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96" y="-4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02/02/20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02/02/20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02/02/20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02/02/20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02/02/20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02/02/20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02/02/20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02/02/20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02/02/20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02/02/20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02/02/20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02/02/20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5_PP_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5_PP_05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5_PP_05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5_PP_05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5_PP_05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5_PP_05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5_PP_05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19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5_PP_05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62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5_PP_05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26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Macintosh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28</cp:revision>
  <dcterms:created xsi:type="dcterms:W3CDTF">2019-07-05T11:02:13Z</dcterms:created>
  <dcterms:modified xsi:type="dcterms:W3CDTF">2020-02-02T23:30:35Z</dcterms:modified>
</cp:coreProperties>
</file>