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51" autoAdjust="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104" y="-3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26/10/19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277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26/10/19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556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26/10/19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172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26/10/19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158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26/10/19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254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26/10/19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833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26/10/19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5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26/10/19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28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26/10/19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947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26/10/19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90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26/10/19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749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87BA8-EE05-5B47-AA8E-5C40480EF833}" type="datetimeFigureOut">
              <a:rPr lang="en-US" smtClean="0"/>
              <a:t>26/10/19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755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2_B4_PP_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191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2_B4_PP_08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334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2_B4_PP_08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318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2_B4_PP_08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040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2_B4_PP_08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88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2_B4_PP_08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524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2_B4_PP_08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278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Macintosh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Catherine Clarke</cp:lastModifiedBy>
  <cp:revision>24</cp:revision>
  <dcterms:created xsi:type="dcterms:W3CDTF">2019-07-05T11:02:13Z</dcterms:created>
  <dcterms:modified xsi:type="dcterms:W3CDTF">2019-10-26T10:14:00Z</dcterms:modified>
</cp:coreProperties>
</file>