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858000" cy="9144000"/>
  <p:embeddedFontLst>
    <p:embeddedFont>
      <p:font typeface="Twinkl SemiBold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  <p:embeddedFont>
      <p:font typeface="Sassoon Infant Rg" panose="02000503030000020003" charset="0"/>
      <p:regular r:id="rId2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982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2" d="100"/>
          <a:sy n="52" d="100"/>
        </p:scale>
        <p:origin x="-1878" y="-56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305140-74A3-4CAE-BF03-C6B9BB82C3DC}" type="datetimeFigureOut">
              <a:rPr lang="en-GB"/>
              <a:pPr>
                <a:defRPr/>
              </a:pPr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5C0560-C7CF-4E10-BDE1-6F4A1D106C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213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3EDC45-A80C-4599-AE73-1EB78639D453}" type="datetimeFigureOut">
              <a:rPr lang="en-GB"/>
              <a:pPr>
                <a:defRPr/>
              </a:pPr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BA1DEB-CA31-4F2A-8653-FF93B468B7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87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5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28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00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985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95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What Is an Array?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333500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When pictures or objects are put into columns and rows, it is called an array. They can help us to count objects more efficiently.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2181225"/>
            <a:ext cx="78263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0"/>
          <p:cNvSpPr txBox="1">
            <a:spLocks/>
          </p:cNvSpPr>
          <p:nvPr/>
        </p:nvSpPr>
        <p:spPr>
          <a:xfrm>
            <a:off x="457200" y="5099050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3 × 5 = 15 </a:t>
            </a:r>
          </a:p>
        </p:txBody>
      </p:sp>
      <p:sp>
        <p:nvSpPr>
          <p:cNvPr id="2" name="Oval 1"/>
          <p:cNvSpPr/>
          <p:nvPr/>
        </p:nvSpPr>
        <p:spPr>
          <a:xfrm>
            <a:off x="5057775" y="5262563"/>
            <a:ext cx="666750" cy="6667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Many Stars Are There?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55650" y="127476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Remember: You don’t need to count every star.</a:t>
            </a:r>
          </a:p>
          <a:p>
            <a:pPr algn="ctr" eaLnBrk="1" hangingPunct="1"/>
            <a:r>
              <a:rPr lang="en-GB" altLang="en-US"/>
              <a:t>For this one you could count in 5s!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200" y="5099050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5 × 5 = 25</a:t>
            </a:r>
          </a:p>
        </p:txBody>
      </p:sp>
      <p:sp>
        <p:nvSpPr>
          <p:cNvPr id="2" name="Oval 1"/>
          <p:cNvSpPr/>
          <p:nvPr/>
        </p:nvSpPr>
        <p:spPr>
          <a:xfrm>
            <a:off x="5033963" y="5254625"/>
            <a:ext cx="666750" cy="6667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032000"/>
            <a:ext cx="7564438" cy="3149600"/>
          </a:xfrm>
          <a:prstGeom prst="rect">
            <a:avLst/>
          </a:prstGeom>
          <a:solidFill>
            <a:srgbClr val="306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4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185988"/>
            <a:ext cx="70770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Many Rockets Are There?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55650" y="127476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Remember: You don’t need to count every rocket.</a:t>
            </a:r>
          </a:p>
          <a:p>
            <a:pPr algn="ctr" eaLnBrk="1" hangingPunct="1"/>
            <a:r>
              <a:rPr lang="en-GB" altLang="en-US"/>
              <a:t>For this one you could count in 10s!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200" y="5099050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4 × 10 = 40</a:t>
            </a:r>
          </a:p>
        </p:txBody>
      </p:sp>
      <p:sp>
        <p:nvSpPr>
          <p:cNvPr id="2" name="Oval 1"/>
          <p:cNvSpPr/>
          <p:nvPr/>
        </p:nvSpPr>
        <p:spPr>
          <a:xfrm>
            <a:off x="5156200" y="5262563"/>
            <a:ext cx="668338" cy="6667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032000"/>
            <a:ext cx="7564438" cy="3149600"/>
          </a:xfrm>
          <a:prstGeom prst="rect">
            <a:avLst/>
          </a:prstGeom>
          <a:solidFill>
            <a:srgbClr val="306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27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085975"/>
            <a:ext cx="7335838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Many Planets Are There?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200" y="5099050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en-GB" sz="3600">
                <a:solidFill>
                  <a:schemeClr val="accent5">
                    <a:lumMod val="50000"/>
                  </a:schemeClr>
                </a:solidFill>
              </a:rPr>
              <a:t>× 8 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= 16</a:t>
            </a:r>
          </a:p>
        </p:txBody>
      </p:sp>
      <p:sp>
        <p:nvSpPr>
          <p:cNvPr id="2" name="Oval 1"/>
          <p:cNvSpPr/>
          <p:nvPr/>
        </p:nvSpPr>
        <p:spPr>
          <a:xfrm>
            <a:off x="5045075" y="5262563"/>
            <a:ext cx="666750" cy="6667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1366838"/>
            <a:ext cx="7564438" cy="3814762"/>
          </a:xfrm>
          <a:prstGeom prst="rect">
            <a:avLst/>
          </a:prstGeom>
          <a:solidFill>
            <a:srgbClr val="306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229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460500"/>
            <a:ext cx="16224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49338" y="2060484"/>
            <a:ext cx="2349500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dirty="0">
                <a:solidFill>
                  <a:schemeClr val="bg1"/>
                </a:solidFill>
              </a:rPr>
              <a:t>How many columns </a:t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are there?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35638" y="2060484"/>
            <a:ext cx="2349500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dirty="0">
                <a:solidFill>
                  <a:schemeClr val="bg1"/>
                </a:solidFill>
              </a:rPr>
              <a:t>How many planets in each column?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49338" y="2959100"/>
            <a:ext cx="2349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35638" y="2959100"/>
            <a:ext cx="2349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chemeClr val="bg1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719138"/>
            <a:ext cx="8220075" cy="993775"/>
          </a:xfrm>
        </p:spPr>
        <p:txBody>
          <a:bodyPr/>
          <a:lstStyle/>
          <a:p>
            <a:pPr algn="ctr"/>
            <a:r>
              <a:rPr lang="en-GB" altLang="en-US" sz="3600"/>
              <a:t>Can You Use an Array to Answer This Question?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755650" y="1697038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There are 5 astronauts in the spaceship. They each had 4 books. </a:t>
            </a:r>
          </a:p>
          <a:p>
            <a:pPr algn="ctr" eaLnBrk="1" hangingPunct="1"/>
            <a:r>
              <a:rPr lang="en-GB" altLang="en-US"/>
              <a:t>How many books were on board the spaceship altogether?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50" y="5411788"/>
            <a:ext cx="7632700" cy="6810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It doesn’t matter which way around you make the array –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answer is the same!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56484" y="2489476"/>
            <a:ext cx="3031032" cy="2730493"/>
            <a:chOff x="2547647" y="2497865"/>
            <a:chExt cx="3031032" cy="27304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647" y="2497865"/>
              <a:ext cx="514335" cy="4642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546" y="2497865"/>
              <a:ext cx="514335" cy="46423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445" y="2497865"/>
              <a:ext cx="514335" cy="4642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344" y="2497865"/>
              <a:ext cx="514335" cy="46423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647" y="3064429"/>
              <a:ext cx="514335" cy="46423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546" y="3064429"/>
              <a:ext cx="514335" cy="46423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445" y="3064429"/>
              <a:ext cx="514335" cy="4642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344" y="3064429"/>
              <a:ext cx="514335" cy="46423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647" y="3630993"/>
              <a:ext cx="514335" cy="46423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546" y="3630993"/>
              <a:ext cx="514335" cy="46423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445" y="3630993"/>
              <a:ext cx="514335" cy="46423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344" y="3630993"/>
              <a:ext cx="514335" cy="46423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647" y="4197557"/>
              <a:ext cx="514335" cy="46423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546" y="4197557"/>
              <a:ext cx="514335" cy="46423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445" y="4197557"/>
              <a:ext cx="514335" cy="46423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344" y="4197557"/>
              <a:ext cx="514335" cy="46423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647" y="4764121"/>
              <a:ext cx="514335" cy="46423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546" y="4764121"/>
              <a:ext cx="514335" cy="4642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445" y="4764121"/>
              <a:ext cx="514335" cy="46423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344" y="4764121"/>
              <a:ext cx="514335" cy="4642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719138"/>
            <a:ext cx="8220075" cy="993775"/>
          </a:xfrm>
        </p:spPr>
        <p:txBody>
          <a:bodyPr/>
          <a:lstStyle/>
          <a:p>
            <a:pPr algn="ctr"/>
            <a:r>
              <a:rPr lang="en-GB" altLang="en-US" sz="3600"/>
              <a:t>Can You Use an Array to Answer This Question?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55650" y="1682750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There are 10 aliens on Planet Zarg. Each alien has 6 robots. </a:t>
            </a:r>
          </a:p>
          <a:p>
            <a:pPr algn="ctr" eaLnBrk="1" hangingPunct="1"/>
            <a:r>
              <a:rPr lang="en-GB" altLang="en-US"/>
              <a:t>How many robots are there altogether? 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200" y="5262563"/>
            <a:ext cx="3084513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6 × 10 = 60</a:t>
            </a:r>
          </a:p>
        </p:txBody>
      </p:sp>
      <p:sp>
        <p:nvSpPr>
          <p:cNvPr id="2" name="Oval 1"/>
          <p:cNvSpPr/>
          <p:nvPr/>
        </p:nvSpPr>
        <p:spPr>
          <a:xfrm>
            <a:off x="2595563" y="5426075"/>
            <a:ext cx="666750" cy="6667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333625"/>
            <a:ext cx="76342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0"/>
          <p:cNvSpPr txBox="1">
            <a:spLocks/>
          </p:cNvSpPr>
          <p:nvPr/>
        </p:nvSpPr>
        <p:spPr>
          <a:xfrm>
            <a:off x="5519738" y="5262563"/>
            <a:ext cx="3084512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10 × 6 = 60</a:t>
            </a:r>
          </a:p>
        </p:txBody>
      </p:sp>
      <p:sp>
        <p:nvSpPr>
          <p:cNvPr id="12" name="Oval 11"/>
          <p:cNvSpPr/>
          <p:nvPr/>
        </p:nvSpPr>
        <p:spPr>
          <a:xfrm>
            <a:off x="7632700" y="5416550"/>
            <a:ext cx="666750" cy="668338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13" name="Title 20"/>
          <p:cNvSpPr txBox="1">
            <a:spLocks/>
          </p:cNvSpPr>
          <p:nvPr/>
        </p:nvSpPr>
        <p:spPr>
          <a:xfrm>
            <a:off x="3000375" y="5253038"/>
            <a:ext cx="3084513" cy="9953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719138"/>
            <a:ext cx="8220075" cy="993775"/>
          </a:xfrm>
        </p:spPr>
        <p:txBody>
          <a:bodyPr/>
          <a:lstStyle/>
          <a:p>
            <a:pPr algn="ctr"/>
            <a:r>
              <a:rPr lang="en-GB" altLang="en-US" sz="3600"/>
              <a:t>Can You Use an Array to Answer This Question?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03263" y="1682750"/>
            <a:ext cx="77374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There are 2 astronauts on board the International Space Station (ISS) every month. How many astronauts will have been on the ISS after 6 months?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200" y="5262563"/>
            <a:ext cx="3084513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6 × 2 = 12</a:t>
            </a:r>
          </a:p>
        </p:txBody>
      </p:sp>
      <p:sp>
        <p:nvSpPr>
          <p:cNvPr id="2" name="Oval 1"/>
          <p:cNvSpPr/>
          <p:nvPr/>
        </p:nvSpPr>
        <p:spPr>
          <a:xfrm>
            <a:off x="2479675" y="5400675"/>
            <a:ext cx="666750" cy="668338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5519738" y="5262563"/>
            <a:ext cx="3084512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2 × 6 = 12</a:t>
            </a:r>
          </a:p>
        </p:txBody>
      </p:sp>
      <p:sp>
        <p:nvSpPr>
          <p:cNvPr id="12" name="Oval 11"/>
          <p:cNvSpPr/>
          <p:nvPr/>
        </p:nvSpPr>
        <p:spPr>
          <a:xfrm>
            <a:off x="7573963" y="5400675"/>
            <a:ext cx="668337" cy="668338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13" name="Title 20"/>
          <p:cNvSpPr txBox="1">
            <a:spLocks/>
          </p:cNvSpPr>
          <p:nvPr/>
        </p:nvSpPr>
        <p:spPr>
          <a:xfrm>
            <a:off x="3000375" y="5253038"/>
            <a:ext cx="3084513" cy="9953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2422525"/>
            <a:ext cx="89535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271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Twinkl SemiBold</vt:lpstr>
      <vt:lpstr>Calibri</vt:lpstr>
      <vt:lpstr>Twinkl</vt:lpstr>
      <vt:lpstr>Sassoon Infant Rg</vt:lpstr>
      <vt:lpstr>Office Theme</vt:lpstr>
      <vt:lpstr>PowerPoint Presentation</vt:lpstr>
      <vt:lpstr>What Is an Array?</vt:lpstr>
      <vt:lpstr>How Many Stars Are There?</vt:lpstr>
      <vt:lpstr>How Many Rockets Are There?</vt:lpstr>
      <vt:lpstr>How Many Planets Are There?</vt:lpstr>
      <vt:lpstr>Can You Use an Array to Answer This Question?</vt:lpstr>
      <vt:lpstr>Can You Use an Array to Answer This Question?</vt:lpstr>
      <vt:lpstr>Can You Use an Array to Answer This Question?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Nikki Dell</cp:lastModifiedBy>
  <cp:revision>9</cp:revision>
  <dcterms:created xsi:type="dcterms:W3CDTF">2018-03-13T09:12:08Z</dcterms:created>
  <dcterms:modified xsi:type="dcterms:W3CDTF">2021-01-19T18:48:06Z</dcterms:modified>
</cp:coreProperties>
</file>