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85" r:id="rId11"/>
  </p:sldMasterIdLst>
  <p:notesMasterIdLst>
    <p:notesMasterId r:id="rId25"/>
  </p:notesMasterIdLst>
  <p:sldIdLst>
    <p:sldId id="296" r:id="rId12"/>
    <p:sldId id="297" r:id="rId13"/>
    <p:sldId id="322" r:id="rId14"/>
    <p:sldId id="323" r:id="rId15"/>
    <p:sldId id="299" r:id="rId16"/>
    <p:sldId id="301" r:id="rId17"/>
    <p:sldId id="317" r:id="rId18"/>
    <p:sldId id="315" r:id="rId19"/>
    <p:sldId id="318" r:id="rId20"/>
    <p:sldId id="316" r:id="rId21"/>
    <p:sldId id="320" r:id="rId22"/>
    <p:sldId id="321" r:id="rId23"/>
    <p:sldId id="31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5" userDrawn="1">
          <p15:clr>
            <a:srgbClr val="A4A3A4"/>
          </p15:clr>
        </p15:guide>
        <p15:guide id="2" pos="11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  <a:srgbClr val="000000"/>
    <a:srgbClr val="E82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88488" autoAdjust="0"/>
  </p:normalViewPr>
  <p:slideViewPr>
    <p:cSldViewPr snapToGrid="0" snapToObjects="1">
      <p:cViewPr varScale="1">
        <p:scale>
          <a:sx n="100" d="100"/>
          <a:sy n="100" d="100"/>
        </p:scale>
        <p:origin x="1232" y="48"/>
      </p:cViewPr>
      <p:guideLst>
        <p:guide orient="horz" pos="3045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10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943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do you notice about the two pictographs?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950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810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26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7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7.xml"/><Relationship Id="rId6" Type="http://schemas.openxmlformats.org/officeDocument/2006/relationships/image" Target="../media/image28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10" Type="http://schemas.openxmlformats.org/officeDocument/2006/relationships/image" Target="../media/image21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3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0213" y="2474893"/>
            <a:ext cx="6724471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4235425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792803" y="4687612"/>
            <a:ext cx="7034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Primary Penmanship" panose="02000506000000020003" pitchFamily="2" charset="0"/>
                <a:ea typeface="+mn-ea"/>
                <a:cs typeface="+mn-cs"/>
              </a:rPr>
              <a:t>Key             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Primary Penmanship" panose="02000506000000020003" pitchFamily="2" charset="0"/>
                <a:ea typeface="+mn-ea"/>
                <a:cs typeface="+mn-cs"/>
              </a:rPr>
              <a:t> ________ minutes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7889" y="5347338"/>
            <a:ext cx="7034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Primary Penmanship" panose="02000506000000020003" pitchFamily="2" charset="0"/>
                <a:ea typeface="+mn-ea"/>
                <a:cs typeface="+mn-cs"/>
              </a:rPr>
              <a:t>Key             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Primary Penmanship" panose="02000506000000020003" pitchFamily="2" charset="0"/>
                <a:ea typeface="+mn-ea"/>
                <a:cs typeface="+mn-cs"/>
              </a:rPr>
              <a:t> ________ minutes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7365" y="3971398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23320" y="4670694"/>
            <a:ext cx="2095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Have a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think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559212"/>
              </p:ext>
            </p:extLst>
          </p:nvPr>
        </p:nvGraphicFramePr>
        <p:xfrm>
          <a:off x="716596" y="435857"/>
          <a:ext cx="6447775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86">
                  <a:extLst>
                    <a:ext uri="{9D8B030D-6E8A-4147-A177-3AD203B41FA5}">
                      <a16:colId xmlns:a16="http://schemas.microsoft.com/office/drawing/2014/main" val="1263891223"/>
                    </a:ext>
                  </a:extLst>
                </a:gridCol>
                <a:gridCol w="4251489">
                  <a:extLst>
                    <a:ext uri="{9D8B030D-6E8A-4147-A177-3AD203B41FA5}">
                      <a16:colId xmlns:a16="http://schemas.microsoft.com/office/drawing/2014/main" val="37870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Minutes spent</a:t>
                      </a:r>
                      <a:r>
                        <a:rPr lang="en-GB" sz="2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reading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655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004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081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488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24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1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Saturday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04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859401"/>
                  </a:ext>
                </a:extLst>
              </a:tr>
            </a:tbl>
          </a:graphicData>
        </a:graphic>
      </p:graphicFrame>
      <p:pic>
        <p:nvPicPr>
          <p:cNvPr id="29" name="Picture 2" descr="File:Book SVG.sv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1709287" y="4741260"/>
            <a:ext cx="1284096" cy="7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3525710" y="4631648"/>
            <a:ext cx="1105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KG Primary Penmanship" panose="02000506000000020003" pitchFamily="2" charset="0"/>
                <a:ea typeface="+mn-ea"/>
                <a:cs typeface="+mn-cs"/>
              </a:rPr>
              <a:t>10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59493" y="435857"/>
            <a:ext cx="1568607" cy="1892177"/>
          </a:xfrm>
          <a:prstGeom prst="rect">
            <a:avLst/>
          </a:prstGeom>
        </p:spPr>
      </p:pic>
      <p:sp>
        <p:nvSpPr>
          <p:cNvPr id="39" name="Rounded Rectangle 38"/>
          <p:cNvSpPr/>
          <p:nvPr/>
        </p:nvSpPr>
        <p:spPr>
          <a:xfrm>
            <a:off x="735330" y="3551210"/>
            <a:ext cx="6429041" cy="503792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26111" y="5250369"/>
            <a:ext cx="1105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KG Primary Penmanship" panose="02000506000000020003" pitchFamily="2" charset="0"/>
                <a:ea typeface="+mn-ea"/>
                <a:cs typeface="+mn-cs"/>
              </a:rPr>
              <a:t>5</a:t>
            </a:r>
          </a:p>
        </p:txBody>
      </p:sp>
      <p:pic>
        <p:nvPicPr>
          <p:cNvPr id="17" name="Picture 2" descr="File:Book SVG.sv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1709287" y="5370155"/>
            <a:ext cx="1284096" cy="7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588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  <p:bldP spid="4" grpId="1"/>
      <p:bldP spid="30" grpId="0"/>
      <p:bldP spid="39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243275"/>
              </p:ext>
            </p:extLst>
          </p:nvPr>
        </p:nvGraphicFramePr>
        <p:xfrm>
          <a:off x="694808" y="1128045"/>
          <a:ext cx="750372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317">
                  <a:extLst>
                    <a:ext uri="{9D8B030D-6E8A-4147-A177-3AD203B41FA5}">
                      <a16:colId xmlns:a16="http://schemas.microsoft.com/office/drawing/2014/main" val="1263891223"/>
                    </a:ext>
                  </a:extLst>
                </a:gridCol>
                <a:gridCol w="5293406">
                  <a:extLst>
                    <a:ext uri="{9D8B030D-6E8A-4147-A177-3AD203B41FA5}">
                      <a16:colId xmlns:a16="http://schemas.microsoft.com/office/drawing/2014/main" val="3787007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9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6552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9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00427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9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08126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9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48802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9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972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9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Saturday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97781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9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96925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48160" y="424695"/>
                <a:ext cx="50828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Key           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10 minutes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160" y="424695"/>
                <a:ext cx="5082888" cy="523220"/>
              </a:xfrm>
              <a:prstGeom prst="rect">
                <a:avLst/>
              </a:prstGeom>
              <a:blipFill>
                <a:blip r:embed="rId6"/>
                <a:stretch>
                  <a:fillRect l="-2398" t="-12941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1583486" y="395509"/>
            <a:ext cx="1050532" cy="60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667512" y="5126013"/>
            <a:ext cx="74171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On which day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did Alex read the most and by how much?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32467" y="236776"/>
            <a:ext cx="1477717" cy="178253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42290" y="5554642"/>
            <a:ext cx="5059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Saturday, by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10 minutes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6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040027" y="1167496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965230" y="1167495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040027" y="1736326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52118" b="23703"/>
          <a:stretch/>
        </p:blipFill>
        <p:spPr bwMode="auto">
          <a:xfrm>
            <a:off x="3965230" y="1736325"/>
            <a:ext cx="387695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040027" y="2298172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965230" y="2810523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4879803" y="2810522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Rectangle 53"/>
          <p:cNvSpPr/>
          <p:nvPr/>
        </p:nvSpPr>
        <p:spPr>
          <a:xfrm>
            <a:off x="5244553" y="2835687"/>
            <a:ext cx="485621" cy="399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pic>
        <p:nvPicPr>
          <p:cNvPr id="55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040027" y="2849709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040027" y="3401950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965230" y="3401949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4887713" y="3353430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040027" y="3913244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965230" y="3913243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4890877" y="3913243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5763607" y="3913069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6636731" y="3913244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56733" b="23703"/>
          <a:stretch/>
        </p:blipFill>
        <p:spPr bwMode="auto">
          <a:xfrm>
            <a:off x="7500330" y="3910479"/>
            <a:ext cx="338745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040027" y="4456325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3965230" y="4456325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4887713" y="4456151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5788573" y="4453561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File:Book SVG.sv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2963" r="10495" b="23703"/>
          <a:stretch/>
        </p:blipFill>
        <p:spPr bwMode="auto">
          <a:xfrm>
            <a:off x="6676867" y="4453561"/>
            <a:ext cx="829108" cy="47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/>
          <p:cNvSpPr/>
          <p:nvPr/>
        </p:nvSpPr>
        <p:spPr>
          <a:xfrm>
            <a:off x="7129712" y="4453561"/>
            <a:ext cx="485621" cy="399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37633" y="2156345"/>
            <a:ext cx="747045" cy="74704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5026092" y="2305506"/>
            <a:ext cx="2685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623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" grpId="0"/>
      <p:bldP spid="73" grpId="0"/>
      <p:bldP spid="7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2847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178" y="2992366"/>
            <a:ext cx="77876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Who ate the most pieces of fruit in week 1? 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Who ate the least fruit overall?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What was the difference in amount of fruit between week 1 and week 2 for Ron?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Did Ron have the biggest difference?</a:t>
            </a:r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10909"/>
              </p:ext>
            </p:extLst>
          </p:nvPr>
        </p:nvGraphicFramePr>
        <p:xfrm>
          <a:off x="695550" y="597117"/>
          <a:ext cx="361346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510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685954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Week 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Annie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Eva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84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2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85221"/>
                  </a:ext>
                </a:extLst>
              </a:tr>
            </a:tbl>
          </a:graphicData>
        </a:graphic>
      </p:graphicFrame>
      <p:graphicFrame>
        <p:nvGraphicFramePr>
          <p:cNvPr id="126" name="Table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48399"/>
              </p:ext>
            </p:extLst>
          </p:nvPr>
        </p:nvGraphicFramePr>
        <p:xfrm>
          <a:off x="4579560" y="597117"/>
          <a:ext cx="361346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7320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676144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Week 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Annie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Eva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84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2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8522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2502282" y="2659284"/>
                <a:ext cx="4603260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Key 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1 piece of fruit</a:t>
                </a:r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282" y="2659284"/>
                <a:ext cx="4603260" cy="461665"/>
              </a:xfrm>
              <a:prstGeom prst="rect">
                <a:avLst/>
              </a:prstGeom>
              <a:blipFill>
                <a:blip r:embed="rId6"/>
                <a:stretch>
                  <a:fillRect l="-1984" t="-10526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8" name="Picture 1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061" y="2640234"/>
            <a:ext cx="502489" cy="490646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018" y="1362245"/>
            <a:ext cx="445585" cy="435083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52" y="1362245"/>
            <a:ext cx="445585" cy="435083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149" y="1362245"/>
            <a:ext cx="445585" cy="435083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83" y="1362245"/>
            <a:ext cx="445585" cy="435083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018" y="1752739"/>
            <a:ext cx="445585" cy="435083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52" y="1752739"/>
            <a:ext cx="445585" cy="435083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149" y="1752739"/>
            <a:ext cx="445585" cy="435083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137" y="2157724"/>
            <a:ext cx="445585" cy="435083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871" y="2157724"/>
            <a:ext cx="445585" cy="435083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268" y="2157724"/>
            <a:ext cx="445585" cy="435083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002" y="2157724"/>
            <a:ext cx="445585" cy="435083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234" y="2157724"/>
            <a:ext cx="445585" cy="435083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018" y="984694"/>
            <a:ext cx="445585" cy="435083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52" y="984694"/>
            <a:ext cx="445585" cy="435083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149" y="984694"/>
            <a:ext cx="445585" cy="435083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83" y="984694"/>
            <a:ext cx="445585" cy="435083"/>
          </a:xfrm>
          <a:prstGeom prst="rect">
            <a:avLst/>
          </a:prstGeom>
        </p:spPr>
      </p:pic>
      <p:pic>
        <p:nvPicPr>
          <p:cNvPr id="160" name="Picture 1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718" y="1354460"/>
            <a:ext cx="445585" cy="435083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452" y="1354460"/>
            <a:ext cx="445585" cy="435083"/>
          </a:xfrm>
          <a:prstGeom prst="rect">
            <a:avLst/>
          </a:prstGeom>
        </p:spPr>
      </p:pic>
      <p:pic>
        <p:nvPicPr>
          <p:cNvPr id="162" name="Picture 16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684" y="1354460"/>
            <a:ext cx="445585" cy="435083"/>
          </a:xfrm>
          <a:prstGeom prst="rect">
            <a:avLst/>
          </a:prstGeom>
        </p:spPr>
      </p:pic>
      <p:pic>
        <p:nvPicPr>
          <p:cNvPr id="163" name="Picture 16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960" y="984694"/>
            <a:ext cx="445585" cy="435083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694" y="984694"/>
            <a:ext cx="445585" cy="435083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19" y="1362245"/>
            <a:ext cx="445585" cy="435083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053" y="1362245"/>
            <a:ext cx="445585" cy="435083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450" y="1362245"/>
            <a:ext cx="445585" cy="435083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19" y="1752739"/>
            <a:ext cx="445585" cy="435083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053" y="1752739"/>
            <a:ext cx="445585" cy="435083"/>
          </a:xfrm>
          <a:prstGeom prst="rect">
            <a:avLst/>
          </a:prstGeom>
        </p:spPr>
      </p:pic>
      <p:pic>
        <p:nvPicPr>
          <p:cNvPr id="172" name="Picture 17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450" y="1752739"/>
            <a:ext cx="445585" cy="435083"/>
          </a:xfrm>
          <a:prstGeom prst="rect">
            <a:avLst/>
          </a:prstGeom>
        </p:spPr>
      </p:pic>
      <p:pic>
        <p:nvPicPr>
          <p:cNvPr id="173" name="Picture 17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438" y="2157724"/>
            <a:ext cx="445585" cy="435083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172" y="2157724"/>
            <a:ext cx="445585" cy="435083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569" y="2157724"/>
            <a:ext cx="445585" cy="435083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303" y="2157724"/>
            <a:ext cx="445585" cy="435083"/>
          </a:xfrm>
          <a:prstGeom prst="rect">
            <a:avLst/>
          </a:prstGeom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19" y="984694"/>
            <a:ext cx="445585" cy="435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9043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178" y="2992366"/>
            <a:ext cx="77876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Who ate the most pieces of fruit in week 1? 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Who ate the least fruit overall?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What was the difference in amount of fruit between week 1 and week 2 for Ron?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Did Ron have the biggest difference?</a:t>
            </a:r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10909"/>
              </p:ext>
            </p:extLst>
          </p:nvPr>
        </p:nvGraphicFramePr>
        <p:xfrm>
          <a:off x="695550" y="597117"/>
          <a:ext cx="361346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510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685954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Week 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Annie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Eva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84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2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85221"/>
                  </a:ext>
                </a:extLst>
              </a:tr>
            </a:tbl>
          </a:graphicData>
        </a:graphic>
      </p:graphicFrame>
      <p:graphicFrame>
        <p:nvGraphicFramePr>
          <p:cNvPr id="126" name="Table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48399"/>
              </p:ext>
            </p:extLst>
          </p:nvPr>
        </p:nvGraphicFramePr>
        <p:xfrm>
          <a:off x="4579560" y="597117"/>
          <a:ext cx="361346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7320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676144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Week 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Annie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Eva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84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2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85221"/>
                  </a:ext>
                </a:extLst>
              </a:tr>
            </a:tbl>
          </a:graphicData>
        </a:graphic>
      </p:graphicFrame>
      <p:pic>
        <p:nvPicPr>
          <p:cNvPr id="135" name="Picture 1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018" y="1362245"/>
            <a:ext cx="445585" cy="435083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52" y="1362245"/>
            <a:ext cx="445585" cy="435083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149" y="1362245"/>
            <a:ext cx="445585" cy="435083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83" y="1362245"/>
            <a:ext cx="445585" cy="435083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018" y="1752739"/>
            <a:ext cx="445585" cy="435083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52" y="1752739"/>
            <a:ext cx="445585" cy="435083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149" y="1752739"/>
            <a:ext cx="445585" cy="435083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137" y="2157724"/>
            <a:ext cx="445585" cy="435083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871" y="2157724"/>
            <a:ext cx="445585" cy="435083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268" y="2157724"/>
            <a:ext cx="445585" cy="435083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002" y="2157724"/>
            <a:ext cx="445585" cy="435083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234" y="2157724"/>
            <a:ext cx="445585" cy="435083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018" y="984694"/>
            <a:ext cx="445585" cy="435083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52" y="984694"/>
            <a:ext cx="445585" cy="435083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149" y="984694"/>
            <a:ext cx="445585" cy="435083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83" y="984694"/>
            <a:ext cx="445585" cy="435083"/>
          </a:xfrm>
          <a:prstGeom prst="rect">
            <a:avLst/>
          </a:prstGeom>
        </p:spPr>
      </p:pic>
      <p:pic>
        <p:nvPicPr>
          <p:cNvPr id="160" name="Picture 1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718" y="1354460"/>
            <a:ext cx="445585" cy="435083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452" y="1354460"/>
            <a:ext cx="445585" cy="435083"/>
          </a:xfrm>
          <a:prstGeom prst="rect">
            <a:avLst/>
          </a:prstGeom>
        </p:spPr>
      </p:pic>
      <p:pic>
        <p:nvPicPr>
          <p:cNvPr id="162" name="Picture 1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684" y="1354460"/>
            <a:ext cx="445585" cy="435083"/>
          </a:xfrm>
          <a:prstGeom prst="rect">
            <a:avLst/>
          </a:prstGeom>
        </p:spPr>
      </p:pic>
      <p:pic>
        <p:nvPicPr>
          <p:cNvPr id="163" name="Picture 1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960" y="984694"/>
            <a:ext cx="445585" cy="435083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694" y="984694"/>
            <a:ext cx="445585" cy="435083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19" y="1362245"/>
            <a:ext cx="445585" cy="435083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053" y="1362245"/>
            <a:ext cx="445585" cy="435083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450" y="1362245"/>
            <a:ext cx="445585" cy="435083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19" y="1752739"/>
            <a:ext cx="445585" cy="435083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053" y="1752739"/>
            <a:ext cx="445585" cy="435083"/>
          </a:xfrm>
          <a:prstGeom prst="rect">
            <a:avLst/>
          </a:prstGeom>
        </p:spPr>
      </p:pic>
      <p:pic>
        <p:nvPicPr>
          <p:cNvPr id="172" name="Picture 1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450" y="1752739"/>
            <a:ext cx="445585" cy="435083"/>
          </a:xfrm>
          <a:prstGeom prst="rect">
            <a:avLst/>
          </a:prstGeom>
        </p:spPr>
      </p:pic>
      <p:pic>
        <p:nvPicPr>
          <p:cNvPr id="173" name="Picture 1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438" y="2157724"/>
            <a:ext cx="445585" cy="435083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172" y="2157724"/>
            <a:ext cx="445585" cy="435083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569" y="2157724"/>
            <a:ext cx="445585" cy="435083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303" y="2157724"/>
            <a:ext cx="445585" cy="435083"/>
          </a:xfrm>
          <a:prstGeom prst="rect">
            <a:avLst/>
          </a:prstGeom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19" y="984694"/>
            <a:ext cx="445585" cy="43508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364144" y="3108970"/>
            <a:ext cx="619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Mo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17634" y="3657610"/>
            <a:ext cx="702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Ron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86292" y="475614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0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567011" y="5692409"/>
            <a:ext cx="4762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No, Annie had a difference of 5</a:t>
            </a:r>
            <a:endParaRPr lang="en-GB" sz="2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502282" y="2659284"/>
                <a:ext cx="4603260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Key 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1 piece of fruit</a:t>
                </a: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282" y="2659284"/>
                <a:ext cx="4603260" cy="461665"/>
              </a:xfrm>
              <a:prstGeom prst="rect">
                <a:avLst/>
              </a:prstGeom>
              <a:blipFill>
                <a:blip r:embed="rId8"/>
                <a:stretch>
                  <a:fillRect l="-1984" t="-10526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061" y="2640234"/>
            <a:ext cx="502489" cy="4906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6686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0" grpId="0"/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</a:t>
            </a: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1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5" y="3292425"/>
            <a:ext cx="5288127" cy="29283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684" y="408908"/>
            <a:ext cx="5153631" cy="27143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84720" y="1227586"/>
            <a:ext cx="1294451" cy="15614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720" y="4113524"/>
            <a:ext cx="1427798" cy="15686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32711" y="2618652"/>
            <a:ext cx="358835" cy="3408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01740" y="2618652"/>
            <a:ext cx="358835" cy="3408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9799" y="2618652"/>
            <a:ext cx="358835" cy="3408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70770" y="2618652"/>
            <a:ext cx="358835" cy="3408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8829" y="2618652"/>
            <a:ext cx="358835" cy="34080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7860" y="2618652"/>
            <a:ext cx="358835" cy="3408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6695" y="2618652"/>
            <a:ext cx="358835" cy="34080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5724" y="2618652"/>
            <a:ext cx="358835" cy="34080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7"/>
          <a:srcRect r="7834"/>
          <a:stretch/>
        </p:blipFill>
        <p:spPr>
          <a:xfrm>
            <a:off x="5243783" y="2618652"/>
            <a:ext cx="330723" cy="34080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4754" y="2618652"/>
            <a:ext cx="358835" cy="34080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2813" y="2618652"/>
            <a:ext cx="358835" cy="34080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1844" y="2618652"/>
            <a:ext cx="358835" cy="3408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32711" y="2091168"/>
            <a:ext cx="358835" cy="34080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01740" y="2091168"/>
            <a:ext cx="358835" cy="34080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9799" y="2091168"/>
            <a:ext cx="358835" cy="34080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70770" y="2091168"/>
            <a:ext cx="358835" cy="34080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8829" y="2091168"/>
            <a:ext cx="358835" cy="34080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7860" y="2091168"/>
            <a:ext cx="358835" cy="34080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6695" y="2091168"/>
            <a:ext cx="358835" cy="3408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5724" y="2091168"/>
            <a:ext cx="358835" cy="34080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7"/>
          <a:srcRect r="7834"/>
          <a:stretch/>
        </p:blipFill>
        <p:spPr>
          <a:xfrm>
            <a:off x="5243783" y="2091168"/>
            <a:ext cx="330723" cy="34080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4754" y="2091168"/>
            <a:ext cx="358835" cy="34080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32711" y="1563684"/>
            <a:ext cx="358835" cy="34080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01740" y="1563684"/>
            <a:ext cx="358835" cy="34080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9799" y="1563684"/>
            <a:ext cx="358835" cy="34080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70770" y="1563684"/>
            <a:ext cx="358835" cy="34080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8829" y="1563684"/>
            <a:ext cx="358835" cy="3408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7860" y="1563684"/>
            <a:ext cx="358835" cy="34080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7"/>
          <a:srcRect t="9988"/>
          <a:stretch/>
        </p:blipFill>
        <p:spPr>
          <a:xfrm>
            <a:off x="1932710" y="3078956"/>
            <a:ext cx="358835" cy="30676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2516" y="4550822"/>
            <a:ext cx="358835" cy="34080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91545" y="4550822"/>
            <a:ext cx="358835" cy="34080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0575" y="4550822"/>
            <a:ext cx="358835" cy="34080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2516" y="5102019"/>
            <a:ext cx="358835" cy="34080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91545" y="5102019"/>
            <a:ext cx="358835" cy="34080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29604" y="5102019"/>
            <a:ext cx="358835" cy="34080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0575" y="5102019"/>
            <a:ext cx="358835" cy="34080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98634" y="5102019"/>
            <a:ext cx="358835" cy="34080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32711" y="5631363"/>
            <a:ext cx="358835" cy="34080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01740" y="5631363"/>
            <a:ext cx="358835" cy="34080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9799" y="5631363"/>
            <a:ext cx="358835" cy="34080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70770" y="5631363"/>
            <a:ext cx="358835" cy="340803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8829" y="5631363"/>
            <a:ext cx="358835" cy="34080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7860" y="5631363"/>
            <a:ext cx="358835" cy="3408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945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3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3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3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"/>
                            </p:stCondLst>
                            <p:childTnLst>
                              <p:par>
                                <p:cTn id="3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"/>
                            </p:stCondLst>
                            <p:childTnLst>
                              <p:par>
                                <p:cTn id="3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"/>
                            </p:stCondLst>
                            <p:childTnLst>
                              <p:par>
                                <p:cTn id="4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"/>
                            </p:stCondLst>
                            <p:childTnLst>
                              <p:par>
                                <p:cTn id="4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00"/>
                            </p:stCondLst>
                            <p:childTnLst>
                              <p:par>
                                <p:cTn id="5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400"/>
                            </p:stCondLst>
                            <p:childTnLst>
                              <p:par>
                                <p:cTn id="5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600"/>
                            </p:stCondLst>
                            <p:childTnLst>
                              <p:par>
                                <p:cTn id="6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800"/>
                            </p:stCondLst>
                            <p:childTnLst>
                              <p:par>
                                <p:cTn id="6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"/>
                            </p:stCondLst>
                            <p:childTnLst>
                              <p:par>
                                <p:cTn id="7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"/>
                            </p:stCondLst>
                            <p:childTnLst>
                              <p:par>
                                <p:cTn id="7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"/>
                            </p:stCondLst>
                            <p:childTnLst>
                              <p:par>
                                <p:cTn id="8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"/>
                            </p:stCondLst>
                            <p:childTnLst>
                              <p:par>
                                <p:cTn id="8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00"/>
                            </p:stCondLst>
                            <p:childTnLst>
                              <p:par>
                                <p:cTn id="9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00"/>
                            </p:stCondLst>
                            <p:childTnLst>
                              <p:par>
                                <p:cTn id="9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600"/>
                            </p:stCondLst>
                            <p:childTnLst>
                              <p:par>
                                <p:cTn id="10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800"/>
                            </p:stCondLst>
                            <p:childTnLst>
                              <p:par>
                                <p:cTn id="10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6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4" dur="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9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702" y="4254734"/>
            <a:ext cx="1427798" cy="17223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63" y="4197023"/>
            <a:ext cx="1371025" cy="1690725"/>
          </a:xfrm>
          <a:prstGeom prst="rect">
            <a:avLst/>
          </a:prstGeom>
        </p:spPr>
      </p:pic>
      <p:sp>
        <p:nvSpPr>
          <p:cNvPr id="2" name="Rounded Rectangular Callout 1"/>
          <p:cNvSpPr/>
          <p:nvPr/>
        </p:nvSpPr>
        <p:spPr>
          <a:xfrm>
            <a:off x="4206240" y="4575145"/>
            <a:ext cx="2560320" cy="1081498"/>
          </a:xfrm>
          <a:prstGeom prst="wedgeRoundRectCallout">
            <a:avLst>
              <a:gd name="adj1" fmla="val 64881"/>
              <a:gd name="adj2" fmla="val 6784"/>
              <a:gd name="adj3" fmla="val 16667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The whole class have been video calling our relatives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335776" y="3625171"/>
            <a:ext cx="2058605" cy="696888"/>
          </a:xfrm>
          <a:prstGeom prst="wedgeRoundRectCallout">
            <a:avLst>
              <a:gd name="adj1" fmla="val 44370"/>
              <a:gd name="adj2" fmla="val -112500"/>
              <a:gd name="adj3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We’ve called 20 grandmas!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155928" y="3667091"/>
            <a:ext cx="2560320" cy="696888"/>
          </a:xfrm>
          <a:prstGeom prst="wedgeRoundRectCallout">
            <a:avLst>
              <a:gd name="adj1" fmla="val -50377"/>
              <a:gd name="adj2" fmla="val -83871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And twice as many uncles as grandmas!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1576651" y="5101553"/>
            <a:ext cx="2347004" cy="875502"/>
          </a:xfrm>
          <a:prstGeom prst="wedgeRoundRectCallout">
            <a:avLst>
              <a:gd name="adj1" fmla="val -59363"/>
              <a:gd name="adj2" fmla="val -43315"/>
              <a:gd name="adj3" fmla="val 16667"/>
            </a:avLst>
          </a:prstGeom>
          <a:ln>
            <a:solidFill>
              <a:srgbClr val="E5BCE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But five fewer cousins than uncles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649288" y="353847"/>
                <a:ext cx="4603260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Key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        __ relatives called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288" y="353847"/>
                <a:ext cx="4603260" cy="461665"/>
              </a:xfrm>
              <a:prstGeom prst="rect">
                <a:avLst/>
              </a:prstGeom>
              <a:blipFill>
                <a:blip r:embed="rId7"/>
                <a:stretch>
                  <a:fillRect l="-2119" t="-10526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24816" y="490451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4816" y="553369"/>
            <a:ext cx="18066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Relatives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24816" y="1032781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4816" y="1098916"/>
            <a:ext cx="1806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Grandmas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31488" y="1032781"/>
            <a:ext cx="5513960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24816" y="1573886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24816" y="1643069"/>
            <a:ext cx="1806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Uncles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331489" y="1573886"/>
            <a:ext cx="5513960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24816" y="2117743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4817" y="2170602"/>
            <a:ext cx="1806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Cousins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331489" y="2117743"/>
            <a:ext cx="5513960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503" y="169995"/>
            <a:ext cx="664956" cy="66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744" y="2290587"/>
            <a:ext cx="1427798" cy="1568657"/>
          </a:xfrm>
          <a:prstGeom prst="rect">
            <a:avLst/>
          </a:prstGeom>
        </p:spPr>
      </p:pic>
      <p:pic>
        <p:nvPicPr>
          <p:cNvPr id="54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88" y="1069340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87" y="1069340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88" y="161044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87" y="161044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886" y="161044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285" y="161044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5406662" y="285889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324909" y="318513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62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88" y="2143123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87" y="2143123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886" y="2143123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100+ Free Wink &amp; Smiley Illustrations - Pixabay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06"/>
          <a:stretch/>
        </p:blipFill>
        <p:spPr bwMode="auto">
          <a:xfrm>
            <a:off x="4171285" y="2151550"/>
            <a:ext cx="234028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2089"/>
            <a:ext cx="1334620" cy="160992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6145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9" grpId="0"/>
      <p:bldP spid="3" grpId="0" animBg="1"/>
      <p:bldP spid="4" grpId="0"/>
      <p:bldP spid="16" grpId="0" animBg="1"/>
      <p:bldP spid="17" grpId="0"/>
      <p:bldP spid="18" grpId="0" animBg="1"/>
      <p:bldP spid="26" grpId="0" animBg="1"/>
      <p:bldP spid="27" grpId="0"/>
      <p:bldP spid="29" grpId="0" animBg="1"/>
      <p:bldP spid="40" grpId="0" animBg="1"/>
      <p:bldP spid="41" grpId="0"/>
      <p:bldP spid="42" grpId="0" animBg="1"/>
      <p:bldP spid="13" grpId="0"/>
      <p:bldP spid="13" grpId="1"/>
      <p:bldP spid="13" grpId="2"/>
      <p:bldP spid="61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649288" y="353847"/>
                <a:ext cx="4603260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Key 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GB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__ relatives called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288" y="353847"/>
                <a:ext cx="4603260" cy="461665"/>
              </a:xfrm>
              <a:prstGeom prst="rect">
                <a:avLst/>
              </a:prstGeom>
              <a:blipFill>
                <a:blip r:embed="rId6"/>
                <a:stretch>
                  <a:fillRect l="-2119" t="-10526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24816" y="490451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4816" y="553369"/>
            <a:ext cx="18066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Relatives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24816" y="1032781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4816" y="1098916"/>
            <a:ext cx="1806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Grandmas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31488" y="1032781"/>
            <a:ext cx="5513960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24816" y="1573886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24816" y="1643069"/>
            <a:ext cx="1806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Uncles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331489" y="1573886"/>
            <a:ext cx="5513960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24816" y="2117743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4817" y="2170602"/>
            <a:ext cx="1806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Cousins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331489" y="2117743"/>
            <a:ext cx="5513960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903" y="169995"/>
            <a:ext cx="664956" cy="66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88" y="1069340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87" y="1069340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88" y="161044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87" y="161044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886" y="161044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285" y="161044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60"/>
          <p:cNvSpPr/>
          <p:nvPr/>
        </p:nvSpPr>
        <p:spPr>
          <a:xfrm>
            <a:off x="5324909" y="318513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62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88" y="2143123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87" y="2143123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886" y="2143123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100+ Free Wink &amp; Smiley Illustrations - Pixabay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06"/>
          <a:stretch/>
        </p:blipFill>
        <p:spPr bwMode="auto">
          <a:xfrm>
            <a:off x="4171285" y="2151550"/>
            <a:ext cx="234028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3632113" y="3382450"/>
                <a:ext cx="4603260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Key 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 </m:t>
                    </m:r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__ relatives called</a:t>
                </a: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113" y="3382450"/>
                <a:ext cx="4603260" cy="461665"/>
              </a:xfrm>
              <a:prstGeom prst="rect">
                <a:avLst/>
              </a:prstGeom>
              <a:blipFill>
                <a:blip r:embed="rId8"/>
                <a:stretch>
                  <a:fillRect l="-2119" t="-10526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507641" y="3519054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7641" y="3581972"/>
            <a:ext cx="18066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Relatives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07641" y="4061384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07641" y="4127519"/>
            <a:ext cx="1806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Grandmas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314313" y="4061384"/>
            <a:ext cx="5513960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07641" y="4602489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7641" y="4671672"/>
            <a:ext cx="1806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Uncles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314314" y="4602489"/>
            <a:ext cx="5513960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07641" y="5146346"/>
            <a:ext cx="1806673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42" y="5199205"/>
            <a:ext cx="1806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Comic Sans MS" panose="030F0702030302020204" pitchFamily="66" charset="0"/>
              </a:rPr>
              <a:t>Cousins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314314" y="5146346"/>
            <a:ext cx="5513960" cy="542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1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528" y="3198598"/>
            <a:ext cx="664956" cy="66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Rectangle 69"/>
          <p:cNvSpPr/>
          <p:nvPr/>
        </p:nvSpPr>
        <p:spPr>
          <a:xfrm>
            <a:off x="5307734" y="334711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376663" y="335387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5</a:t>
            </a: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97325" y="2695904"/>
            <a:ext cx="747045" cy="747045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6000169" y="2890749"/>
            <a:ext cx="2095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78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88" y="4088060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87" y="4088060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148" y="4088060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547" y="4088060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88" y="4635741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87" y="4635741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148" y="4635741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547" y="4635741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716" y="4635741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115" y="4635741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776" y="4635741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175" y="4635741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88" y="517682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87" y="517682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886" y="5176825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547" y="5193862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716" y="5193862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115" y="5193862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2" descr="100+ Free Wink &amp; Smiley Illustration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776" y="5193862"/>
            <a:ext cx="473800" cy="4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4716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6" dur="7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animBg="1"/>
      <p:bldP spid="38" grpId="0"/>
      <p:bldP spid="39" grpId="0" animBg="1"/>
      <p:bldP spid="43" grpId="0"/>
      <p:bldP spid="44" grpId="0" animBg="1"/>
      <p:bldP spid="45" grpId="0" animBg="1"/>
      <p:bldP spid="46" grpId="0"/>
      <p:bldP spid="47" grpId="0" animBg="1"/>
      <p:bldP spid="48" grpId="0" animBg="1"/>
      <p:bldP spid="49" grpId="0"/>
      <p:bldP spid="50" grpId="0" animBg="1"/>
      <p:bldP spid="70" grpId="0"/>
      <p:bldP spid="70" grpId="1"/>
      <p:bldP spid="70" grpId="2"/>
      <p:bldP spid="75" grpId="1"/>
      <p:bldP spid="77" grpId="0"/>
      <p:bldP spid="77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4.8|0.7|0.6|0.7|2.8|6.1|1.2|0.4|0.6|0.6|2.4|0.4|5.6|0.3|0.3|0.3|0.3|2|0.3|0.2|0.2|0.4|3.1|7.6|0.5|0.4|2|3.1|0.3|0.4|0.4|0.6|1.9|1|1.7|0.4|0.2|0.3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9.1|20.6|7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2.5|3.4|8.2|19.6|1.7|1.4|6.4|18.1|6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4.7|3.8|2.8|4.2|8|0.9|10.7|6.8|13.3|2.8|1.6|6.9|6.9|0.9|2.4|0.6|9.5|8.4|2.2|2.4|3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3|1.8|1.2|9.6|12.3|13.5|2.2|15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9|7|9.4|1.4|5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10.9|7.4|20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cee99ee9-287b-4f9a-957c-ba5ae7375c9a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522d4c35-b548-4432-90ae-af4376e1c4b4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D19C7C1-F8D1-4615-893F-3F29C22108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11698</TotalTime>
  <Words>297</Words>
  <Application>Microsoft Office PowerPoint</Application>
  <PresentationFormat>On-screen Show (4:3)</PresentationFormat>
  <Paragraphs>100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1_Let's learn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</vt:lpstr>
      <vt:lpstr>PowerPoint Presentation</vt:lpstr>
      <vt:lpstr>PowerPoint Presentation</vt:lpstr>
      <vt:lpstr>PowerPoint Presentation</vt:lpstr>
      <vt:lpstr>Have a go at question 2 on the worksheet</vt:lpstr>
      <vt:lpstr>PowerPoint Presentation</vt:lpstr>
      <vt:lpstr>PowerPoint Presentation</vt:lpstr>
      <vt:lpstr>Have a go at question 3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260</cp:revision>
  <dcterms:created xsi:type="dcterms:W3CDTF">2019-07-05T11:02:13Z</dcterms:created>
  <dcterms:modified xsi:type="dcterms:W3CDTF">2021-01-25T17:17:50Z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