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  <p:sldMasterId id="2147483685" r:id="rId11"/>
  </p:sldMasterIdLst>
  <p:notesMasterIdLst>
    <p:notesMasterId r:id="rId26"/>
  </p:notesMasterIdLst>
  <p:sldIdLst>
    <p:sldId id="296" r:id="rId12"/>
    <p:sldId id="297" r:id="rId13"/>
    <p:sldId id="347" r:id="rId14"/>
    <p:sldId id="348" r:id="rId15"/>
    <p:sldId id="299" r:id="rId16"/>
    <p:sldId id="349" r:id="rId17"/>
    <p:sldId id="350" r:id="rId18"/>
    <p:sldId id="351" r:id="rId19"/>
    <p:sldId id="352" r:id="rId20"/>
    <p:sldId id="353" r:id="rId21"/>
    <p:sldId id="338" r:id="rId22"/>
    <p:sldId id="343" r:id="rId23"/>
    <p:sldId id="354" r:id="rId24"/>
    <p:sldId id="355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674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6C5C"/>
    <a:srgbClr val="E6E6E6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7" autoAdjust="0"/>
    <p:restoredTop sz="93613" autoAdjust="0"/>
  </p:normalViewPr>
  <p:slideViewPr>
    <p:cSldViewPr snapToGrid="0" snapToObjects="1">
      <p:cViewPr varScale="1">
        <p:scale>
          <a:sx n="113" d="100"/>
          <a:sy n="113" d="100"/>
        </p:scale>
        <p:origin x="868" y="76"/>
      </p:cViewPr>
      <p:guideLst>
        <p:guide pos="3674"/>
        <p:guide orient="horz" pos="15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25/01/2021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988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25/01/2021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63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7.xml"/><Relationship Id="rId6" Type="http://schemas.openxmlformats.org/officeDocument/2006/relationships/image" Target="../media/image14.png"/><Relationship Id="rId5" Type="http://schemas.openxmlformats.org/officeDocument/2006/relationships/image" Target="../media/image18.png"/><Relationship Id="rId10" Type="http://schemas.openxmlformats.org/officeDocument/2006/relationships/image" Target="../media/image19.png"/><Relationship Id="rId9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8.xml"/><Relationship Id="rId5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0.jpe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9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1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0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1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13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6.xml"/><Relationship Id="rId6" Type="http://schemas.openxmlformats.org/officeDocument/2006/relationships/image" Target="../media/image16.png"/><Relationship Id="rId5" Type="http://schemas.openxmlformats.org/officeDocument/2006/relationships/image" Target="../media/image18.png"/><Relationship Id="rId10" Type="http://schemas.openxmlformats.org/officeDocument/2006/relationships/image" Target="../media/image11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3408" y="2231032"/>
            <a:ext cx="6322100" cy="239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722341" y="688625"/>
                <a:ext cx="45655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Key    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1 writing implement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2341" y="688625"/>
                <a:ext cx="4565597" cy="461665"/>
              </a:xfrm>
              <a:prstGeom prst="rect">
                <a:avLst/>
              </a:prstGeom>
              <a:blipFill>
                <a:blip r:embed="rId5"/>
                <a:stretch>
                  <a:fillRect l="-2136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Oval 108"/>
          <p:cNvSpPr/>
          <p:nvPr/>
        </p:nvSpPr>
        <p:spPr>
          <a:xfrm>
            <a:off x="4405918" y="770563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5522340" y="4763190"/>
            <a:ext cx="1271516" cy="324000"/>
          </a:xfrm>
          <a:prstGeom prst="roundRect">
            <a:avLst/>
          </a:prstGeom>
          <a:noFill/>
          <a:ln w="28575">
            <a:solidFill>
              <a:srgbClr val="E82C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Rounded Rectangle 117"/>
          <p:cNvSpPr/>
          <p:nvPr/>
        </p:nvSpPr>
        <p:spPr>
          <a:xfrm>
            <a:off x="3697208" y="646498"/>
            <a:ext cx="4230290" cy="503792"/>
          </a:xfrm>
          <a:prstGeom prst="roundRect">
            <a:avLst/>
          </a:prstGeom>
          <a:noFill/>
          <a:ln w="28575">
            <a:solidFill>
              <a:srgbClr val="E82C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67" y="199721"/>
            <a:ext cx="1395823" cy="1533527"/>
          </a:xfrm>
          <a:prstGeom prst="rect">
            <a:avLst/>
          </a:prstGeom>
        </p:spPr>
      </p:pic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395713"/>
              </p:ext>
            </p:extLst>
          </p:nvPr>
        </p:nvGraphicFramePr>
        <p:xfrm>
          <a:off x="2359498" y="1321888"/>
          <a:ext cx="5648155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096">
                  <a:extLst>
                    <a:ext uri="{9D8B030D-6E8A-4147-A177-3AD203B41FA5}">
                      <a16:colId xmlns:a16="http://schemas.microsoft.com/office/drawing/2014/main" val="1158947443"/>
                    </a:ext>
                  </a:extLst>
                </a:gridCol>
                <a:gridCol w="3532059">
                  <a:extLst>
                    <a:ext uri="{9D8B030D-6E8A-4147-A177-3AD203B41FA5}">
                      <a16:colId xmlns:a16="http://schemas.microsoft.com/office/drawing/2014/main" val="2934031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Writing implements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Pencil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Pen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97832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070073"/>
              </p:ext>
            </p:extLst>
          </p:nvPr>
        </p:nvGraphicFramePr>
        <p:xfrm>
          <a:off x="2432163" y="4525172"/>
          <a:ext cx="5648155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096">
                  <a:extLst>
                    <a:ext uri="{9D8B030D-6E8A-4147-A177-3AD203B41FA5}">
                      <a16:colId xmlns:a16="http://schemas.microsoft.com/office/drawing/2014/main" val="1158947443"/>
                    </a:ext>
                  </a:extLst>
                </a:gridCol>
                <a:gridCol w="3532059">
                  <a:extLst>
                    <a:ext uri="{9D8B030D-6E8A-4147-A177-3AD203B41FA5}">
                      <a16:colId xmlns:a16="http://schemas.microsoft.com/office/drawing/2014/main" val="2934031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Writing implements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Pencil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Pen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97832"/>
                  </a:ext>
                </a:extLst>
              </a:tr>
            </a:tbl>
          </a:graphicData>
        </a:graphic>
      </p:graphicFrame>
      <p:sp>
        <p:nvSpPr>
          <p:cNvPr id="24" name="Oval 23"/>
          <p:cNvSpPr/>
          <p:nvPr/>
        </p:nvSpPr>
        <p:spPr>
          <a:xfrm>
            <a:off x="4339610" y="4039168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656033" y="3957230"/>
                <a:ext cx="45655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Key    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2 writing implements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033" y="3957230"/>
                <a:ext cx="4565597" cy="461665"/>
              </a:xfrm>
              <a:prstGeom prst="rect">
                <a:avLst/>
              </a:prstGeom>
              <a:blipFill>
                <a:blip r:embed="rId8"/>
                <a:stretch>
                  <a:fillRect l="-2136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ounded Rectangle 25"/>
          <p:cNvSpPr/>
          <p:nvPr/>
        </p:nvSpPr>
        <p:spPr>
          <a:xfrm>
            <a:off x="3630900" y="3915103"/>
            <a:ext cx="4401542" cy="503792"/>
          </a:xfrm>
          <a:prstGeom prst="roundRect">
            <a:avLst/>
          </a:prstGeom>
          <a:noFill/>
          <a:ln w="28575">
            <a:solidFill>
              <a:srgbClr val="E82C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4588903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968240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5355802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735139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6126519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505856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6905327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7284664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4588903" y="2696085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4968240" y="2696085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4627610" y="5439894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5006947" y="5439894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394509" y="5439894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773846" y="5439894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4627610" y="5899492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633" y="4925190"/>
            <a:ext cx="1166916" cy="1391926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727" y="3235043"/>
            <a:ext cx="671048" cy="948125"/>
          </a:xfrm>
          <a:prstGeom prst="rect">
            <a:avLst/>
          </a:prstGeom>
        </p:spPr>
      </p:pic>
      <p:sp>
        <p:nvSpPr>
          <p:cNvPr id="35" name="Oval 34"/>
          <p:cNvSpPr/>
          <p:nvPr/>
        </p:nvSpPr>
        <p:spPr>
          <a:xfrm>
            <a:off x="7639498" y="2236487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6141960" y="5439798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7639498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6141960" y="5439894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" name="Straight Connector 3"/>
          <p:cNvCxnSpPr>
            <a:stCxn id="36" idx="0"/>
            <a:endCxn id="36" idx="4"/>
          </p:cNvCxnSpPr>
          <p:nvPr/>
        </p:nvCxnSpPr>
        <p:spPr>
          <a:xfrm>
            <a:off x="6285960" y="5439798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505856" y="5393852"/>
            <a:ext cx="224172" cy="3340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244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4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4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4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4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7 L -0.02205 3.7037E-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40" grpId="0" animBg="1"/>
      <p:bldP spid="49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846614" y="788245"/>
            <a:ext cx="65849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Either go on a walk or use my virtual walk, or both!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84988"/>
              </p:ext>
            </p:extLst>
          </p:nvPr>
        </p:nvGraphicFramePr>
        <p:xfrm>
          <a:off x="628733" y="3733799"/>
          <a:ext cx="7232046" cy="1930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0978">
                  <a:extLst>
                    <a:ext uri="{9D8B030D-6E8A-4147-A177-3AD203B41FA5}">
                      <a16:colId xmlns:a16="http://schemas.microsoft.com/office/drawing/2014/main" val="1158947443"/>
                    </a:ext>
                  </a:extLst>
                </a:gridCol>
                <a:gridCol w="5131068">
                  <a:extLst>
                    <a:ext uri="{9D8B030D-6E8A-4147-A177-3AD203B41FA5}">
                      <a16:colId xmlns:a16="http://schemas.microsoft.com/office/drawing/2014/main" val="2237512653"/>
                    </a:ext>
                  </a:extLst>
                </a:gridCol>
              </a:tblGrid>
              <a:tr h="482688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latin typeface="Comic Sans MS" panose="030F0702030302020204" pitchFamily="66" charset="0"/>
                        </a:rPr>
                        <a:t>Animals</a:t>
                      </a:r>
                      <a:endParaRPr lang="en-GB" sz="2200" dirty="0"/>
                    </a:p>
                  </a:txBody>
                  <a:tcPr marL="142114" marR="142114" marT="71057" marB="7105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 marL="142114" marR="142114" marT="71057" marB="7105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36819"/>
                  </a:ext>
                </a:extLst>
              </a:tr>
              <a:tr h="482688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latin typeface="Comic Sans MS" panose="030F0702030302020204" pitchFamily="66" charset="0"/>
                        </a:rPr>
                        <a:t>Birds</a:t>
                      </a:r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451960"/>
                  </a:ext>
                </a:extLst>
              </a:tr>
              <a:tr h="482688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latin typeface="Comic Sans MS" panose="030F0702030302020204" pitchFamily="66" charset="0"/>
                        </a:rPr>
                        <a:t>Frogs</a:t>
                      </a:r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197832"/>
                  </a:ext>
                </a:extLst>
              </a:tr>
              <a:tr h="482688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latin typeface="Comic Sans MS" panose="030F0702030302020204" pitchFamily="66" charset="0"/>
                        </a:rPr>
                        <a:t>Octopuses</a:t>
                      </a:r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06881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032269" y="3138895"/>
                <a:ext cx="31723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2 animals</a:t>
                </a: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269" y="3138895"/>
                <a:ext cx="3172393" cy="461665"/>
              </a:xfrm>
              <a:prstGeom prst="rect">
                <a:avLst/>
              </a:prstGeom>
              <a:blipFill>
                <a:blip r:embed="rId5"/>
                <a:stretch>
                  <a:fillRect l="-3077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Oval 51"/>
          <p:cNvSpPr/>
          <p:nvPr/>
        </p:nvSpPr>
        <p:spPr>
          <a:xfrm>
            <a:off x="5857082" y="322572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261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>
            <a:off x="932652" y="-10494648"/>
            <a:ext cx="6411577" cy="14383482"/>
          </a:xfrm>
          <a:prstGeom prst="trapezoid">
            <a:avLst>
              <a:gd name="adj" fmla="val 15714"/>
            </a:avLst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rapezoid 20"/>
          <p:cNvSpPr/>
          <p:nvPr/>
        </p:nvSpPr>
        <p:spPr>
          <a:xfrm rot="10800000">
            <a:off x="5990176" y="14512"/>
            <a:ext cx="2370355" cy="3718559"/>
          </a:xfrm>
          <a:custGeom>
            <a:avLst/>
            <a:gdLst>
              <a:gd name="connsiteX0" fmla="*/ 0 w 2941855"/>
              <a:gd name="connsiteY0" fmla="*/ 3718559 h 3718559"/>
              <a:gd name="connsiteX1" fmla="*/ 514472 w 2941855"/>
              <a:gd name="connsiteY1" fmla="*/ 0 h 3718559"/>
              <a:gd name="connsiteX2" fmla="*/ 2427383 w 2941855"/>
              <a:gd name="connsiteY2" fmla="*/ 0 h 3718559"/>
              <a:gd name="connsiteX3" fmla="*/ 2941855 w 2941855"/>
              <a:gd name="connsiteY3" fmla="*/ 3718559 h 3718559"/>
              <a:gd name="connsiteX4" fmla="*/ 0 w 2941855"/>
              <a:gd name="connsiteY4" fmla="*/ 3718559 h 3718559"/>
              <a:gd name="connsiteX0" fmla="*/ 57028 w 2427383"/>
              <a:gd name="connsiteY0" fmla="*/ 3705859 h 3718559"/>
              <a:gd name="connsiteX1" fmla="*/ 0 w 2427383"/>
              <a:gd name="connsiteY1" fmla="*/ 0 h 3718559"/>
              <a:gd name="connsiteX2" fmla="*/ 1912911 w 2427383"/>
              <a:gd name="connsiteY2" fmla="*/ 0 h 3718559"/>
              <a:gd name="connsiteX3" fmla="*/ 2427383 w 2427383"/>
              <a:gd name="connsiteY3" fmla="*/ 3718559 h 3718559"/>
              <a:gd name="connsiteX4" fmla="*/ 57028 w 2427383"/>
              <a:gd name="connsiteY4" fmla="*/ 3705859 h 3718559"/>
              <a:gd name="connsiteX0" fmla="*/ 0 w 2370355"/>
              <a:gd name="connsiteY0" fmla="*/ 3705859 h 3718559"/>
              <a:gd name="connsiteX1" fmla="*/ 444622 w 2370355"/>
              <a:gd name="connsiteY1" fmla="*/ 82550 h 3718559"/>
              <a:gd name="connsiteX2" fmla="*/ 1855883 w 2370355"/>
              <a:gd name="connsiteY2" fmla="*/ 0 h 3718559"/>
              <a:gd name="connsiteX3" fmla="*/ 2370355 w 2370355"/>
              <a:gd name="connsiteY3" fmla="*/ 3718559 h 3718559"/>
              <a:gd name="connsiteX4" fmla="*/ 0 w 2370355"/>
              <a:gd name="connsiteY4" fmla="*/ 3705859 h 3718559"/>
              <a:gd name="connsiteX0" fmla="*/ 0 w 2370355"/>
              <a:gd name="connsiteY0" fmla="*/ 3705859 h 3718559"/>
              <a:gd name="connsiteX1" fmla="*/ 444622 w 2370355"/>
              <a:gd name="connsiteY1" fmla="*/ 6350 h 3718559"/>
              <a:gd name="connsiteX2" fmla="*/ 1855883 w 2370355"/>
              <a:gd name="connsiteY2" fmla="*/ 0 h 3718559"/>
              <a:gd name="connsiteX3" fmla="*/ 2370355 w 2370355"/>
              <a:gd name="connsiteY3" fmla="*/ 3718559 h 3718559"/>
              <a:gd name="connsiteX4" fmla="*/ 0 w 2370355"/>
              <a:gd name="connsiteY4" fmla="*/ 3705859 h 3718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0355" h="3718559">
                <a:moveTo>
                  <a:pt x="0" y="3705859"/>
                </a:moveTo>
                <a:lnTo>
                  <a:pt x="444622" y="6350"/>
                </a:lnTo>
                <a:lnTo>
                  <a:pt x="1855883" y="0"/>
                </a:lnTo>
                <a:lnTo>
                  <a:pt x="2370355" y="3718559"/>
                </a:lnTo>
                <a:lnTo>
                  <a:pt x="0" y="370585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rapezoid 3"/>
          <p:cNvSpPr/>
          <p:nvPr/>
        </p:nvSpPr>
        <p:spPr>
          <a:xfrm rot="10800000">
            <a:off x="22859" y="14512"/>
            <a:ext cx="2941855" cy="3718559"/>
          </a:xfrm>
          <a:prstGeom prst="trapezoid">
            <a:avLst>
              <a:gd name="adj" fmla="val 174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103" y="-3297810"/>
            <a:ext cx="1776570" cy="182716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611" y="-3023611"/>
            <a:ext cx="2061555" cy="235191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977" y="-3023611"/>
            <a:ext cx="2061555" cy="23519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625" y="-2233126"/>
            <a:ext cx="2061555" cy="23519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335" y="-2239776"/>
            <a:ext cx="2061555" cy="2351917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6148" y="1128713"/>
            <a:ext cx="1278092" cy="1189946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7353" y="2516450"/>
            <a:ext cx="738378" cy="646775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6404" y="1873802"/>
            <a:ext cx="730050" cy="64122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658" y="377197"/>
            <a:ext cx="1243013" cy="1157288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95"/>
          <a:stretch/>
        </p:blipFill>
        <p:spPr>
          <a:xfrm>
            <a:off x="9022495" y="1351780"/>
            <a:ext cx="1233836" cy="193375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19"/>
          <a:stretch/>
        </p:blipFill>
        <p:spPr>
          <a:xfrm>
            <a:off x="9623658" y="1381976"/>
            <a:ext cx="857406" cy="193375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266354" y="5679791"/>
            <a:ext cx="8508654" cy="11934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27" y="-3201931"/>
            <a:ext cx="1776570" cy="182716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335" y="-2927732"/>
            <a:ext cx="2061555" cy="235191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701" y="-2927732"/>
            <a:ext cx="2061555" cy="235191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349" y="-2137247"/>
            <a:ext cx="2061555" cy="235191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059" y="-2143897"/>
            <a:ext cx="2061555" cy="2351917"/>
          </a:xfrm>
          <a:prstGeom prst="rect">
            <a:avLst/>
          </a:prstGeom>
        </p:spPr>
      </p:pic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516805"/>
              </p:ext>
            </p:extLst>
          </p:nvPr>
        </p:nvGraphicFramePr>
        <p:xfrm>
          <a:off x="628733" y="3733799"/>
          <a:ext cx="7232046" cy="1930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0978">
                  <a:extLst>
                    <a:ext uri="{9D8B030D-6E8A-4147-A177-3AD203B41FA5}">
                      <a16:colId xmlns:a16="http://schemas.microsoft.com/office/drawing/2014/main" val="1158947443"/>
                    </a:ext>
                  </a:extLst>
                </a:gridCol>
                <a:gridCol w="5131068">
                  <a:extLst>
                    <a:ext uri="{9D8B030D-6E8A-4147-A177-3AD203B41FA5}">
                      <a16:colId xmlns:a16="http://schemas.microsoft.com/office/drawing/2014/main" val="2237512653"/>
                    </a:ext>
                  </a:extLst>
                </a:gridCol>
              </a:tblGrid>
              <a:tr h="482688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latin typeface="Comic Sans MS" panose="030F0702030302020204" pitchFamily="66" charset="0"/>
                        </a:rPr>
                        <a:t>Animals</a:t>
                      </a:r>
                      <a:endParaRPr lang="en-GB" sz="2200" dirty="0"/>
                    </a:p>
                  </a:txBody>
                  <a:tcPr marL="142114" marR="142114" marT="71057" marB="7105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 marL="142114" marR="142114" marT="71057" marB="7105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36819"/>
                  </a:ext>
                </a:extLst>
              </a:tr>
              <a:tr h="482688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latin typeface="Comic Sans MS" panose="030F0702030302020204" pitchFamily="66" charset="0"/>
                        </a:rPr>
                        <a:t>Birds</a:t>
                      </a:r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451960"/>
                  </a:ext>
                </a:extLst>
              </a:tr>
              <a:tr h="482688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latin typeface="Comic Sans MS" panose="030F0702030302020204" pitchFamily="66" charset="0"/>
                        </a:rPr>
                        <a:t>Frogs</a:t>
                      </a:r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197832"/>
                  </a:ext>
                </a:extLst>
              </a:tr>
              <a:tr h="482688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latin typeface="Comic Sans MS" panose="030F0702030302020204" pitchFamily="66" charset="0"/>
                        </a:rPr>
                        <a:t>Octopuses</a:t>
                      </a:r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06881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26001" y="3758654"/>
                <a:ext cx="32184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2 animals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001" y="3758654"/>
                <a:ext cx="3218410" cy="461665"/>
              </a:xfrm>
              <a:prstGeom prst="rect">
                <a:avLst/>
              </a:prstGeom>
              <a:blipFill>
                <a:blip r:embed="rId14"/>
                <a:stretch>
                  <a:fillRect l="-3030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val 27"/>
          <p:cNvSpPr/>
          <p:nvPr/>
        </p:nvSpPr>
        <p:spPr>
          <a:xfrm>
            <a:off x="5653882" y="3845486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2820714" y="43111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3201862" y="43111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2820714" y="5273010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2820714" y="4806055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851" y="674079"/>
            <a:ext cx="1243013" cy="1157288"/>
          </a:xfrm>
          <a:prstGeom prst="rect">
            <a:avLst/>
          </a:prstGeom>
        </p:spPr>
      </p:pic>
      <p:sp>
        <p:nvSpPr>
          <p:cNvPr id="6" name="Pie 5"/>
          <p:cNvSpPr/>
          <p:nvPr/>
        </p:nvSpPr>
        <p:spPr>
          <a:xfrm>
            <a:off x="3595738" y="4311187"/>
            <a:ext cx="288000" cy="288000"/>
          </a:xfrm>
          <a:prstGeom prst="pie">
            <a:avLst>
              <a:gd name="adj1" fmla="val 5381751"/>
              <a:gd name="adj2" fmla="val 1620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5527" y="4311187"/>
            <a:ext cx="166255" cy="1638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810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59259E-6 L -0.09254 0.83102 " pathEditMode="relative" rAng="0" ptsTypes="AA">
                                      <p:cBhvr>
                                        <p:cTn id="6" dur="39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35" y="4155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33333E-6 L 0.14635 0.8301 " pathEditMode="relative" rAng="0" ptsTypes="AA">
                                      <p:cBhvr>
                                        <p:cTn id="8" dur="39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4150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4.44444E-6 -2.59259E-6 L -1.17223 -2.59259E-6 " pathEditMode="relative" rAng="0" ptsTypes="AA">
                                      <p:cBhvr>
                                        <p:cTn id="10" dur="31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61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animMotion origin="layout" path="M 3.05556E-6 4.44444E-6 L 0.15451 0.97847 " pathEditMode="relative" rAng="0" ptsTypes="AA">
                                      <p:cBhvr>
                                        <p:cTn id="12" dur="39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26" y="4891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Motion origin="layout" path="M 4.72222E-6 4.44444E-6 L -0.09601 0.94467 " pathEditMode="relative" rAng="0" ptsTypes="AA">
                                      <p:cBhvr>
                                        <p:cTn id="14" dur="39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09" y="4722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4400"/>
                                  </p:stCondLst>
                                  <p:childTnLst>
                                    <p:animMotion origin="layout" path="M 3.05556E-6 3.7037E-6 L 0.15347 1.04375 " pathEditMode="relative" rAng="0" ptsTypes="AA">
                                      <p:cBhvr>
                                        <p:cTn id="16" dur="39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74" y="5217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Motion origin="layout" path="M -3.61111E-6 -1.11111E-6 L -3.61111E-6 -1.11111E-6 C 0.00591 -0.00486 0.01146 -0.01065 0.01754 -0.01481 C 0.01962 -0.0162 0.02188 -0.01736 0.02396 -0.01898 C 0.02657 -0.02083 0.029 -0.02338 0.03177 -0.02523 C 0.04479 -0.03403 0.0349 -0.02616 0.04445 -0.03171 C 0.04653 -0.03287 0.04844 -0.03495 0.0507 -0.03588 C 0.05486 -0.03773 0.0592 -0.03866 0.06337 -0.04005 C 0.07014 -0.04236 0.07032 -0.04259 0.07778 -0.04444 C 0.09202 -0.04769 0.08229 -0.04491 0.09358 -0.04861 C 0.10834 -0.04792 0.12327 -0.04769 0.13802 -0.04653 C 0.14271 -0.04606 0.15 -0.03796 0.15226 -0.03588 L 0.15712 -0.03171 C 0.16042 -0.01806 0.15591 -0.03287 0.16337 -0.01898 C 0.16893 -0.00856 0.16476 -0.01343 0.16823 -0.00417 C 0.1691 -0.00185 0.17032 -1.11111E-6 0.17136 0.00231 C 0.17188 0.00509 0.17223 0.00787 0.17292 0.01065 C 0.17396 0.01505 0.17604 0.02338 0.17604 0.02338 C 0.18091 0.02199 0.18594 0.02153 0.19045 0.01921 C 0.19584 0.0162 0.20122 0.00856 0.20625 0.0044 C 0.20834 0.00255 0.21059 0.00162 0.21268 -1.11111E-6 C 0.21424 -0.00116 0.2158 -0.00278 0.21736 -0.00417 C 0.21945 -0.00625 0.22136 -0.0088 0.22379 -0.01042 C 0.2257 -0.01181 0.22795 -0.01181 0.23004 -0.0125 C 0.23264 -0.01481 0.23525 -0.01713 0.23802 -0.01898 C 0.24653 -0.02454 0.24497 -0.02222 0.25382 -0.02523 C 0.25556 -0.02593 0.25712 -0.02685 0.25868 -0.02731 C 0.26389 -0.0294 0.26754 -0.03009 0.27292 -0.03171 C 0.275 -0.0331 0.27709 -0.03495 0.27934 -0.03588 C 0.29358 -0.04236 0.32917 -0.03611 0.3316 -0.03588 L 0.34445 -0.02731 C 0.35052 -0.02338 0.35018 -0.02384 0.35556 -0.01898 C 0.35764 -0.0169 0.3599 -0.01481 0.36181 -0.0125 C 0.36354 -0.01065 0.36476 -0.00787 0.36667 -0.00625 C 0.36806 -0.00509 0.36979 -0.00486 0.37136 -0.00417 C 0.3724 -0.00208 0.37309 0.00046 0.37448 0.00231 C 0.37743 0.00556 0.38403 0.01065 0.38403 0.01065 C 0.38403 0.01042 0.38681 -0.01968 0.38716 -0.02106 C 0.38854 -0.02546 0.39462 -0.03657 0.39827 -0.04005 C 0.40018 -0.0419 0.40261 -0.04259 0.40469 -0.04444 C 0.40695 -0.0463 0.40886 -0.04861 0.41111 -0.05069 C 0.41424 -0.0537 0.41736 -0.05625 0.42049 -0.05926 C 0.42223 -0.06065 0.42344 -0.06273 0.42535 -0.06343 C 0.42743 -0.06412 0.42952 -0.06458 0.4316 -0.06551 C 0.43334 -0.0662 0.43473 -0.06713 0.43646 -0.06759 C 0.44011 -0.06852 0.44393 -0.06898 0.44757 -0.06968 C 0.46736 -0.07384 0.44584 -0.06991 0.46979 -0.07384 C 0.47726 -0.07315 0.48455 -0.07292 0.49202 -0.07176 C 0.49358 -0.07153 0.49514 -0.0706 0.4967 -0.06968 C 0.50851 -0.06296 0.49809 -0.06829 0.50782 -0.06134 C 0.52761 -0.04676 0.51441 -0.05833 0.52535 -0.04861 C 0.53438 -0.03032 0.52223 -0.05185 0.53334 -0.04005 C 0.53473 -0.03843 0.53525 -0.03588 0.53646 -0.0338 C 0.53802 -0.03079 0.53976 -0.02824 0.54115 -0.02523 C 0.54341 -0.02106 0.54549 -0.0169 0.54757 -0.0125 L 0.5507 -0.00625 C 0.55191 -0.00185 0.55174 0.00347 0.55712 0.00231 C 0.55903 0.00185 0.56007 -0.00093 0.56181 -0.00208 C 0.56493 -0.00394 0.56823 -0.0044 0.57136 -0.00625 C 0.59202 -0.01875 0.57032 -0.00856 0.58403 -0.01481 C 0.59219 -0.02546 0.58681 -0.01968 0.60157 -0.02963 C 0.60573 -0.03241 0.60973 -0.03611 0.61424 -0.03796 C 0.6257 -0.04306 0.61146 -0.03681 0.62535 -0.04213 C 0.62691 -0.04282 0.62848 -0.04375 0.63004 -0.04444 C 0.63316 -0.04537 0.63646 -0.04583 0.63959 -0.04653 C 0.64167 -0.04792 0.64375 -0.04977 0.64601 -0.05069 C 0.65712 -0.05486 0.66789 -0.05208 0.67934 -0.05069 C 0.69462 -0.04884 0.68768 -0.04954 0.69827 -0.04653 C 0.70417 -0.04468 0.70712 -0.04444 0.71268 -0.04213 C 0.72882 -0.03588 0.71563 -0.03981 0.73004 -0.03588 C 0.7316 -0.03449 0.73316 -0.03264 0.7349 -0.03171 C 0.73681 -0.03056 0.73924 -0.03056 0.74115 -0.02963 C 0.74341 -0.02847 0.74549 -0.02662 0.74757 -0.02523 C 0.74966 -0.02106 0.7507 -0.01551 0.75382 -0.0125 C 0.75556 -0.01111 0.75729 -0.01019 0.75868 -0.00833 C 0.76059 -0.00579 0.76198 -0.00278 0.76337 -1.11111E-6 C 0.77709 0.02616 0.76337 0.00139 0.77448 0.0213 C 0.775 0.02338 0.77448 0.02824 0.77604 0.02755 C 0.7783 0.02662 0.77795 0.02176 0.77934 0.01921 C 0.78056 0.01667 0.78264 0.01505 0.78403 0.01273 C 0.78646 0.0088 0.78716 0.00301 0.79045 -1.11111E-6 C 0.79202 -0.00139 0.79375 -0.00255 0.79514 -0.00417 C 0.79688 -0.00602 0.79792 -0.00903 0.8 -0.01042 C 0.80278 -0.01273 0.80625 -0.01319 0.80938 -0.01481 C 0.81823 -0.02639 0.80938 -0.0169 0.82223 -0.02315 C 0.82552 -0.02477 0.82848 -0.02755 0.8316 -0.02963 C 0.83316 -0.03032 0.8349 -0.03102 0.83646 -0.03171 C 0.83854 -0.0338 0.84045 -0.03657 0.84271 -0.03796 C 0.84532 -0.03935 0.84809 -0.03935 0.8507 -0.04005 C 0.85504 -0.04144 0.8592 -0.04282 0.86337 -0.04444 C 0.87136 -0.04699 0.86771 -0.0456 0.87448 -0.04861 C 0.88889 -0.04792 0.9033 -0.04907 0.91736 -0.04653 C 0.91962 -0.04606 0.92084 -0.04236 0.92223 -0.04005 C 0.93542 -0.01736 0.9224 -0.03542 0.93334 -0.02106 C 0.93438 -0.01829 0.93525 -0.01528 0.93646 -0.0125 C 0.93837 -0.00833 0.94271 -1.11111E-6 0.94271 -1.11111E-6 C 0.94341 0.00231 0.94341 0.00463 0.94445 0.00648 C 0.94549 0.00833 0.94809 0.00856 0.94914 0.01065 C 0.95087 0.01435 0.95226 0.02338 0.95226 0.02338 C 0.95382 0.02269 0.95573 0.02245 0.95712 0.0213 C 0.96615 0.01366 0.96302 0.01412 0.96979 0.00648 C 0.97587 -0.00046 0.97604 0.00162 0.98091 -0.00625 C 0.98212 -0.0081 0.98264 -0.01088 0.98403 -0.0125 C 0.98542 -0.01435 0.98733 -0.01528 0.98889 -0.0169 C 0.99462 -0.02245 0.99809 -0.02685 1.00469 -0.03171 C 1.00729 -0.03356 1.0132 -0.03472 1.0158 -0.03588 C 1.03056 -0.04329 1.01233 -0.03796 1.0316 -0.04213 C 1.05729 -0.05694 1.02969 -0.04236 1.05226 -0.05069 C 1.05504 -0.05162 1.05747 -0.05394 1.06025 -0.05486 C 1.06389 -0.05602 1.06771 -0.05625 1.07136 -0.05694 C 1.09323 -0.06181 1.06129 -0.05625 1.09202 -0.06134 C 1.10104 -0.05995 1.11007 -0.05949 1.11893 -0.05694 C 1.12535 -0.05532 1.12535 -0.0463 1.12691 -0.04005 L 1.13004 -0.02731 C 1.13056 -0.02523 1.13177 -0.02338 1.13177 -0.02106 L 1.13177 -0.01481 L 1.13177 -0.01481 " pathEditMode="relative" ptsTypes="AAAAAAAAAAAAAAAAAAAAAAAAAAAAAAAAAAAAAAAAAAAAAAAAAAAAAAAAAAAAAAAAAAAAAAAAAAAAAAAAAAAAAAAAAAAAAAAAAAAAAAAAAAAAAAAAAAAAA">
                                      <p:cBhvr>
                                        <p:cTn id="18" dur="3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5.55556E-7 1.48148E-6 L -5.55556E-7 1.48379 " pathEditMode="relative" rAng="0" ptsTypes="AA">
                                      <p:cBhvr>
                                        <p:cTn id="20" dur="6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419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7800"/>
                                  </p:stCondLst>
                                  <p:childTnLst>
                                    <p:animMotion origin="layout" path="M 3.88889E-6 2.59259E-6 L -0.09254 0.83102 " pathEditMode="relative" rAng="0" ptsTypes="AA">
                                      <p:cBhvr>
                                        <p:cTn id="22" dur="39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35" y="4155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7400"/>
                                  </p:stCondLst>
                                  <p:childTnLst>
                                    <p:animMotion origin="layout" path="M 2.77778E-6 -3.33333E-6 L 0.14635 0.8301 " pathEditMode="relative" rAng="0" ptsTypes="AA">
                                      <p:cBhvr>
                                        <p:cTn id="24" dur="39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4150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8200"/>
                                  </p:stCondLst>
                                  <p:childTnLst>
                                    <p:animMotion origin="layout" path="M 0 0 L 0 0 L 0.04444 -0.00741 C 0.06146 -0.01018 0.05868 -0.00833 0.07917 -0.01667 C 0.08247 -0.01805 0.08559 -0.02037 0.08889 -0.02222 C 0.10434 -0.03194 0.09028 -0.0243 0.11111 -0.03889 C 0.11406 -0.0412 0.12083 -0.04491 0.125 -0.0463 C 0.14097 -0.05255 0.13611 -0.05116 0.14861 -0.0537 C 0.15608 -0.05185 0.15521 -0.05255 0.1625 -0.04815 C 0.16458 -0.04699 0.17448 -0.03958 0.17778 -0.03889 C 0.18681 -0.03704 0.19618 -0.03657 0.20556 -0.03518 C 0.21389 -0.03657 0.22222 -0.0368 0.23056 -0.03889 C 0.23212 -0.03935 0.23316 -0.04167 0.23472 -0.04259 C 0.23594 -0.04352 0.2375 -0.04398 0.23889 -0.04444 C 0.24028 -0.0463 0.24201 -0.04792 0.24306 -0.05 C 0.24601 -0.05741 0.24219 -0.05833 0.24722 -0.06481 C 0.24896 -0.06736 0.25174 -0.06852 0.25417 -0.07037 C 0.27726 -0.06991 0.30035 -0.07037 0.32344 -0.06852 C 0.32552 -0.06852 0.32708 -0.06597 0.32899 -0.06481 C 0.33281 -0.06296 0.33663 -0.06157 0.3401 -0.05926 C 0.34392 -0.05717 0.3474 -0.05393 0.35122 -0.05185 C 0.37726 -0.03958 0.36389 -0.04329 0.39167 -0.04074 C 0.40642 -0.04421 0.39479 -0.03935 0.40399 -0.04815 C 0.41198 -0.05579 0.41389 -0.04838 0.42222 -0.06481 C 0.42309 -0.06667 0.42413 -0.06852 0.425 -0.07037 C 0.42691 -0.07477 0.42847 -0.0794 0.43056 -0.08333 C 0.43212 -0.0868 0.43455 -0.08935 0.43611 -0.09259 C 0.43733 -0.0956 0.4375 -0.09907 0.43889 -0.10185 C 0.44028 -0.10532 0.44271 -0.1081 0.44444 -0.11111 C 0.44983 -0.12153 0.44722 -0.11829 0.45122 -0.12778 C 0.45208 -0.12986 0.4533 -0.13148 0.45399 -0.13333 C 0.45469 -0.13518 0.45451 -0.1375 0.45556 -0.13889 C 0.4566 -0.14074 0.45833 -0.14143 0.45955 -0.14259 C 0.46389 -0.14028 0.46858 -0.13912 0.47222 -0.13518 C 0.47413 -0.1331 0.47413 -0.12917 0.475 -0.12592 C 0.48142 -0.10023 0.47465 -0.12523 0.47899 -0.10185 C 0.47986 -0.09815 0.48108 -0.09467 0.48177 -0.09074 C 0.48247 -0.08773 0.48264 -0.08472 0.48333 -0.08148 C 0.48438 -0.07592 0.48628 -0.0706 0.48733 -0.06481 L 0.4901 -0.05 C 0.49063 -0.01736 0.49063 0.01528 0.49167 0.04815 C 0.49167 0.05 0.49253 0.05162 0.49288 0.0537 C 0.49392 0.05787 0.49479 0.06227 0.49566 0.06667 C 0.4967 0.07153 0.49705 0.07662 0.49844 0.08148 C 0.49948 0.08426 0.50156 0.08611 0.50278 0.08889 C 0.50434 0.09236 0.50538 0.0963 0.50677 0.1 C 0.50885 0.10463 0.51198 0.10972 0.5151 0.11296 C 0.51858 0.1162 0.52969 0.12523 0.53455 0.12778 C 0.53924 0.12986 0.54392 0.13148 0.54844 0.13333 C 0.55226 0.13264 0.55625 0.1338 0.55955 0.13148 C 0.56545 0.12732 0.56962 0.11991 0.575 0.11482 C 0.57656 0.11296 0.57882 0.1125 0.58056 0.11111 C 0.58212 0.10949 0.58316 0.10718 0.58455 0.10556 C 0.58594 0.10394 0.58733 0.10301 0.58889 0.10185 C 0.59253 0.09445 0.59722 0.08773 0.6 0.07963 C 0.60521 0.06343 0.6125 0.02963 0.6125 0.02963 C 0.61389 0.01667 0.61458 0.00787 0.61667 -0.0037 C 0.61788 -0.0118 0.61892 -0.01991 0.62066 -0.02778 C 0.62448 -0.04421 0.62917 -0.05995 0.63333 -0.07592 C 0.63524 -0.08403 0.63646 -0.09028 0.64028 -0.09815 C 0.64253 -0.10301 0.64497 -0.1081 0.64844 -0.11111 C 0.65139 -0.11389 0.66997 -0.12546 0.67778 -0.12778 C 0.68507 -0.13009 0.69253 -0.13148 0.7 -0.13333 C 0.70174 -0.13403 0.70365 -0.13472 0.70556 -0.13518 C 0.71424 -0.13472 0.72309 -0.13449 0.73194 -0.13333 C 0.74132 -0.13241 0.73767 -0.13217 0.74444 -0.12963 C 0.74809 -0.12847 0.75191 -0.12778 0.75556 -0.12592 C 0.7592 -0.12407 0.76285 -0.12199 0.76667 -0.12037 C 0.77344 -0.11759 0.78073 -0.11643 0.7875 -0.11296 C 0.79462 -0.10949 0.80087 -0.10255 0.80816 -0.1 C 0.82726 -0.09375 0.81927 -0.09606 0.83194 -0.09259 C 0.84253 -0.09398 0.8533 -0.09444 0.86372 -0.0963 C 0.8724 -0.09815 0.86858 -0.10023 0.87483 -0.1037 C 0.87674 -0.10486 0.87865 -0.10509 0.88038 -0.10555 C 0.88368 -0.10694 0.88698 -0.10764 0.8901 -0.10926 C 0.90139 -0.11528 0.91354 -0.11898 0.92344 -0.12778 C 0.92483 -0.12917 0.92604 -0.13079 0.92778 -0.13148 C 0.93038 -0.13287 0.93333 -0.13287 0.93594 -0.13333 C 0.9467 -0.13102 0.95747 -0.12986 0.96788 -0.12592 C 0.96979 -0.12546 0.97066 -0.12199 0.97222 -0.12037 C 0.97483 -0.11782 0.97813 -0.1162 0.98038 -0.11296 C 0.98194 -0.11111 0.98316 -0.10926 0.98455 -0.10741 C 0.98594 -0.10602 0.9875 -0.10509 0.98889 -0.1037 C 0.99063 -0.10208 0.99253 -0.10023 0.99444 -0.09815 C 0.99583 -0.09653 0.99688 -0.09421 0.99861 -0.09259 C 1.03073 -0.06134 1.00573 -0.08403 1.01927 -0.07592 C 1.02222 -0.0743 1.02483 -0.07199 1.02778 -0.07037 C 1.03177 -0.06829 1.0401 -0.06481 1.0401 -0.06481 L 1.07344 -0.06667 C 1.09149 -0.06805 1.08628 -0.0662 1.09566 -0.07037 C 1.10365 -0.06967 1.11858 -0.06898 1.12778 -0.06667 C 1.12917 -0.06643 1.13038 -0.06528 1.13194 -0.06481 C 1.13733 -0.06342 1.14306 -0.06273 1.14861 -0.06111 C 1.15 -0.06088 1.15122 -0.05995 1.1526 -0.05926 C 1.15677 -0.0581 1.16094 -0.05671 1.16528 -0.05555 C 1.17188 -0.05393 1.18021 -0.05347 1.18594 -0.04815 C 1.18889 -0.04583 1.19184 -0.04375 1.19444 -0.04074 C 1.19878 -0.03565 1.20156 -0.02778 1.20677 -0.02407 C 1.21024 -0.02199 1.21736 -0.01667 1.22083 -0.01667 L 1.22344 -0.01667 L 1.22344 -0.01667 " pathEditMode="relative" ptsTypes="AAAAAAAAAAAAAAAAAAAAAAAAAAAAAAAAAAAAAAAAAAAAAAAAAAAAAAAAAAAAAAAAAAAAAAAAAAAAAAAAAAAAAAAAAAAAAAAAAAAAA">
                                      <p:cBhvr>
                                        <p:cTn id="26" dur="4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8300"/>
                                  </p:stCondLst>
                                  <p:childTnLst>
                                    <p:animMotion origin="layout" path="M 0 0 L 0 0 L 0.04444 -0.00741 C 0.06146 -0.01018 0.05868 -0.00833 0.07917 -0.01667 C 0.08247 -0.01805 0.08559 -0.02037 0.08889 -0.02222 C 0.10434 -0.03194 0.09028 -0.0243 0.11111 -0.03889 C 0.11406 -0.0412 0.12083 -0.04491 0.125 -0.0463 C 0.14097 -0.05255 0.13611 -0.05116 0.14861 -0.0537 C 0.15608 -0.05185 0.15521 -0.05255 0.1625 -0.04815 C 0.16458 -0.04699 0.17448 -0.03958 0.17778 -0.03889 C 0.18681 -0.03704 0.19618 -0.03657 0.20556 -0.03518 C 0.21389 -0.03657 0.22222 -0.0368 0.23056 -0.03889 C 0.23212 -0.03935 0.23316 -0.04167 0.23472 -0.04259 C 0.23594 -0.04352 0.2375 -0.04398 0.23889 -0.04444 C 0.24028 -0.0463 0.24201 -0.04792 0.24306 -0.05 C 0.24601 -0.05741 0.24219 -0.05833 0.24722 -0.06481 C 0.24896 -0.06736 0.25174 -0.06852 0.25417 -0.07037 C 0.27726 -0.06991 0.30035 -0.07037 0.32344 -0.06852 C 0.32552 -0.06852 0.32708 -0.06597 0.32899 -0.06481 C 0.33281 -0.06296 0.33663 -0.06157 0.3401 -0.05926 C 0.34392 -0.05717 0.3474 -0.05393 0.35122 -0.05185 C 0.37726 -0.03958 0.36389 -0.04329 0.39167 -0.04074 C 0.40642 -0.04421 0.39479 -0.03935 0.40399 -0.04815 C 0.41198 -0.05579 0.41389 -0.04838 0.42222 -0.06481 C 0.42309 -0.06667 0.42413 -0.06852 0.425 -0.07037 C 0.42691 -0.07477 0.42847 -0.0794 0.43056 -0.08333 C 0.43212 -0.0868 0.43455 -0.08935 0.43611 -0.09259 C 0.43733 -0.0956 0.4375 -0.09907 0.43889 -0.10185 C 0.44028 -0.10532 0.44271 -0.1081 0.44444 -0.11111 C 0.44983 -0.12153 0.44722 -0.11829 0.45122 -0.12778 C 0.45208 -0.12986 0.4533 -0.13148 0.45399 -0.13333 C 0.45469 -0.13518 0.45451 -0.1375 0.45556 -0.13889 C 0.4566 -0.14074 0.45833 -0.14143 0.45955 -0.14259 C 0.46389 -0.14028 0.46858 -0.13912 0.47222 -0.13518 C 0.47413 -0.1331 0.47413 -0.12917 0.475 -0.12592 C 0.48142 -0.10023 0.47465 -0.12523 0.47899 -0.10185 C 0.47986 -0.09815 0.48108 -0.09467 0.48177 -0.09074 C 0.48247 -0.08773 0.48264 -0.08472 0.48333 -0.08148 C 0.48438 -0.07592 0.48628 -0.0706 0.48733 -0.06481 L 0.4901 -0.05 C 0.49063 -0.01736 0.49063 0.01528 0.49167 0.04815 C 0.49167 0.05 0.49253 0.05162 0.49288 0.0537 C 0.49392 0.05787 0.49479 0.06227 0.49566 0.06667 C 0.4967 0.07153 0.49705 0.07662 0.49844 0.08148 C 0.49948 0.08426 0.50156 0.08611 0.50278 0.08889 C 0.50434 0.09236 0.50538 0.0963 0.50677 0.1 C 0.50885 0.10463 0.51198 0.10972 0.5151 0.11296 C 0.51858 0.1162 0.52969 0.12523 0.53455 0.12778 C 0.53924 0.12986 0.54392 0.13148 0.54844 0.13333 C 0.55226 0.13264 0.55625 0.1338 0.55955 0.13148 C 0.56545 0.12732 0.56962 0.11991 0.575 0.11482 C 0.57656 0.11296 0.57882 0.1125 0.58056 0.11111 C 0.58212 0.10949 0.58316 0.10718 0.58455 0.10556 C 0.58594 0.10394 0.58733 0.10301 0.58889 0.10185 C 0.59253 0.09445 0.59722 0.08773 0.6 0.07963 C 0.60521 0.06343 0.6125 0.02963 0.6125 0.02963 C 0.61389 0.01667 0.61458 0.00787 0.61667 -0.0037 C 0.61788 -0.0118 0.61892 -0.01991 0.62066 -0.02778 C 0.62448 -0.04421 0.62917 -0.05995 0.63333 -0.07592 C 0.63524 -0.08403 0.63646 -0.09028 0.64028 -0.09815 C 0.64253 -0.10301 0.64497 -0.1081 0.64844 -0.11111 C 0.65139 -0.11389 0.66997 -0.12546 0.67778 -0.12778 C 0.68507 -0.13009 0.69253 -0.13148 0.7 -0.13333 C 0.70174 -0.13403 0.70365 -0.13472 0.70556 -0.13518 C 0.71424 -0.13472 0.72309 -0.13449 0.73194 -0.13333 C 0.74132 -0.13241 0.73767 -0.13217 0.74444 -0.12963 C 0.74809 -0.12847 0.75191 -0.12778 0.75556 -0.12592 C 0.7592 -0.12407 0.76285 -0.12199 0.76667 -0.12037 C 0.77344 -0.11759 0.78073 -0.11643 0.7875 -0.11296 C 0.79462 -0.10949 0.80087 -0.10255 0.80816 -0.1 C 0.82726 -0.09375 0.81927 -0.09606 0.83194 -0.09259 C 0.84253 -0.09398 0.8533 -0.09444 0.86372 -0.0963 C 0.8724 -0.09815 0.86858 -0.10023 0.87483 -0.1037 C 0.87674 -0.10486 0.87865 -0.10509 0.88038 -0.10555 C 0.88368 -0.10694 0.88698 -0.10764 0.8901 -0.10926 C 0.90139 -0.11528 0.91354 -0.11898 0.92344 -0.12778 C 0.92483 -0.12917 0.92604 -0.13079 0.92778 -0.13148 C 0.93038 -0.13287 0.93333 -0.13287 0.93594 -0.13333 C 0.9467 -0.13102 0.95747 -0.12986 0.96788 -0.12592 C 0.96979 -0.12546 0.97066 -0.12199 0.97222 -0.12037 C 0.97483 -0.11782 0.97813 -0.1162 0.98038 -0.11296 C 0.98194 -0.11111 0.98316 -0.10926 0.98455 -0.10741 C 0.98594 -0.10602 0.9875 -0.10509 0.98889 -0.1037 C 0.99063 -0.10208 0.99253 -0.10023 0.99444 -0.09815 C 0.99583 -0.09653 0.99688 -0.09421 0.99861 -0.09259 C 1.03073 -0.06134 1.00573 -0.08403 1.01927 -0.07592 C 1.02222 -0.0743 1.02483 -0.07199 1.02778 -0.07037 C 1.03177 -0.06829 1.0401 -0.06481 1.0401 -0.06481 L 1.07344 -0.06667 C 1.09149 -0.06805 1.08628 -0.0662 1.09566 -0.07037 C 1.10365 -0.06967 1.11858 -0.06898 1.12778 -0.06667 C 1.12917 -0.06643 1.13038 -0.06528 1.13194 -0.06481 C 1.13733 -0.06342 1.14306 -0.06273 1.14861 -0.06111 C 1.15 -0.06088 1.15122 -0.05995 1.1526 -0.05926 C 1.15677 -0.0581 1.16094 -0.05671 1.16528 -0.05555 C 1.17188 -0.05393 1.18021 -0.05347 1.18594 -0.04815 C 1.18889 -0.04583 1.19184 -0.04375 1.19444 -0.04074 C 1.19878 -0.03565 1.20156 -0.02778 1.20677 -0.02407 C 1.21024 -0.02199 1.21736 -0.01667 1.22083 -0.01667 L 1.22344 -0.01667 L 1.22344 -0.01667 " pathEditMode="relative" ptsTypes="AAAAAAAAAAAAAAAAAAAAAAAAAAAAAAAAAAAAAAAAAAAAAAAAAAAAAAAAAAAAAAAAAAAAAAAAAAAAAAAAAAAAAAAAAAAAAAAAAAAAA">
                                      <p:cBhvr>
                                        <p:cTn id="28" dur="4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9600"/>
                                  </p:stCondLst>
                                  <p:childTnLst>
                                    <p:animMotion origin="layout" path="M -3.61111E-6 4.07407E-6 L 0.14896 0.93773 " pathEditMode="relative" rAng="0" ptsTypes="AA">
                                      <p:cBhvr>
                                        <p:cTn id="30" dur="39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48" y="46875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10700"/>
                                  </p:stCondLst>
                                  <p:childTnLst>
                                    <p:animMotion origin="layout" path="M 4.72222E-6 4.44444E-6 L -0.09601 0.94467 " pathEditMode="relative" rAng="0" ptsTypes="AA">
                                      <p:cBhvr>
                                        <p:cTn id="32" dur="39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09" y="47222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12900"/>
                                  </p:stCondLst>
                                  <p:childTnLst>
                                    <p:animMotion origin="layout" path="M -3.61111E-6 4.81481E-6 L 0.14792 1.01921 " pathEditMode="relative" rAng="0" ptsTypes="AA">
                                      <p:cBhvr>
                                        <p:cTn id="34" dur="39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96" y="50949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animMotion origin="layout" path="M 8.33333E-7 5.55556E-6 L 8.33333E-7 5.55556E-6 C -0.0033 -0.00323 -0.00625 -0.00695 -0.00972 -0.00925 C -0.01145 -0.01064 -0.01354 -0.01018 -0.01527 -0.0111 C -0.01684 -0.01203 -0.01805 -0.01411 -0.01944 -0.01481 C -0.02395 -0.01759 -0.02882 -0.01898 -0.03333 -0.02036 L -0.1125 -0.01851 C -0.11406 -0.01851 -0.11545 -0.01782 -0.11666 -0.01666 C -0.1184 -0.01527 -0.11944 -0.01296 -0.12083 -0.0111 L -0.12361 5.55556E-6 C -0.12413 0.00186 -0.1243 0.00371 -0.125 0.00556 L -0.12777 0.01112 C -0.12968 0.01042 -0.13559 0.00857 -0.1375 0.00741 C -0.13993 0.00579 -0.14218 0.00371 -0.14444 0.00186 C -0.146 0.00047 -0.14722 -0.00092 -0.14861 -0.00185 C -0.15 -0.00277 -0.15156 -0.003 -0.15277 -0.0037 C -0.1552 -0.00532 -0.15729 -0.00833 -0.15972 -0.00925 C -0.16423 -0.01134 -0.16909 -0.01157 -0.17361 -0.01296 L -0.17916 -0.01481 L -0.22777 -0.01296 C -0.23211 -0.01273 -0.23611 -0.0118 -0.24027 -0.0111 L -0.25555 -0.00925 C -0.25746 -0.00879 -0.25937 -0.0081 -0.26111 -0.0074 C -0.26788 -0.00555 -0.27239 -0.00509 -0.27916 -0.00185 L -0.2875 0.00186 C -0.29913 0.02477 -0.28784 0.00533 -0.29722 0.01667 C -0.30017 0.02015 -0.30555 0.02778 -0.30555 0.02778 C -0.30902 0.04098 -0.30486 0.02431 -0.30833 0.04075 C -0.30885 0.0426 -0.30937 0.04445 -0.30972 0.0463 C -0.32343 0.0426 -0.31007 0.04677 -0.32361 0.04075 C -0.32552 0.03982 -0.32743 0.03936 -0.32916 0.0389 C -0.3434 0.03357 -0.3342 0.03635 -0.34583 0.03334 C -0.35416 0.02501 -0.34948 0.0294 -0.35972 0.02038 C -0.36111 0.01899 -0.36232 0.01714 -0.36389 0.01667 C -0.3658 0.01598 -0.3677 0.01552 -0.36944 0.01482 C -0.37239 0.01366 -0.375 0.01158 -0.37777 0.01112 L -0.38889 0.00927 C -0.39027 0.00857 -0.39166 0.00765 -0.39305 0.00741 C -0.39635 0.00649 -0.39965 0.00626 -0.40277 0.00556 C -0.4052 0.00487 -0.40746 0.00417 -0.40972 0.00371 L -0.47083 0.00556 C -0.47274 0.00556 -0.47465 0.00672 -0.47639 0.00741 C -0.47882 0.00788 -0.48107 0.00834 -0.48333 0.00927 C -0.48889 0.01112 -0.49184 0.01204 -0.49583 0.01667 C -0.49739 0.01829 -0.49895 0.02015 -0.5 0.02223 C -0.50208 0.0257 -0.50382 0.02964 -0.50555 0.03334 L -0.50833 0.0389 C -0.50885 0.04445 -0.50677 0.0514 -0.50972 0.05556 C -0.5118 0.05811 -0.51545 0.05325 -0.51805 0.05186 C -0.53281 0.04283 -0.51823 0.04839 -0.53055 0.04445 L -0.54166 0.03334 C -0.54409 0.03079 -0.54583 0.02709 -0.54861 0.02593 C -0.55642 0.02246 -0.54948 0.02593 -0.55694 0.02038 C -0.55885 0.01899 -0.56076 0.01783 -0.5625 0.01667 C -0.56406 0.01552 -0.56527 0.0139 -0.56666 0.01297 C -0.57014 0.01065 -0.5743 0.0088 -0.57777 0.00741 C -0.59027 -0.00509 -0.57691 0.00672 -0.58889 5.55556E-6 C -0.59965 -0.00624 -0.58576 -0.00185 -0.59861 -0.0074 C -0.60503 -0.01041 -0.60538 -0.00833 -0.61111 -0.0111 C -0.61545 -0.01342 -0.61944 -0.0162 -0.62361 -0.01851 C -0.625 -0.01944 -0.62656 -0.01967 -0.62777 -0.02036 C -0.62968 -0.02152 -0.63142 -0.02337 -0.63333 -0.02407 C -0.63611 -0.02523 -0.63906 -0.02523 -0.64166 -0.02592 C -0.64461 -0.02708 -0.65 -0.02962 -0.65 -0.02962 C -0.66718 -0.02916 -0.68437 -0.02893 -0.70139 -0.02777 C -0.70295 -0.02777 -0.70434 -0.02708 -0.70555 -0.02592 C -0.70764 -0.02453 -0.70937 -0.02222 -0.71111 -0.02036 C -0.71406 -0.00509 -0.71059 -0.02036 -0.71527 -0.0074 C -0.71701 -0.00323 -0.71736 0.00302 -0.71805 0.00741 C -0.71857 0.00927 -0.71909 0.01112 -0.71944 0.01297 C -0.72309 0.01227 -0.72951 0.01181 -0.73333 0.00927 C -0.74305 0.00278 -0.73159 0.00741 -0.74305 0.00371 C -0.75538 -0.0074 -0.73576 0.0095 -0.75555 -0.0037 C -0.76875 -0.01249 -0.75243 -0.00208 -0.76944 -0.0111 C -0.77482 -0.01411 -0.77916 -0.01666 -0.78472 -0.01851 C -0.78715 -0.01944 -0.78941 -0.0199 -0.79166 -0.02036 C -0.80798 -0.0199 -0.82413 -0.01967 -0.84027 -0.01851 C -0.84861 -0.01805 -0.84687 -0.01712 -0.85277 -0.01481 C -0.85659 -0.01365 -0.86389 -0.0111 -0.86389 -0.0111 C -0.86527 -0.00995 -0.86666 -0.00856 -0.86805 -0.0074 C -0.87118 -0.00555 -0.87639 -0.00462 -0.87916 -0.0037 C -0.88298 -0.00277 -0.89027 5.55556E-6 -0.89027 5.55556E-6 C -0.89132 0.00186 -0.89201 0.00394 -0.89305 0.00556 C -0.90243 0.01783 -0.8927 5.55556E-6 -0.9 0.01482 C -0.90052 0.01714 -0.90086 0.01968 -0.90139 0.02223 C -0.90225 0.02477 -0.90364 0.02686 -0.90416 0.02964 C -0.90503 0.03311 -0.90486 0.03704 -0.90555 0.04075 C -0.90625 0.04329 -0.90764 0.04538 -0.90833 0.04815 C -0.90955 0.05163 -0.90868 0.05695 -0.91111 0.05927 L -0.91527 0.06297 C -0.9177 0.06227 -0.92014 0.06251 -0.92222 0.06112 C -0.92413 0.05973 -0.925 0.05718 -0.92639 0.05556 C -0.9283 0.05348 -0.9302 0.05186 -0.93194 0.05001 C -0.93402 0.04769 -0.93559 0.04468 -0.9375 0.0426 C -0.93941 0.04052 -0.94149 0.03913 -0.94305 0.03704 C -0.94427 0.03542 -0.94479 0.03288 -0.94583 0.03149 C -0.94705 0.02987 -0.94878 0.02894 -0.95 0.02778 C -0.95191 0.02593 -0.95382 0.02385 -0.95555 0.02223 C -0.95833 0.01945 -0.96128 0.01737 -0.96389 0.01482 C -0.9658 0.01297 -0.96753 0.01089 -0.96944 0.00927 C -0.97656 0.00325 -0.97482 0.00695 -0.98333 0.00186 C -0.98489 0.00093 -0.98611 -0.00115 -0.9875 -0.00185 C -0.99027 -0.00347 -0.99305 -0.00439 -0.99583 -0.00555 C -0.99722 -0.00624 -0.99861 -0.00717 -1 -0.0074 C -1.01527 -0.01087 -1.00555 -0.00902 -1.02916 -0.0111 C -1.03055 -0.0111 -1.06128 -0.01828 -1.07083 -0.00555 C -1.07187 -0.00416 -1.07257 -0.00185 -1.07361 5.55556E-6 C -1.07396 0.00741 -1.07343 0.01505 -1.075 0.02223 C -1.07691 0.03149 -1.08107 0.03496 -1.0875 0.03704 C -1.09097 0.03797 -1.09479 0.0382 -1.09861 0.0389 C -1.10625 0.04214 -1.0993 0.03866 -1.10694 0.04445 C -1.10989 0.04653 -1.11614 0.05047 -1.11944 0.05186 C -1.1217 0.05255 -1.12396 0.05302 -1.12639 0.05371 C -1.12812 0.05417 -1.13194 0.05556 -1.13194 0.05556 L -1.13194 0.05556 " pathEditMode="relative" ptsTypes="AAAAAAAAAAAAAAAAAAAAAAAAAAAAAAAAAAAAAAAAAAAAAAAAAAAAAAAAAAAAAAAAAAAAAAAAAAAAAAAAAAAAAAAAAAAAAAAAAAAAAAAAAAAAAAAAAAA">
                                      <p:cBhvr>
                                        <p:cTn id="36" dur="4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35" presetClass="path" presetSubtype="0" accel="50000" decel="50000" fill="hold" nodeType="withEffect">
                                  <p:stCondLst>
                                    <p:cond delay="12900"/>
                                  </p:stCondLst>
                                  <p:childTnLst>
                                    <p:animMotion origin="layout" path="M 3.33333E-6 -4.44444E-6 L -1.1632 -4.44444E-6 " pathEditMode="relative" rAng="0" ptsTypes="AA">
                                      <p:cBhvr>
                                        <p:cTn id="38" dur="3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160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77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11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9" grpId="0" animBg="1"/>
      <p:bldP spid="30" grpId="0" animBg="1"/>
      <p:bldP spid="32" grpId="0" animBg="1"/>
      <p:bldP spid="43" grpId="0" animBg="1"/>
      <p:bldP spid="6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467615"/>
              </p:ext>
            </p:extLst>
          </p:nvPr>
        </p:nvGraphicFramePr>
        <p:xfrm>
          <a:off x="561632" y="415628"/>
          <a:ext cx="3828977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19728">
                  <a:extLst>
                    <a:ext uri="{9D8B030D-6E8A-4147-A177-3AD203B41FA5}">
                      <a16:colId xmlns:a16="http://schemas.microsoft.com/office/drawing/2014/main" val="1158947443"/>
                    </a:ext>
                  </a:extLst>
                </a:gridCol>
                <a:gridCol w="1209249">
                  <a:extLst>
                    <a:ext uri="{9D8B030D-6E8A-4147-A177-3AD203B41FA5}">
                      <a16:colId xmlns:a16="http://schemas.microsoft.com/office/drawing/2014/main" val="655446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Type</a:t>
                      </a:r>
                      <a:r>
                        <a:rPr lang="en-GB" sz="2000" baseline="0" dirty="0">
                          <a:latin typeface="Comic Sans MS" panose="030F0702030302020204" pitchFamily="66" charset="0"/>
                        </a:rPr>
                        <a:t> of vehicle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Total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car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97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lorry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068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motorcycle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727465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470" y="5223112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91894" y="5395930"/>
            <a:ext cx="2095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92397" flipH="1">
            <a:off x="505334" y="5231699"/>
            <a:ext cx="1252107" cy="878222"/>
          </a:xfrm>
          <a:prstGeom prst="rect">
            <a:avLst/>
          </a:prstGeom>
        </p:spPr>
      </p:pic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883845"/>
              </p:ext>
            </p:extLst>
          </p:nvPr>
        </p:nvGraphicFramePr>
        <p:xfrm>
          <a:off x="667512" y="2771775"/>
          <a:ext cx="6325885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0751">
                  <a:extLst>
                    <a:ext uri="{9D8B030D-6E8A-4147-A177-3AD203B41FA5}">
                      <a16:colId xmlns:a16="http://schemas.microsoft.com/office/drawing/2014/main" val="1158947443"/>
                    </a:ext>
                  </a:extLst>
                </a:gridCol>
                <a:gridCol w="3925134">
                  <a:extLst>
                    <a:ext uri="{9D8B030D-6E8A-4147-A177-3AD203B41FA5}">
                      <a16:colId xmlns:a16="http://schemas.microsoft.com/office/drawing/2014/main" val="655446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Type</a:t>
                      </a:r>
                      <a:r>
                        <a:rPr lang="en-GB" sz="2400" baseline="0" dirty="0">
                          <a:latin typeface="Comic Sans MS" panose="030F0702030302020204" pitchFamily="66" charset="0"/>
                        </a:rPr>
                        <a:t> of vehicle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car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97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lorry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068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motorcycle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72746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004554" y="2184956"/>
                <a:ext cx="30121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Key     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2 vehicles</a:t>
                </a: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554" y="2184956"/>
                <a:ext cx="3012141" cy="461665"/>
              </a:xfrm>
              <a:prstGeom prst="rect">
                <a:avLst/>
              </a:prstGeom>
              <a:blipFill>
                <a:blip r:embed="rId7"/>
                <a:stretch>
                  <a:fillRect l="-3239" t="-10526" r="-1215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Oval 56"/>
          <p:cNvSpPr/>
          <p:nvPr/>
        </p:nvSpPr>
        <p:spPr>
          <a:xfrm>
            <a:off x="5691894" y="2249187"/>
            <a:ext cx="324000" cy="324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3457175" y="838185"/>
            <a:ext cx="644588" cy="360000"/>
          </a:xfrm>
          <a:prstGeom prst="roundRect">
            <a:avLst/>
          </a:prstGeom>
          <a:noFill/>
          <a:ln w="28575">
            <a:solidFill>
              <a:srgbClr val="E82C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3438026" y="3295624"/>
            <a:ext cx="324000" cy="324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3829658" y="3295624"/>
            <a:ext cx="324000" cy="324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4221290" y="3295624"/>
            <a:ext cx="324000" cy="324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4612922" y="3295624"/>
            <a:ext cx="324000" cy="324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5004554" y="3295624"/>
            <a:ext cx="324000" cy="324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5396186" y="3295624"/>
            <a:ext cx="324000" cy="324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3438026" y="3750322"/>
            <a:ext cx="324000" cy="324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3438026" y="4205020"/>
            <a:ext cx="324000" cy="324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3822909" y="4207183"/>
            <a:ext cx="324000" cy="324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3438026" y="4669714"/>
            <a:ext cx="324000" cy="324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3822909" y="4669714"/>
            <a:ext cx="324000" cy="324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4207792" y="4669714"/>
            <a:ext cx="324000" cy="324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3457175" y="1226604"/>
            <a:ext cx="644588" cy="360000"/>
          </a:xfrm>
          <a:prstGeom prst="roundRect">
            <a:avLst/>
          </a:prstGeom>
          <a:noFill/>
          <a:ln w="28575">
            <a:solidFill>
              <a:srgbClr val="E82C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3457175" y="1622349"/>
            <a:ext cx="644588" cy="360000"/>
          </a:xfrm>
          <a:prstGeom prst="roundRect">
            <a:avLst/>
          </a:prstGeom>
          <a:noFill/>
          <a:ln w="28575">
            <a:solidFill>
              <a:srgbClr val="E82C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3457175" y="2026892"/>
            <a:ext cx="644588" cy="360000"/>
          </a:xfrm>
          <a:prstGeom prst="roundRect">
            <a:avLst/>
          </a:prstGeom>
          <a:noFill/>
          <a:ln w="28575">
            <a:solidFill>
              <a:srgbClr val="E82C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4221290" y="4207309"/>
            <a:ext cx="324000" cy="324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390609" y="4189183"/>
            <a:ext cx="248348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4622038" y="4687840"/>
            <a:ext cx="324000" cy="324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791357" y="4669714"/>
            <a:ext cx="248348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778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6" grpId="0"/>
      <p:bldP spid="57" grpId="0" animBg="1"/>
      <p:bldP spid="58" grpId="0" animBg="1"/>
      <p:bldP spid="58" grpId="1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7" grpId="0" animBg="1"/>
      <p:bldP spid="68" grpId="0" animBg="1"/>
      <p:bldP spid="71" grpId="0" animBg="1"/>
      <p:bldP spid="72" grpId="0" animBg="1"/>
      <p:bldP spid="73" grpId="0" animBg="1"/>
      <p:bldP spid="79" grpId="0" animBg="1"/>
      <p:bldP spid="79" grpId="1" animBg="1"/>
      <p:bldP spid="80" grpId="0" animBg="1"/>
      <p:bldP spid="80" grpId="1" animBg="1"/>
      <p:bldP spid="81" grpId="0" animBg="1"/>
      <p:bldP spid="82" grpId="0" animBg="1"/>
      <p:bldP spid="83" grpId="0" animBg="1"/>
      <p:bldP spid="84" grpId="0" animBg="1"/>
      <p:bldP spid="8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470" y="5223112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4334" y="534664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92397" flipH="1">
            <a:off x="505334" y="5231699"/>
            <a:ext cx="1252107" cy="878222"/>
          </a:xfrm>
          <a:prstGeom prst="rect">
            <a:avLst/>
          </a:prstGeom>
        </p:spPr>
      </p:pic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883845"/>
              </p:ext>
            </p:extLst>
          </p:nvPr>
        </p:nvGraphicFramePr>
        <p:xfrm>
          <a:off x="667512" y="2771775"/>
          <a:ext cx="6325885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0751">
                  <a:extLst>
                    <a:ext uri="{9D8B030D-6E8A-4147-A177-3AD203B41FA5}">
                      <a16:colId xmlns:a16="http://schemas.microsoft.com/office/drawing/2014/main" val="1158947443"/>
                    </a:ext>
                  </a:extLst>
                </a:gridCol>
                <a:gridCol w="3925134">
                  <a:extLst>
                    <a:ext uri="{9D8B030D-6E8A-4147-A177-3AD203B41FA5}">
                      <a16:colId xmlns:a16="http://schemas.microsoft.com/office/drawing/2014/main" val="655446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Type</a:t>
                      </a:r>
                      <a:r>
                        <a:rPr lang="en-GB" sz="2400" baseline="0" dirty="0">
                          <a:latin typeface="Comic Sans MS" panose="030F0702030302020204" pitchFamily="66" charset="0"/>
                        </a:rPr>
                        <a:t> of vehicle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car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97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lorry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068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motorcycle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72746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004554" y="2184956"/>
                <a:ext cx="317196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Key 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6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?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 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2 vehicles</a:t>
                </a: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554" y="2184956"/>
                <a:ext cx="3171961" cy="461665"/>
              </a:xfrm>
              <a:prstGeom prst="rect">
                <a:avLst/>
              </a:prstGeom>
              <a:blipFill>
                <a:blip r:embed="rId7"/>
                <a:stretch>
                  <a:fillRect l="-3077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5892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3326" y="316855"/>
            <a:ext cx="740545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Which pictogram is correct?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Why are the others incorrect?</a:t>
            </a:r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707347"/>
              </p:ext>
            </p:extLst>
          </p:nvPr>
        </p:nvGraphicFramePr>
        <p:xfrm>
          <a:off x="1697155" y="1239205"/>
          <a:ext cx="502767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0021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3367651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Sweets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Number of sweets eaten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341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Raspberry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Apple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551057"/>
              </p:ext>
            </p:extLst>
          </p:nvPr>
        </p:nvGraphicFramePr>
        <p:xfrm>
          <a:off x="344936" y="3054151"/>
          <a:ext cx="3613464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7664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2205800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Raspberry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Apple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</a:tbl>
          </a:graphicData>
        </a:graphic>
      </p:graphicFrame>
      <p:cxnSp>
        <p:nvCxnSpPr>
          <p:cNvPr id="19" name="Straight Connector 18"/>
          <p:cNvCxnSpPr/>
          <p:nvPr/>
        </p:nvCxnSpPr>
        <p:spPr>
          <a:xfrm>
            <a:off x="2447423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391758" y="3131625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45495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643568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743457" y="309083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998990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097063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195135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447988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546061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644133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743457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937692"/>
              </p:ext>
            </p:extLst>
          </p:nvPr>
        </p:nvGraphicFramePr>
        <p:xfrm>
          <a:off x="344936" y="4769067"/>
          <a:ext cx="3613464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5284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2198180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Raspberry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Apple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</a:tbl>
          </a:graphicData>
        </a:graphic>
      </p:graphicFrame>
      <p:graphicFrame>
        <p:nvGraphicFramePr>
          <p:cNvPr id="73" name="Table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078227"/>
              </p:ext>
            </p:extLst>
          </p:nvPr>
        </p:nvGraphicFramePr>
        <p:xfrm>
          <a:off x="4377935" y="3054151"/>
          <a:ext cx="3613464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1365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2162099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Raspberry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Apple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</a:tbl>
          </a:graphicData>
        </a:graphic>
      </p:graphicFrame>
      <p:graphicFrame>
        <p:nvGraphicFramePr>
          <p:cNvPr id="94" name="Table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305552"/>
              </p:ext>
            </p:extLst>
          </p:nvPr>
        </p:nvGraphicFramePr>
        <p:xfrm>
          <a:off x="4377935" y="4769067"/>
          <a:ext cx="3613464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3745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2169719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Raspberry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Apple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</a:tbl>
          </a:graphicData>
        </a:graphic>
      </p:graphicFrame>
      <p:pic>
        <p:nvPicPr>
          <p:cNvPr id="93" name="Picture 9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5895491" y="3147145"/>
            <a:ext cx="351699" cy="325559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5836999" y="3393968"/>
            <a:ext cx="351699" cy="4969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3047356" y="4046207"/>
                <a:ext cx="30121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1 sweet</a:t>
                </a:r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356" y="4046207"/>
                <a:ext cx="3012141" cy="461665"/>
              </a:xfrm>
              <a:prstGeom prst="rect">
                <a:avLst/>
              </a:prstGeom>
              <a:blipFill>
                <a:blip r:embed="rId8"/>
                <a:stretch>
                  <a:fillRect l="-3239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3" name="Picture 122"/>
          <p:cNvPicPr>
            <a:picLocks noChangeAspect="1"/>
          </p:cNvPicPr>
          <p:nvPr/>
        </p:nvPicPr>
        <p:blipFill>
          <a:blip r:embed="rId4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76100">
            <a:off x="3859292" y="4010955"/>
            <a:ext cx="351699" cy="496917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6628535" y="3147145"/>
            <a:ext cx="351699" cy="325559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7117231" y="3147145"/>
            <a:ext cx="351699" cy="325559"/>
          </a:xfrm>
          <a:prstGeom prst="rect">
            <a:avLst/>
          </a:prstGeom>
        </p:spPr>
      </p:pic>
      <p:pic>
        <p:nvPicPr>
          <p:cNvPr id="126" name="Picture 12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7605928" y="3147145"/>
            <a:ext cx="351699" cy="325559"/>
          </a:xfrm>
          <a:prstGeom prst="rect">
            <a:avLst/>
          </a:prstGeom>
        </p:spPr>
      </p:pic>
      <p:pic>
        <p:nvPicPr>
          <p:cNvPr id="127" name="Picture 12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7361579" y="3147145"/>
            <a:ext cx="351699" cy="325559"/>
          </a:xfrm>
          <a:prstGeom prst="rect">
            <a:avLst/>
          </a:prstGeom>
        </p:spPr>
      </p:pic>
      <p:pic>
        <p:nvPicPr>
          <p:cNvPr id="128" name="Picture 12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6384187" y="3147145"/>
            <a:ext cx="351699" cy="325559"/>
          </a:xfrm>
          <a:prstGeom prst="rect">
            <a:avLst/>
          </a:prstGeom>
        </p:spPr>
      </p:pic>
      <p:pic>
        <p:nvPicPr>
          <p:cNvPr id="129" name="Picture 12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6139839" y="3147145"/>
            <a:ext cx="351699" cy="325559"/>
          </a:xfrm>
          <a:prstGeom prst="rect">
            <a:avLst/>
          </a:prstGeom>
        </p:spPr>
      </p:pic>
      <p:pic>
        <p:nvPicPr>
          <p:cNvPr id="130" name="Picture 12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6872883" y="3147145"/>
            <a:ext cx="351699" cy="325559"/>
          </a:xfrm>
          <a:prstGeom prst="rect">
            <a:avLst/>
          </a:prstGeom>
        </p:spPr>
      </p:pic>
      <p:pic>
        <p:nvPicPr>
          <p:cNvPr id="131" name="Picture 1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6082752" y="3401510"/>
            <a:ext cx="351699" cy="496917"/>
          </a:xfrm>
          <a:prstGeom prst="rect">
            <a:avLst/>
          </a:prstGeom>
        </p:spPr>
      </p:pic>
      <p:pic>
        <p:nvPicPr>
          <p:cNvPr id="132" name="Picture 1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6323185" y="3401511"/>
            <a:ext cx="351699" cy="496917"/>
          </a:xfrm>
          <a:prstGeom prst="rect">
            <a:avLst/>
          </a:prstGeom>
        </p:spPr>
      </p:pic>
      <p:pic>
        <p:nvPicPr>
          <p:cNvPr id="133" name="Picture 1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6568938" y="3409053"/>
            <a:ext cx="351699" cy="496917"/>
          </a:xfrm>
          <a:prstGeom prst="rect">
            <a:avLst/>
          </a:prstGeom>
        </p:spPr>
      </p:pic>
      <p:pic>
        <p:nvPicPr>
          <p:cNvPr id="134" name="Picture 13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1823216" y="4869767"/>
            <a:ext cx="351699" cy="325559"/>
          </a:xfrm>
          <a:prstGeom prst="rect">
            <a:avLst/>
          </a:prstGeom>
        </p:spPr>
      </p:pic>
      <p:pic>
        <p:nvPicPr>
          <p:cNvPr id="135" name="Picture 1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1764724" y="5116590"/>
            <a:ext cx="351699" cy="496917"/>
          </a:xfrm>
          <a:prstGeom prst="rect">
            <a:avLst/>
          </a:prstGeom>
        </p:spPr>
      </p:pic>
      <p:pic>
        <p:nvPicPr>
          <p:cNvPr id="136" name="Picture 13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2556260" y="4869767"/>
            <a:ext cx="351699" cy="325559"/>
          </a:xfrm>
          <a:prstGeom prst="rect">
            <a:avLst/>
          </a:prstGeom>
        </p:spPr>
      </p:pic>
      <p:pic>
        <p:nvPicPr>
          <p:cNvPr id="140" name="Picture 13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2311912" y="4869767"/>
            <a:ext cx="351699" cy="325559"/>
          </a:xfrm>
          <a:prstGeom prst="rect">
            <a:avLst/>
          </a:prstGeom>
        </p:spPr>
      </p:pic>
      <p:pic>
        <p:nvPicPr>
          <p:cNvPr id="141" name="Picture 14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2067564" y="4869767"/>
            <a:ext cx="351699" cy="325559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5895491" y="4854683"/>
            <a:ext cx="351699" cy="325559"/>
          </a:xfrm>
          <a:prstGeom prst="rect">
            <a:avLst/>
          </a:prstGeom>
        </p:spPr>
      </p:pic>
      <p:pic>
        <p:nvPicPr>
          <p:cNvPr id="147" name="Picture 1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5836999" y="5101506"/>
            <a:ext cx="351699" cy="496917"/>
          </a:xfrm>
          <a:prstGeom prst="rect">
            <a:avLst/>
          </a:prstGeom>
        </p:spPr>
      </p:pic>
      <p:pic>
        <p:nvPicPr>
          <p:cNvPr id="148" name="Picture 14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6628535" y="4854683"/>
            <a:ext cx="351699" cy="325559"/>
          </a:xfrm>
          <a:prstGeom prst="rect">
            <a:avLst/>
          </a:prstGeom>
        </p:spPr>
      </p:pic>
      <p:pic>
        <p:nvPicPr>
          <p:cNvPr id="152" name="Picture 15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6384187" y="4854683"/>
            <a:ext cx="351699" cy="325559"/>
          </a:xfrm>
          <a:prstGeom prst="rect">
            <a:avLst/>
          </a:prstGeom>
        </p:spPr>
      </p:pic>
      <p:pic>
        <p:nvPicPr>
          <p:cNvPr id="153" name="Picture 15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6139839" y="4854683"/>
            <a:ext cx="351699" cy="325559"/>
          </a:xfrm>
          <a:prstGeom prst="rect">
            <a:avLst/>
          </a:prstGeom>
        </p:spPr>
      </p:pic>
      <p:pic>
        <p:nvPicPr>
          <p:cNvPr id="155" name="Picture 15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6082752" y="5109048"/>
            <a:ext cx="351699" cy="496917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2027658" y="5109046"/>
            <a:ext cx="351699" cy="49691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2273411" y="5116588"/>
            <a:ext cx="351699" cy="49691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2513844" y="5116589"/>
            <a:ext cx="351699" cy="496917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2759597" y="5124131"/>
            <a:ext cx="351699" cy="49691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3023848" y="5116589"/>
            <a:ext cx="351699" cy="496917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3269601" y="5124131"/>
            <a:ext cx="351699" cy="496917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3558329" y="5116587"/>
            <a:ext cx="351699" cy="4969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57780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3326" y="316855"/>
            <a:ext cx="740545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Which pictogram is correct?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Why are the others incorrect?</a:t>
            </a:r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707347"/>
              </p:ext>
            </p:extLst>
          </p:nvPr>
        </p:nvGraphicFramePr>
        <p:xfrm>
          <a:off x="1697155" y="1239205"/>
          <a:ext cx="502767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0021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3367651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Sweets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Number of sweets eaten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341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Raspberry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Apple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551057"/>
              </p:ext>
            </p:extLst>
          </p:nvPr>
        </p:nvGraphicFramePr>
        <p:xfrm>
          <a:off x="344936" y="3054151"/>
          <a:ext cx="3613464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7664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2205800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Raspberry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Apple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</a:tbl>
          </a:graphicData>
        </a:graphic>
      </p:graphicFrame>
      <p:cxnSp>
        <p:nvCxnSpPr>
          <p:cNvPr id="19" name="Straight Connector 18"/>
          <p:cNvCxnSpPr/>
          <p:nvPr/>
        </p:nvCxnSpPr>
        <p:spPr>
          <a:xfrm>
            <a:off x="2447423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391758" y="3131625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45495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643568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743457" y="309083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998990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097063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195135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447988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546061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644133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743457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937692"/>
              </p:ext>
            </p:extLst>
          </p:nvPr>
        </p:nvGraphicFramePr>
        <p:xfrm>
          <a:off x="344936" y="4769067"/>
          <a:ext cx="3613464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5284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2198180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Raspberry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Apple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</a:tbl>
          </a:graphicData>
        </a:graphic>
      </p:graphicFrame>
      <p:graphicFrame>
        <p:nvGraphicFramePr>
          <p:cNvPr id="73" name="Table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078227"/>
              </p:ext>
            </p:extLst>
          </p:nvPr>
        </p:nvGraphicFramePr>
        <p:xfrm>
          <a:off x="4377935" y="3054151"/>
          <a:ext cx="3613464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1365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2162099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Raspberry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Apple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</a:tbl>
          </a:graphicData>
        </a:graphic>
      </p:graphicFrame>
      <p:graphicFrame>
        <p:nvGraphicFramePr>
          <p:cNvPr id="94" name="Table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305552"/>
              </p:ext>
            </p:extLst>
          </p:nvPr>
        </p:nvGraphicFramePr>
        <p:xfrm>
          <a:off x="4377935" y="4769067"/>
          <a:ext cx="3613464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3745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2169719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Raspberry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Apple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</a:tbl>
          </a:graphicData>
        </a:graphic>
      </p:graphicFrame>
      <p:pic>
        <p:nvPicPr>
          <p:cNvPr id="93" name="Picture 9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5895491" y="3147145"/>
            <a:ext cx="351699" cy="325559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5836999" y="3393968"/>
            <a:ext cx="351699" cy="4969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3047356" y="4046207"/>
                <a:ext cx="30121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1 sweet</a:t>
                </a:r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356" y="4046207"/>
                <a:ext cx="3012141" cy="461665"/>
              </a:xfrm>
              <a:prstGeom prst="rect">
                <a:avLst/>
              </a:prstGeom>
              <a:blipFill>
                <a:blip r:embed="rId8"/>
                <a:stretch>
                  <a:fillRect l="-3239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3" name="Picture 122"/>
          <p:cNvPicPr>
            <a:picLocks noChangeAspect="1"/>
          </p:cNvPicPr>
          <p:nvPr/>
        </p:nvPicPr>
        <p:blipFill>
          <a:blip r:embed="rId4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76100">
            <a:off x="3859292" y="4010955"/>
            <a:ext cx="351699" cy="496917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6628535" y="3147145"/>
            <a:ext cx="351699" cy="325559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7117231" y="3147145"/>
            <a:ext cx="351699" cy="325559"/>
          </a:xfrm>
          <a:prstGeom prst="rect">
            <a:avLst/>
          </a:prstGeom>
        </p:spPr>
      </p:pic>
      <p:pic>
        <p:nvPicPr>
          <p:cNvPr id="126" name="Picture 12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7605928" y="3147145"/>
            <a:ext cx="351699" cy="325559"/>
          </a:xfrm>
          <a:prstGeom prst="rect">
            <a:avLst/>
          </a:prstGeom>
        </p:spPr>
      </p:pic>
      <p:pic>
        <p:nvPicPr>
          <p:cNvPr id="127" name="Picture 12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7361579" y="3147145"/>
            <a:ext cx="351699" cy="325559"/>
          </a:xfrm>
          <a:prstGeom prst="rect">
            <a:avLst/>
          </a:prstGeom>
        </p:spPr>
      </p:pic>
      <p:pic>
        <p:nvPicPr>
          <p:cNvPr id="128" name="Picture 12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6384187" y="3147145"/>
            <a:ext cx="351699" cy="325559"/>
          </a:xfrm>
          <a:prstGeom prst="rect">
            <a:avLst/>
          </a:prstGeom>
        </p:spPr>
      </p:pic>
      <p:pic>
        <p:nvPicPr>
          <p:cNvPr id="129" name="Picture 12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6139839" y="3147145"/>
            <a:ext cx="351699" cy="325559"/>
          </a:xfrm>
          <a:prstGeom prst="rect">
            <a:avLst/>
          </a:prstGeom>
        </p:spPr>
      </p:pic>
      <p:pic>
        <p:nvPicPr>
          <p:cNvPr id="130" name="Picture 12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6872883" y="3147145"/>
            <a:ext cx="351699" cy="325559"/>
          </a:xfrm>
          <a:prstGeom prst="rect">
            <a:avLst/>
          </a:prstGeom>
        </p:spPr>
      </p:pic>
      <p:pic>
        <p:nvPicPr>
          <p:cNvPr id="131" name="Picture 1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6082752" y="3401510"/>
            <a:ext cx="351699" cy="496917"/>
          </a:xfrm>
          <a:prstGeom prst="rect">
            <a:avLst/>
          </a:prstGeom>
        </p:spPr>
      </p:pic>
      <p:pic>
        <p:nvPicPr>
          <p:cNvPr id="132" name="Picture 1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6323185" y="3401511"/>
            <a:ext cx="351699" cy="496917"/>
          </a:xfrm>
          <a:prstGeom prst="rect">
            <a:avLst/>
          </a:prstGeom>
        </p:spPr>
      </p:pic>
      <p:pic>
        <p:nvPicPr>
          <p:cNvPr id="133" name="Picture 1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6568938" y="3409053"/>
            <a:ext cx="351699" cy="496917"/>
          </a:xfrm>
          <a:prstGeom prst="rect">
            <a:avLst/>
          </a:prstGeom>
        </p:spPr>
      </p:pic>
      <p:pic>
        <p:nvPicPr>
          <p:cNvPr id="134" name="Picture 13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1823216" y="4869767"/>
            <a:ext cx="351699" cy="325559"/>
          </a:xfrm>
          <a:prstGeom prst="rect">
            <a:avLst/>
          </a:prstGeom>
        </p:spPr>
      </p:pic>
      <p:pic>
        <p:nvPicPr>
          <p:cNvPr id="135" name="Picture 1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1764724" y="5116590"/>
            <a:ext cx="351699" cy="496917"/>
          </a:xfrm>
          <a:prstGeom prst="rect">
            <a:avLst/>
          </a:prstGeom>
        </p:spPr>
      </p:pic>
      <p:pic>
        <p:nvPicPr>
          <p:cNvPr id="136" name="Picture 13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2556260" y="4869767"/>
            <a:ext cx="351699" cy="325559"/>
          </a:xfrm>
          <a:prstGeom prst="rect">
            <a:avLst/>
          </a:prstGeom>
        </p:spPr>
      </p:pic>
      <p:pic>
        <p:nvPicPr>
          <p:cNvPr id="140" name="Picture 13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2311912" y="4869767"/>
            <a:ext cx="351699" cy="325559"/>
          </a:xfrm>
          <a:prstGeom prst="rect">
            <a:avLst/>
          </a:prstGeom>
        </p:spPr>
      </p:pic>
      <p:pic>
        <p:nvPicPr>
          <p:cNvPr id="141" name="Picture 14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2067564" y="4869767"/>
            <a:ext cx="351699" cy="325559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5895491" y="4854683"/>
            <a:ext cx="351699" cy="325559"/>
          </a:xfrm>
          <a:prstGeom prst="rect">
            <a:avLst/>
          </a:prstGeom>
        </p:spPr>
      </p:pic>
      <p:pic>
        <p:nvPicPr>
          <p:cNvPr id="147" name="Picture 1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5836999" y="5101506"/>
            <a:ext cx="351699" cy="496917"/>
          </a:xfrm>
          <a:prstGeom prst="rect">
            <a:avLst/>
          </a:prstGeom>
        </p:spPr>
      </p:pic>
      <p:pic>
        <p:nvPicPr>
          <p:cNvPr id="148" name="Picture 14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6628535" y="4854683"/>
            <a:ext cx="351699" cy="325559"/>
          </a:xfrm>
          <a:prstGeom prst="rect">
            <a:avLst/>
          </a:prstGeom>
        </p:spPr>
      </p:pic>
      <p:pic>
        <p:nvPicPr>
          <p:cNvPr id="152" name="Picture 15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6384187" y="4854683"/>
            <a:ext cx="351699" cy="325559"/>
          </a:xfrm>
          <a:prstGeom prst="rect">
            <a:avLst/>
          </a:prstGeom>
        </p:spPr>
      </p:pic>
      <p:pic>
        <p:nvPicPr>
          <p:cNvPr id="153" name="Picture 15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84"/>
          <a:stretch/>
        </p:blipFill>
        <p:spPr>
          <a:xfrm rot="19306525">
            <a:off x="6139839" y="4854683"/>
            <a:ext cx="351699" cy="325559"/>
          </a:xfrm>
          <a:prstGeom prst="rect">
            <a:avLst/>
          </a:prstGeom>
        </p:spPr>
      </p:pic>
      <p:pic>
        <p:nvPicPr>
          <p:cNvPr id="155" name="Picture 15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6082752" y="5109048"/>
            <a:ext cx="351699" cy="496917"/>
          </a:xfrm>
          <a:prstGeom prst="rect">
            <a:avLst/>
          </a:prstGeom>
        </p:spPr>
      </p:pic>
      <p:sp>
        <p:nvSpPr>
          <p:cNvPr id="50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7592140" y="3049443"/>
            <a:ext cx="500666" cy="938545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2027658" y="5109046"/>
            <a:ext cx="351699" cy="49691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2273411" y="5116588"/>
            <a:ext cx="351699" cy="49691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2513844" y="5116589"/>
            <a:ext cx="351699" cy="496917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2759597" y="5124131"/>
            <a:ext cx="351699" cy="49691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3023848" y="5116589"/>
            <a:ext cx="351699" cy="496917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3269601" y="5124131"/>
            <a:ext cx="351699" cy="496917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06525">
            <a:off x="3558329" y="5116587"/>
            <a:ext cx="351699" cy="4969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0969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931" y="344713"/>
            <a:ext cx="757115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Rosie and Amir have been making a pictogram of animals they saw on their walk.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They saw 10 ostriches and 2 horses.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Can you help to complete the pictogram?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854672"/>
              </p:ext>
            </p:extLst>
          </p:nvPr>
        </p:nvGraphicFramePr>
        <p:xfrm>
          <a:off x="1353470" y="3481285"/>
          <a:ext cx="5648155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096">
                  <a:extLst>
                    <a:ext uri="{9D8B030D-6E8A-4147-A177-3AD203B41FA5}">
                      <a16:colId xmlns:a16="http://schemas.microsoft.com/office/drawing/2014/main" val="1158947443"/>
                    </a:ext>
                  </a:extLst>
                </a:gridCol>
                <a:gridCol w="3532059">
                  <a:extLst>
                    <a:ext uri="{9D8B030D-6E8A-4147-A177-3AD203B41FA5}">
                      <a16:colId xmlns:a16="http://schemas.microsoft.com/office/drawing/2014/main" val="2934031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Animals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Ostriches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Horses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97832"/>
                  </a:ext>
                </a:extLst>
              </a:tr>
            </a:tbl>
          </a:graphicData>
        </a:graphic>
      </p:graphicFrame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187" y="3657262"/>
            <a:ext cx="1427798" cy="170311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4702" y="4998550"/>
            <a:ext cx="747045" cy="747045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3991689" y="512954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18631" y="2810377"/>
                <a:ext cx="30121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1 animal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8631" y="2810377"/>
                <a:ext cx="3012141" cy="461665"/>
              </a:xfrm>
              <a:prstGeom prst="rect">
                <a:avLst/>
              </a:prstGeom>
              <a:blipFill>
                <a:blip r:embed="rId8"/>
                <a:stretch>
                  <a:fillRect l="-3239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Isosceles Triangle 47"/>
          <p:cNvSpPr/>
          <p:nvPr/>
        </p:nvSpPr>
        <p:spPr>
          <a:xfrm>
            <a:off x="5263447" y="2904049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Isosceles Triangle 48"/>
          <p:cNvSpPr/>
          <p:nvPr/>
        </p:nvSpPr>
        <p:spPr>
          <a:xfrm>
            <a:off x="3564187" y="4029925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Isosceles Triangle 49"/>
          <p:cNvSpPr/>
          <p:nvPr/>
        </p:nvSpPr>
        <p:spPr>
          <a:xfrm>
            <a:off x="3564187" y="4447970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Isosceles Triangle 50"/>
          <p:cNvSpPr/>
          <p:nvPr/>
        </p:nvSpPr>
        <p:spPr>
          <a:xfrm>
            <a:off x="3997692" y="4024330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Isosceles Triangle 51"/>
          <p:cNvSpPr/>
          <p:nvPr/>
        </p:nvSpPr>
        <p:spPr>
          <a:xfrm>
            <a:off x="3997692" y="4442375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94" y="4158954"/>
            <a:ext cx="1395823" cy="15335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9873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38" grpId="0"/>
      <p:bldP spid="38" grpId="1"/>
      <p:bldP spid="38" grpId="2"/>
      <p:bldP spid="48" grpId="0" animBg="1"/>
      <p:bldP spid="48" grpId="1" animBg="1"/>
      <p:bldP spid="48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931" y="344713"/>
            <a:ext cx="75711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They saw 10 ostriches and 2 horses.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000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854672"/>
              </p:ext>
            </p:extLst>
          </p:nvPr>
        </p:nvGraphicFramePr>
        <p:xfrm>
          <a:off x="1353470" y="3481285"/>
          <a:ext cx="5648155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096">
                  <a:extLst>
                    <a:ext uri="{9D8B030D-6E8A-4147-A177-3AD203B41FA5}">
                      <a16:colId xmlns:a16="http://schemas.microsoft.com/office/drawing/2014/main" val="1158947443"/>
                    </a:ext>
                  </a:extLst>
                </a:gridCol>
                <a:gridCol w="3532059">
                  <a:extLst>
                    <a:ext uri="{9D8B030D-6E8A-4147-A177-3AD203B41FA5}">
                      <a16:colId xmlns:a16="http://schemas.microsoft.com/office/drawing/2014/main" val="2934031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Animals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Ostriches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Horses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97832"/>
                  </a:ext>
                </a:extLst>
              </a:tr>
            </a:tbl>
          </a:graphicData>
        </a:graphic>
      </p:graphicFrame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187" y="3657262"/>
            <a:ext cx="1427798" cy="17031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18631" y="2810377"/>
                <a:ext cx="30121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1 animal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8631" y="2810377"/>
                <a:ext cx="3012141" cy="461665"/>
              </a:xfrm>
              <a:prstGeom prst="rect">
                <a:avLst/>
              </a:prstGeom>
              <a:blipFill>
                <a:blip r:embed="rId7"/>
                <a:stretch>
                  <a:fillRect l="-3239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Isosceles Triangle 47"/>
          <p:cNvSpPr/>
          <p:nvPr/>
        </p:nvSpPr>
        <p:spPr>
          <a:xfrm>
            <a:off x="5263447" y="2904049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Isosceles Triangle 48"/>
          <p:cNvSpPr/>
          <p:nvPr/>
        </p:nvSpPr>
        <p:spPr>
          <a:xfrm>
            <a:off x="3564187" y="4029925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Isosceles Triangle 49"/>
          <p:cNvSpPr/>
          <p:nvPr/>
        </p:nvSpPr>
        <p:spPr>
          <a:xfrm>
            <a:off x="3564187" y="4447970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Isosceles Triangle 50"/>
          <p:cNvSpPr/>
          <p:nvPr/>
        </p:nvSpPr>
        <p:spPr>
          <a:xfrm>
            <a:off x="3997692" y="4024330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Isosceles Triangle 51"/>
          <p:cNvSpPr/>
          <p:nvPr/>
        </p:nvSpPr>
        <p:spPr>
          <a:xfrm>
            <a:off x="3997692" y="4442375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94" y="4158954"/>
            <a:ext cx="1395823" cy="1533527"/>
          </a:xfrm>
          <a:prstGeom prst="rect">
            <a:avLst/>
          </a:prstGeom>
        </p:spPr>
      </p:pic>
      <p:sp>
        <p:nvSpPr>
          <p:cNvPr id="16" name="Isosceles Triangle 15"/>
          <p:cNvSpPr/>
          <p:nvPr/>
        </p:nvSpPr>
        <p:spPr>
          <a:xfrm>
            <a:off x="4444824" y="2311574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Isosceles Triangle 16"/>
          <p:cNvSpPr/>
          <p:nvPr/>
        </p:nvSpPr>
        <p:spPr>
          <a:xfrm>
            <a:off x="4838997" y="2311574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Isosceles Triangle 17"/>
          <p:cNvSpPr/>
          <p:nvPr/>
        </p:nvSpPr>
        <p:spPr>
          <a:xfrm>
            <a:off x="5248410" y="2311574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Isosceles Triangle 18"/>
          <p:cNvSpPr/>
          <p:nvPr/>
        </p:nvSpPr>
        <p:spPr>
          <a:xfrm>
            <a:off x="5657823" y="2311574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Isosceles Triangle 19"/>
          <p:cNvSpPr/>
          <p:nvPr/>
        </p:nvSpPr>
        <p:spPr>
          <a:xfrm>
            <a:off x="6067236" y="2311574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Isosceles Triangle 20"/>
          <p:cNvSpPr/>
          <p:nvPr/>
        </p:nvSpPr>
        <p:spPr>
          <a:xfrm>
            <a:off x="6476648" y="2311574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318490"/>
              </p:ext>
            </p:extLst>
          </p:nvPr>
        </p:nvGraphicFramePr>
        <p:xfrm>
          <a:off x="1353470" y="4175240"/>
          <a:ext cx="5648155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096">
                  <a:extLst>
                    <a:ext uri="{9D8B030D-6E8A-4147-A177-3AD203B41FA5}">
                      <a16:colId xmlns:a16="http://schemas.microsoft.com/office/drawing/2014/main" val="1158947443"/>
                    </a:ext>
                  </a:extLst>
                </a:gridCol>
                <a:gridCol w="3532059">
                  <a:extLst>
                    <a:ext uri="{9D8B030D-6E8A-4147-A177-3AD203B41FA5}">
                      <a16:colId xmlns:a16="http://schemas.microsoft.com/office/drawing/2014/main" val="2934031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Animals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Ostriches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Horses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9783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13879" y="3527110"/>
                <a:ext cx="33204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2 animals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879" y="3527110"/>
                <a:ext cx="3320421" cy="461665"/>
              </a:xfrm>
              <a:prstGeom prst="rect">
                <a:avLst/>
              </a:prstGeom>
              <a:blipFill>
                <a:blip r:embed="rId9"/>
                <a:stretch>
                  <a:fillRect l="-2752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Isosceles Triangle 23"/>
          <p:cNvSpPr/>
          <p:nvPr/>
        </p:nvSpPr>
        <p:spPr>
          <a:xfrm>
            <a:off x="5258695" y="3620782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Isosceles Triangle 24"/>
          <p:cNvSpPr/>
          <p:nvPr/>
        </p:nvSpPr>
        <p:spPr>
          <a:xfrm>
            <a:off x="3564186" y="5200658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Isosceles Triangle 25"/>
          <p:cNvSpPr/>
          <p:nvPr/>
        </p:nvSpPr>
        <p:spPr>
          <a:xfrm>
            <a:off x="3564185" y="4713723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Isosceles Triangle 26"/>
          <p:cNvSpPr/>
          <p:nvPr/>
        </p:nvSpPr>
        <p:spPr>
          <a:xfrm>
            <a:off x="3997692" y="4713723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Isosceles Triangle 27"/>
          <p:cNvSpPr/>
          <p:nvPr/>
        </p:nvSpPr>
        <p:spPr>
          <a:xfrm>
            <a:off x="4444824" y="4713723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Isosceles Triangle 28"/>
          <p:cNvSpPr/>
          <p:nvPr/>
        </p:nvSpPr>
        <p:spPr>
          <a:xfrm>
            <a:off x="4878331" y="4713723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Isosceles Triangle 29"/>
          <p:cNvSpPr/>
          <p:nvPr/>
        </p:nvSpPr>
        <p:spPr>
          <a:xfrm>
            <a:off x="5311838" y="4713723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260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L 5.55556E-7 -0.2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2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0.25 L 0.03437 -0.25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3"/>
      <p:bldP spid="48" grpId="3" animBg="1"/>
      <p:bldP spid="49" grpId="0" animBg="1"/>
      <p:bldP spid="50" grpId="0" animBg="1"/>
      <p:bldP spid="51" grpId="0" animBg="1"/>
      <p:bldP spid="52" grpId="0" animBg="1"/>
      <p:bldP spid="16" grpId="1" animBg="1"/>
      <p:bldP spid="17" grpId="1" animBg="1"/>
      <p:bldP spid="18" grpId="1" animBg="1"/>
      <p:bldP spid="19" grpId="1" animBg="1"/>
      <p:bldP spid="20" grpId="1" animBg="1"/>
      <p:bldP spid="21" grpId="1" animBg="1"/>
      <p:bldP spid="23" grpId="0"/>
      <p:bldP spid="23" grpId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sosceles Triangle 31"/>
          <p:cNvSpPr/>
          <p:nvPr/>
        </p:nvSpPr>
        <p:spPr>
          <a:xfrm>
            <a:off x="3997692" y="4713723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476931" y="344713"/>
            <a:ext cx="75711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Let’s pretend you saw 4 dogs and 6 giraffes.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000" dirty="0">
              <a:latin typeface="Comic Sans MS" panose="030F0702030302020204" pitchFamily="66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94854"/>
              </p:ext>
            </p:extLst>
          </p:nvPr>
        </p:nvGraphicFramePr>
        <p:xfrm>
          <a:off x="1353470" y="4175240"/>
          <a:ext cx="5648155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096">
                  <a:extLst>
                    <a:ext uri="{9D8B030D-6E8A-4147-A177-3AD203B41FA5}">
                      <a16:colId xmlns:a16="http://schemas.microsoft.com/office/drawing/2014/main" val="1158947443"/>
                    </a:ext>
                  </a:extLst>
                </a:gridCol>
                <a:gridCol w="3532059">
                  <a:extLst>
                    <a:ext uri="{9D8B030D-6E8A-4147-A177-3AD203B41FA5}">
                      <a16:colId xmlns:a16="http://schemas.microsoft.com/office/drawing/2014/main" val="2934031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Animals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Dogs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Giraffes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9783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13879" y="3527110"/>
                <a:ext cx="33204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2 animals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879" y="3527110"/>
                <a:ext cx="3320421" cy="461665"/>
              </a:xfrm>
              <a:prstGeom prst="rect">
                <a:avLst/>
              </a:prstGeom>
              <a:blipFill>
                <a:blip r:embed="rId6"/>
                <a:stretch>
                  <a:fillRect l="-2752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Isosceles Triangle 23"/>
          <p:cNvSpPr/>
          <p:nvPr/>
        </p:nvSpPr>
        <p:spPr>
          <a:xfrm>
            <a:off x="5258695" y="3620782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Isosceles Triangle 25"/>
          <p:cNvSpPr/>
          <p:nvPr/>
        </p:nvSpPr>
        <p:spPr>
          <a:xfrm>
            <a:off x="3564185" y="4713723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Isosceles Triangle 27"/>
          <p:cNvSpPr/>
          <p:nvPr/>
        </p:nvSpPr>
        <p:spPr>
          <a:xfrm>
            <a:off x="3577810" y="5180564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Isosceles Triangle 28"/>
          <p:cNvSpPr/>
          <p:nvPr/>
        </p:nvSpPr>
        <p:spPr>
          <a:xfrm>
            <a:off x="4011317" y="5180564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Isosceles Triangle 29"/>
          <p:cNvSpPr/>
          <p:nvPr/>
        </p:nvSpPr>
        <p:spPr>
          <a:xfrm>
            <a:off x="4444824" y="5180564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Isosceles Triangle 30"/>
          <p:cNvSpPr/>
          <p:nvPr/>
        </p:nvSpPr>
        <p:spPr>
          <a:xfrm>
            <a:off x="4444824" y="4713723"/>
            <a:ext cx="318211" cy="274320"/>
          </a:xfrm>
          <a:prstGeom prst="triangle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96048" y="1570296"/>
            <a:ext cx="747045" cy="74704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763035" y="170128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115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3" grpId="0"/>
      <p:bldP spid="23" grpId="1"/>
      <p:bldP spid="24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1" grpId="1" animBg="1"/>
      <p:bldP spid="15" grpId="0"/>
      <p:bldP spid="1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722341" y="688625"/>
                <a:ext cx="45655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Key    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1 writing implement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2341" y="688625"/>
                <a:ext cx="4565597" cy="461665"/>
              </a:xfrm>
              <a:prstGeom prst="rect">
                <a:avLst/>
              </a:prstGeom>
              <a:blipFill>
                <a:blip r:embed="rId5"/>
                <a:stretch>
                  <a:fillRect l="-2136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Oval 108"/>
          <p:cNvSpPr/>
          <p:nvPr/>
        </p:nvSpPr>
        <p:spPr>
          <a:xfrm>
            <a:off x="4405918" y="770563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2" name="Picture 1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92397" flipH="1">
            <a:off x="725406" y="4438321"/>
            <a:ext cx="1252107" cy="878222"/>
          </a:xfrm>
          <a:prstGeom prst="rect">
            <a:avLst/>
          </a:prstGeom>
        </p:spPr>
      </p:pic>
      <p:sp>
        <p:nvSpPr>
          <p:cNvPr id="113" name="Rounded Rectangular Callout 112"/>
          <p:cNvSpPr/>
          <p:nvPr/>
        </p:nvSpPr>
        <p:spPr>
          <a:xfrm>
            <a:off x="667512" y="3101300"/>
            <a:ext cx="2480704" cy="1225868"/>
          </a:xfrm>
          <a:prstGeom prst="wedgeRoundRectCallout">
            <a:avLst>
              <a:gd name="adj1" fmla="val 443"/>
              <a:gd name="adj2" fmla="val 81011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chemeClr val="accent6"/>
            </a:solidFill>
          </a:ln>
        </p:spPr>
        <p:txBody>
          <a:bodyPr wrap="square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Amir hasn’t drawn enough circles.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5522340" y="4763190"/>
            <a:ext cx="1271516" cy="324000"/>
          </a:xfrm>
          <a:prstGeom prst="roundRect">
            <a:avLst/>
          </a:prstGeom>
          <a:noFill/>
          <a:ln w="28575">
            <a:solidFill>
              <a:srgbClr val="E82C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Rounded Rectangle 117"/>
          <p:cNvSpPr/>
          <p:nvPr/>
        </p:nvSpPr>
        <p:spPr>
          <a:xfrm>
            <a:off x="3697208" y="646498"/>
            <a:ext cx="4230290" cy="503792"/>
          </a:xfrm>
          <a:prstGeom prst="roundRect">
            <a:avLst/>
          </a:prstGeom>
          <a:noFill/>
          <a:ln w="28575">
            <a:solidFill>
              <a:srgbClr val="E82C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67" y="199721"/>
            <a:ext cx="1395823" cy="1533527"/>
          </a:xfrm>
          <a:prstGeom prst="rect">
            <a:avLst/>
          </a:prstGeom>
        </p:spPr>
      </p:pic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942311"/>
              </p:ext>
            </p:extLst>
          </p:nvPr>
        </p:nvGraphicFramePr>
        <p:xfrm>
          <a:off x="2359498" y="1321888"/>
          <a:ext cx="5648155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096">
                  <a:extLst>
                    <a:ext uri="{9D8B030D-6E8A-4147-A177-3AD203B41FA5}">
                      <a16:colId xmlns:a16="http://schemas.microsoft.com/office/drawing/2014/main" val="1158947443"/>
                    </a:ext>
                  </a:extLst>
                </a:gridCol>
                <a:gridCol w="3532059">
                  <a:extLst>
                    <a:ext uri="{9D8B030D-6E8A-4147-A177-3AD203B41FA5}">
                      <a16:colId xmlns:a16="http://schemas.microsoft.com/office/drawing/2014/main" val="2934031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Writing implements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Pencil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Pen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97832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936974"/>
              </p:ext>
            </p:extLst>
          </p:nvPr>
        </p:nvGraphicFramePr>
        <p:xfrm>
          <a:off x="2432163" y="4525172"/>
          <a:ext cx="5648155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096">
                  <a:extLst>
                    <a:ext uri="{9D8B030D-6E8A-4147-A177-3AD203B41FA5}">
                      <a16:colId xmlns:a16="http://schemas.microsoft.com/office/drawing/2014/main" val="1158947443"/>
                    </a:ext>
                  </a:extLst>
                </a:gridCol>
                <a:gridCol w="3532059">
                  <a:extLst>
                    <a:ext uri="{9D8B030D-6E8A-4147-A177-3AD203B41FA5}">
                      <a16:colId xmlns:a16="http://schemas.microsoft.com/office/drawing/2014/main" val="2934031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Writing implements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Pencil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Pen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97832"/>
                  </a:ext>
                </a:extLst>
              </a:tr>
            </a:tbl>
          </a:graphicData>
        </a:graphic>
      </p:graphicFrame>
      <p:sp>
        <p:nvSpPr>
          <p:cNvPr id="24" name="Oval 23"/>
          <p:cNvSpPr/>
          <p:nvPr/>
        </p:nvSpPr>
        <p:spPr>
          <a:xfrm>
            <a:off x="4339610" y="4039168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656033" y="3957230"/>
                <a:ext cx="45655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Key    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2 writing implements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033" y="3957230"/>
                <a:ext cx="4565597" cy="461665"/>
              </a:xfrm>
              <a:prstGeom prst="rect">
                <a:avLst/>
              </a:prstGeom>
              <a:blipFill>
                <a:blip r:embed="rId9"/>
                <a:stretch>
                  <a:fillRect l="-2136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ounded Rectangle 25"/>
          <p:cNvSpPr/>
          <p:nvPr/>
        </p:nvSpPr>
        <p:spPr>
          <a:xfrm>
            <a:off x="3630900" y="3915103"/>
            <a:ext cx="4401542" cy="503792"/>
          </a:xfrm>
          <a:prstGeom prst="roundRect">
            <a:avLst/>
          </a:prstGeom>
          <a:noFill/>
          <a:ln w="28575">
            <a:solidFill>
              <a:srgbClr val="E82C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4588903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968240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5355802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735139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6126519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505856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6905327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7284664" y="22364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4588903" y="2696085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4968240" y="2696085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4627610" y="5439894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5006947" y="5439894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394509" y="5439894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773846" y="5439894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4627610" y="5899492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633" y="4925190"/>
            <a:ext cx="1166916" cy="139192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9556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118" grpId="0" animBg="1"/>
      <p:bldP spid="2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5.2|0.7|0.8|0.7|0.7|5.9|1.1|1.9|1.5|4.1|5|4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|4|8.6|5.9|0.7|0.9|0.7|0.7|0.9|1.7|3.6|2.7|1.8|0.9|0.6|6.1|2.9|3.1|14.3|1.3|1.8|1.1|1.3|5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|5.9|5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7.8|1|1|1.1|1|1.2|5.7|9|3.6|6.8|1.3|6.8|2.9|2.2|2.3|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6.9|1.4|7.4|1.8|7.4|1.4|11.8|6|2|1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8|1.9|8.7|5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8.4|8.5|14.8|19.5|2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6.3|3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5.7|9|6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28575"/>
      </a:spPr>
      <a:bodyPr rtlCol="0" anchor="ctr"/>
      <a:lstStyle>
        <a:defPPr algn="ctr">
          <a:defRPr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cee99ee9-287b-4f9a-957c-ba5ae7375c9a"/>
    <ds:schemaRef ds:uri="http://purl.org/dc/dcmitype/"/>
    <ds:schemaRef ds:uri="http://schemas.microsoft.com/office/2006/metadata/properties"/>
    <ds:schemaRef ds:uri="http://schemas.microsoft.com/office/infopath/2007/PartnerControls"/>
    <ds:schemaRef ds:uri="522d4c35-b548-4432-90ae-af4376e1c4b4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D49F7E-91DD-4939-951D-D3EE135F8F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14862</TotalTime>
  <Words>261</Words>
  <Application>Microsoft Office PowerPoint</Application>
  <PresentationFormat>On-screen Show (4:3)</PresentationFormat>
  <Paragraphs>111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1_Let's learn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335</cp:revision>
  <dcterms:created xsi:type="dcterms:W3CDTF">2019-07-05T11:02:13Z</dcterms:created>
  <dcterms:modified xsi:type="dcterms:W3CDTF">2021-01-25T17:17:15Z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