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07" r:id="rId13"/>
    <p:sldId id="312" r:id="rId14"/>
    <p:sldId id="299" r:id="rId15"/>
    <p:sldId id="300" r:id="rId16"/>
    <p:sldId id="311" r:id="rId17"/>
    <p:sldId id="308" r:id="rId18"/>
    <p:sldId id="309" r:id="rId19"/>
    <p:sldId id="304" r:id="rId20"/>
    <p:sldId id="310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31" d="100"/>
          <a:sy n="131" d="100"/>
        </p:scale>
        <p:origin x="420" y="88"/>
      </p:cViewPr>
      <p:guideLst>
        <p:guide orient="horz" pos="2251"/>
        <p:guide pos="3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472" y="2302874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27185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14543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670597"/>
              </p:ext>
            </p:extLst>
          </p:nvPr>
        </p:nvGraphicFramePr>
        <p:xfrm>
          <a:off x="485356" y="445205"/>
          <a:ext cx="438398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884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94909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 scored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Rosie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Whitney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1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39" y="1857760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41" y="1857760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5400000">
            <a:off x="4139682" y="4686323"/>
            <a:ext cx="189514" cy="460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642" y="1857760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6816" y="401694"/>
                <a:ext cx="2797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 goal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16" y="401694"/>
                <a:ext cx="2797182" cy="461665"/>
              </a:xfrm>
              <a:prstGeom prst="rect">
                <a:avLst/>
              </a:prstGeom>
              <a:blipFill>
                <a:blip r:embed="rId7"/>
                <a:stretch>
                  <a:fillRect l="-348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88" y="4441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63861" y="3546984"/>
            <a:ext cx="682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do you notice?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8892" y="1463689"/>
            <a:ext cx="1314647" cy="1444343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948025" y="1241007"/>
            <a:ext cx="2063896" cy="1123712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scored 6. That’s the most goals!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6040735" y="3035983"/>
            <a:ext cx="2059344" cy="78319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Jack scored 1 goal.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4906" y="2412175"/>
            <a:ext cx="1256082" cy="15489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01625"/>
            <a:ext cx="1186560" cy="130362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75518" y="4534373"/>
            <a:ext cx="2059344" cy="1123712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Mo scored 2 more goals than Whitney.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634906" y="4236326"/>
            <a:ext cx="2063896" cy="1123712"/>
          </a:xfrm>
          <a:prstGeom prst="wedgeRoundRectCallout">
            <a:avLst>
              <a:gd name="adj1" fmla="val 76574"/>
              <a:gd name="adj2" fmla="val 137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19 goals were scored altogether.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759" y="3817397"/>
            <a:ext cx="1427798" cy="1722321"/>
          </a:xfrm>
          <a:prstGeom prst="rect">
            <a:avLst/>
          </a:prstGeom>
        </p:spPr>
      </p:pic>
      <p:pic>
        <p:nvPicPr>
          <p:cNvPr id="44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843" y="1857760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045" y="1857760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240" y="1857760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39" y="1397561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39" y="950692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240" y="950692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891" y="2315624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293" y="2315624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494" y="2315624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95" y="2315624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97" y="2315624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92" y="2315624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891" y="2773488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293" y="2773488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494" y="2773488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92" y="2773488"/>
            <a:ext cx="377564" cy="37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31" grpId="0"/>
      <p:bldP spid="33" grpId="0" animBg="1"/>
      <p:bldP spid="35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494765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090347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88059"/>
              </p:ext>
            </p:extLst>
          </p:nvPr>
        </p:nvGraphicFramePr>
        <p:xfrm>
          <a:off x="722024" y="839281"/>
          <a:ext cx="36279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Points scored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Amir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03739" y="342029"/>
                <a:ext cx="2983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 point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39" y="342029"/>
                <a:ext cx="2983551" cy="461665"/>
              </a:xfrm>
              <a:prstGeom prst="rect">
                <a:avLst/>
              </a:prstGeom>
              <a:blipFill>
                <a:blip r:embed="rId6"/>
                <a:stretch>
                  <a:fillRect l="-306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03402" y="2783669"/>
            <a:ext cx="6820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points did Ron score overall?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Who scored the most points overall?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In which game were most points scored?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38699"/>
              </p:ext>
            </p:extLst>
          </p:nvPr>
        </p:nvGraphicFramePr>
        <p:xfrm>
          <a:off x="4502331" y="832608"/>
          <a:ext cx="36279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Points scored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Amir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p:sp>
        <p:nvSpPr>
          <p:cNvPr id="14" name="Smiley Face 13"/>
          <p:cNvSpPr/>
          <p:nvPr/>
        </p:nvSpPr>
        <p:spPr>
          <a:xfrm>
            <a:off x="2191905" y="136033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2" name="Smiley Face 41"/>
          <p:cNvSpPr/>
          <p:nvPr/>
        </p:nvSpPr>
        <p:spPr>
          <a:xfrm>
            <a:off x="3840219" y="37437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4" name="Smiley Face 43"/>
          <p:cNvSpPr/>
          <p:nvPr/>
        </p:nvSpPr>
        <p:spPr>
          <a:xfrm>
            <a:off x="2642417" y="136033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5" name="Smiley Face 44"/>
          <p:cNvSpPr/>
          <p:nvPr/>
        </p:nvSpPr>
        <p:spPr>
          <a:xfrm>
            <a:off x="3092929" y="136033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6" name="Smiley Face 45"/>
          <p:cNvSpPr/>
          <p:nvPr/>
        </p:nvSpPr>
        <p:spPr>
          <a:xfrm>
            <a:off x="3543441" y="136033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7" name="Smiley Face 46"/>
          <p:cNvSpPr/>
          <p:nvPr/>
        </p:nvSpPr>
        <p:spPr>
          <a:xfrm>
            <a:off x="2191905" y="1826103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8" name="Smiley Face 47"/>
          <p:cNvSpPr/>
          <p:nvPr/>
        </p:nvSpPr>
        <p:spPr>
          <a:xfrm>
            <a:off x="2642417" y="182327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9" name="Smiley Face 48"/>
          <p:cNvSpPr/>
          <p:nvPr/>
        </p:nvSpPr>
        <p:spPr>
          <a:xfrm>
            <a:off x="3092929" y="1820437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0" name="Smiley Face 49"/>
          <p:cNvSpPr/>
          <p:nvPr/>
        </p:nvSpPr>
        <p:spPr>
          <a:xfrm>
            <a:off x="5989058" y="1352017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1" name="Smiley Face 50"/>
          <p:cNvSpPr/>
          <p:nvPr/>
        </p:nvSpPr>
        <p:spPr>
          <a:xfrm>
            <a:off x="6439570" y="1352017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2" name="Smiley Face 51"/>
          <p:cNvSpPr/>
          <p:nvPr/>
        </p:nvSpPr>
        <p:spPr>
          <a:xfrm>
            <a:off x="7342574" y="181779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4" name="Smiley Face 53"/>
          <p:cNvSpPr/>
          <p:nvPr/>
        </p:nvSpPr>
        <p:spPr>
          <a:xfrm>
            <a:off x="5989058" y="1817790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5" name="Smiley Face 54"/>
          <p:cNvSpPr/>
          <p:nvPr/>
        </p:nvSpPr>
        <p:spPr>
          <a:xfrm>
            <a:off x="6439570" y="1814957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6" name="Smiley Face 55"/>
          <p:cNvSpPr/>
          <p:nvPr/>
        </p:nvSpPr>
        <p:spPr>
          <a:xfrm>
            <a:off x="6890082" y="1812124"/>
            <a:ext cx="321761" cy="32176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512" y="406371"/>
            <a:ext cx="1750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Game 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52354" y="402948"/>
            <a:ext cx="1750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Game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07996" y="2783669"/>
            <a:ext cx="1587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6 points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07996" y="3473080"/>
            <a:ext cx="1587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Amir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56787" y="4223985"/>
            <a:ext cx="1587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Game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02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14" grpId="0" animBg="1"/>
      <p:bldP spid="14" grpId="1" animBg="1"/>
      <p:bldP spid="42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15" grpId="0"/>
      <p:bldP spid="57" grpId="0"/>
      <p:bldP spid="18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If asked to ‘find the difference’, which representation would help you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	a)                            b)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If asked, ‘how many more…’,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which representation would help you?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	 a)                         	b)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5425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194560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543695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2892830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3241965" y="151516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591100" y="151516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1845425" y="2081905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194560" y="2081905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543695" y="2081905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845425" y="1369002"/>
            <a:ext cx="0" cy="12027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926513" y="2252662"/>
            <a:ext cx="1013722" cy="0"/>
          </a:xfrm>
          <a:prstGeom prst="line">
            <a:avLst/>
          </a:prstGeom>
          <a:ln w="28575"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95900" y="1689734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5713527" y="1593763"/>
            <a:ext cx="280642" cy="28064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5377713" y="2112341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6295913" y="1537968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6377726" y="1960575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5946778" y="2106410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6028591" y="2529017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713540" y="1734084"/>
            <a:ext cx="280642" cy="28064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5526595" y="2581852"/>
            <a:ext cx="280642" cy="28064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1845425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2194560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2543695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892830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3241965" y="4858919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3591100" y="4858919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845425" y="542565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194560" y="542565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543695" y="542565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1845425" y="4712754"/>
            <a:ext cx="0" cy="12027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2926513" y="5596414"/>
            <a:ext cx="1013722" cy="0"/>
          </a:xfrm>
          <a:prstGeom prst="line">
            <a:avLst/>
          </a:prstGeom>
          <a:ln w="28575"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80455"/>
              </p:ext>
            </p:extLst>
          </p:nvPr>
        </p:nvGraphicFramePr>
        <p:xfrm>
          <a:off x="4629721" y="5274342"/>
          <a:ext cx="3496010" cy="322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601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16103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16103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89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 flipH="1">
            <a:off x="2926513" y="5596414"/>
            <a:ext cx="1013722" cy="0"/>
          </a:xfrm>
          <a:prstGeom prst="line">
            <a:avLst/>
          </a:prstGeom>
          <a:ln w="28575"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5550" y="386544"/>
            <a:ext cx="74974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If asked to ‘find the difference’, which representation would help you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	a)                            b)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If asked, ‘how many more…’,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which representation would help you?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	 a)                         	b)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5425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194560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543695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2892830" y="1515168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3241965" y="151516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591100" y="151516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1845425" y="2081905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194560" y="2081905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543695" y="2081905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845425" y="1369002"/>
            <a:ext cx="0" cy="12027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926513" y="2252662"/>
            <a:ext cx="1013722" cy="0"/>
          </a:xfrm>
          <a:prstGeom prst="line">
            <a:avLst/>
          </a:prstGeom>
          <a:ln w="28575"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95900" y="1689734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5713527" y="1593763"/>
            <a:ext cx="280642" cy="28064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5377713" y="2112341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6295913" y="1537968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6377726" y="1960575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5946778" y="2106410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6028591" y="2529017"/>
            <a:ext cx="280642" cy="28064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713540" y="1734084"/>
            <a:ext cx="280642" cy="28064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5526595" y="2581852"/>
            <a:ext cx="280642" cy="28064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1845425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2194560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2543695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892830" y="4858920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3241965" y="4858919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3591100" y="4858919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845425" y="542565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194560" y="542565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543695" y="5425657"/>
            <a:ext cx="349135" cy="34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1845425" y="4712754"/>
            <a:ext cx="0" cy="12027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80455"/>
              </p:ext>
            </p:extLst>
          </p:nvPr>
        </p:nvGraphicFramePr>
        <p:xfrm>
          <a:off x="4629721" y="5274342"/>
          <a:ext cx="3496010" cy="322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601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349601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16103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16103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51129" marR="51129" marT="25565" marB="2556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36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912230" y="2062003"/>
            <a:ext cx="406550" cy="76211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6841848" y="2062003"/>
            <a:ext cx="406550" cy="76211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912231" y="5326558"/>
            <a:ext cx="406550" cy="76211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497572" y="5365969"/>
            <a:ext cx="406550" cy="76211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7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04557"/>
              </p:ext>
            </p:extLst>
          </p:nvPr>
        </p:nvGraphicFramePr>
        <p:xfrm>
          <a:off x="508079" y="453331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75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581571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Dogs 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934716"/>
            <a:ext cx="540594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9289" y="554543"/>
                <a:ext cx="2396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 dog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396810" cy="461665"/>
              </a:xfrm>
              <a:prstGeom prst="rect">
                <a:avLst/>
              </a:prstGeom>
              <a:blipFill>
                <a:blip r:embed="rId6"/>
                <a:stretch>
                  <a:fillRect l="-4071" t="-10526" r="-2799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938524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464516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981945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990732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985417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3008344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3010282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989129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3008344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491633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567592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179" y="3798247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dogs were seen on Wednesday?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_____ dogs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9190" y="4151181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6367" y="4753601"/>
            <a:ext cx="8347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dogs were seen on Thursday?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_____ dogs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26061" y="5097105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2487273"/>
            <a:ext cx="540594" cy="57148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0594" y="5271854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643438" y="5414543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32262" y="1981945"/>
            <a:ext cx="4929447" cy="571485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075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6" grpId="0"/>
      <p:bldP spid="32" grpId="0"/>
      <p:bldP spid="32" grpId="1"/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03238" y="3736162"/>
            <a:ext cx="830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On which day were the fewest dogs seen?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25" y="395264"/>
            <a:ext cx="7535309" cy="3340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3238" y="4422666"/>
            <a:ext cx="3836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Tuesday, only 1 dog.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28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03238" y="3741205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more dogs were seen on Wednesday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than Tuesday?                    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6" y="4692118"/>
            <a:ext cx="1334620" cy="1609923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768204" y="4741167"/>
            <a:ext cx="2886802" cy="783193"/>
          </a:xfrm>
          <a:prstGeom prst="wedgeRoundRectCallout">
            <a:avLst>
              <a:gd name="adj1" fmla="val -60486"/>
              <a:gd name="adj2" fmla="val 5642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will subtract to find the difference.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02518" y="4666143"/>
            <a:ext cx="1271288" cy="153352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859383" y="4443461"/>
            <a:ext cx="2059344" cy="1123712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know an easier way to compare.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25" y="395264"/>
            <a:ext cx="7535309" cy="33408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38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33151"/>
              </p:ext>
            </p:extLst>
          </p:nvPr>
        </p:nvGraphicFramePr>
        <p:xfrm>
          <a:off x="709179" y="1285169"/>
          <a:ext cx="477234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241649"/>
            <a:ext cx="493119" cy="5212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698948"/>
            <a:ext cx="493119" cy="5212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707735"/>
            <a:ext cx="493119" cy="5212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702420"/>
            <a:ext cx="493119" cy="52129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7512" y="228603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more dogs were seen on Wednesday</a:t>
            </a:r>
          </a:p>
          <a:p>
            <a:r>
              <a:rPr lang="en-GB" sz="2400">
                <a:latin typeface="Comic Sans MS" panose="030F0702030302020204" pitchFamily="66" charset="0"/>
              </a:rPr>
              <a:t>than </a:t>
            </a:r>
            <a:r>
              <a:rPr lang="en-GB" sz="2400" dirty="0">
                <a:latin typeface="Comic Sans MS" panose="030F0702030302020204" pitchFamily="66" charset="0"/>
              </a:rPr>
              <a:t>Tuesday?                    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0" y="2267852"/>
            <a:ext cx="1334620" cy="16099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2132" y="2494605"/>
            <a:ext cx="540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 dogs were seen on Wednesday.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2132" y="3008462"/>
            <a:ext cx="540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 dog was seen on Tuesday.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3335" y="3495121"/>
                <a:ext cx="54080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35" y="3495121"/>
                <a:ext cx="5408022" cy="400110"/>
              </a:xfrm>
              <a:prstGeom prst="rect">
                <a:avLst/>
              </a:prstGeom>
              <a:blipFill>
                <a:blip r:embed="rId7"/>
                <a:stretch>
                  <a:fillRect l="-124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05379" y="3967294"/>
            <a:ext cx="7187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 more dogs were seen on Wednesday than Tuesday.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5" y="4804547"/>
            <a:ext cx="1168772" cy="140986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2132" y="4763668"/>
            <a:ext cx="2059344" cy="1123712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use the pictogram to compare.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3277053" y="1105399"/>
            <a:ext cx="1328" cy="1162453"/>
          </a:xfrm>
          <a:prstGeom prst="line">
            <a:avLst/>
          </a:prstGeom>
          <a:ln w="38100">
            <a:solidFill>
              <a:srgbClr val="E856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ular Callout 34"/>
          <p:cNvSpPr/>
          <p:nvPr/>
        </p:nvSpPr>
        <p:spPr>
          <a:xfrm>
            <a:off x="2062906" y="4788662"/>
            <a:ext cx="2733523" cy="1123712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see there are 2 more dogs on Wednesday.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43074" y="1285169"/>
                <a:ext cx="23054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 dog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74" y="1285169"/>
                <a:ext cx="2305439" cy="461665"/>
              </a:xfrm>
              <a:prstGeom prst="rect">
                <a:avLst/>
              </a:prstGeom>
              <a:blipFill>
                <a:blip r:embed="rId9"/>
                <a:stretch>
                  <a:fillRect l="-3968" t="-10526" r="-317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03" y="1183958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86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9" grpId="0" animBg="1"/>
      <p:bldP spid="29" grpId="1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10.8|12.9|13.2|8|1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3.6|2|6.4|5.5|2.1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2.9|3.6|0.9|3.2|5.2|8.4|5.2|21.9|1.3|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7.9|24.3|0.9|7.2|9.3|4.9|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3.2|2.6|23|3.2|7.4|1.5|1.4|1.3|3.3|1|3.2|8|2.4|1.1|2.4|0.8|0.8|0.7|4.7|11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2d4c35-b548-4432-90ae-af4376e1c4b4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10153</TotalTime>
  <Words>332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Caroline Hamilton</cp:lastModifiedBy>
  <cp:revision>232</cp:revision>
  <dcterms:created xsi:type="dcterms:W3CDTF">2019-07-05T11:02:13Z</dcterms:created>
  <dcterms:modified xsi:type="dcterms:W3CDTF">2021-01-17T17:45:52Z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