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3"/>
  </p:notesMasterIdLst>
  <p:sldIdLst>
    <p:sldId id="296" r:id="rId11"/>
    <p:sldId id="297" r:id="rId12"/>
    <p:sldId id="308" r:id="rId13"/>
    <p:sldId id="311" r:id="rId14"/>
    <p:sldId id="299" r:id="rId15"/>
    <p:sldId id="304" r:id="rId16"/>
    <p:sldId id="301" r:id="rId17"/>
    <p:sldId id="309" r:id="rId18"/>
    <p:sldId id="314" r:id="rId19"/>
    <p:sldId id="316" r:id="rId20"/>
    <p:sldId id="315" r:id="rId21"/>
    <p:sldId id="312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52" userDrawn="1">
          <p15:clr>
            <a:srgbClr val="A4A3A4"/>
          </p15:clr>
        </p15:guide>
        <p15:guide id="2" pos="11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  <a:srgbClr val="000000"/>
    <a:srgbClr val="E82C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94"/>
  </p:normalViewPr>
  <p:slideViewPr>
    <p:cSldViewPr snapToGrid="0" snapToObjects="1">
      <p:cViewPr varScale="1">
        <p:scale>
          <a:sx n="131" d="100"/>
          <a:sy n="131" d="100"/>
        </p:scale>
        <p:origin x="420" y="88"/>
      </p:cViewPr>
      <p:guideLst>
        <p:guide orient="horz" pos="3952"/>
        <p:guide pos="11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17/01/2021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17/01/2021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10.png"/><Relationship Id="rId5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6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40213" y="2474893"/>
            <a:ext cx="6724471" cy="1908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" panose="020F0502020204030204" pitchFamily="34" charset="0"/>
              </a:rPr>
              <a:t>Have a go at question 3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4235425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0702" y="4254734"/>
            <a:ext cx="1427798" cy="172232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8744" y="2290587"/>
            <a:ext cx="1427798" cy="156865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063" y="4197023"/>
            <a:ext cx="1371025" cy="16907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42089"/>
            <a:ext cx="1334620" cy="1609923"/>
          </a:xfrm>
          <a:prstGeom prst="rect">
            <a:avLst/>
          </a:prstGeom>
        </p:spPr>
      </p:pic>
      <p:sp>
        <p:nvSpPr>
          <p:cNvPr id="2" name="Rounded Rectangular Callout 1"/>
          <p:cNvSpPr/>
          <p:nvPr/>
        </p:nvSpPr>
        <p:spPr>
          <a:xfrm>
            <a:off x="4206240" y="4767450"/>
            <a:ext cx="2560320" cy="696888"/>
          </a:xfrm>
          <a:prstGeom prst="wedgeRoundRectCallout">
            <a:avLst>
              <a:gd name="adj1" fmla="val 64881"/>
              <a:gd name="adj2" fmla="val 6784"/>
              <a:gd name="adj3" fmla="val 16667"/>
            </a:avLst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We’ve been video calling our relatives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5335776" y="3625171"/>
            <a:ext cx="2058605" cy="696888"/>
          </a:xfrm>
          <a:prstGeom prst="wedgeRoundRectCallout">
            <a:avLst>
              <a:gd name="adj1" fmla="val 44370"/>
              <a:gd name="adj2" fmla="val -112500"/>
              <a:gd name="adj3" fmla="val 16667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We’ve called 5 grandmas!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1170438" y="3667091"/>
            <a:ext cx="2560320" cy="696888"/>
          </a:xfrm>
          <a:prstGeom prst="wedgeRoundRectCallout">
            <a:avLst>
              <a:gd name="adj1" fmla="val -50377"/>
              <a:gd name="adj2" fmla="val -83871"/>
              <a:gd name="adj3" fmla="val 16667"/>
            </a:avLst>
          </a:prstGeom>
          <a:ln>
            <a:solidFill>
              <a:srgbClr val="00B0F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And twice as many uncles as grandmas!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1655088" y="5190860"/>
            <a:ext cx="2190129" cy="696888"/>
          </a:xfrm>
          <a:prstGeom prst="wedgeRoundRectCallout">
            <a:avLst>
              <a:gd name="adj1" fmla="val -59363"/>
              <a:gd name="adj2" fmla="val -43315"/>
              <a:gd name="adj3" fmla="val 16667"/>
            </a:avLst>
          </a:prstGeom>
          <a:ln>
            <a:solidFill>
              <a:srgbClr val="E5BCE6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But one less cousin than uncles</a:t>
            </a:r>
          </a:p>
        </p:txBody>
      </p:sp>
      <p:sp>
        <p:nvSpPr>
          <p:cNvPr id="3" name="Rectangle 2"/>
          <p:cNvSpPr/>
          <p:nvPr/>
        </p:nvSpPr>
        <p:spPr>
          <a:xfrm>
            <a:off x="1256077" y="706345"/>
            <a:ext cx="1412308" cy="42394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256077" y="736034"/>
            <a:ext cx="14123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Relatives</a:t>
            </a:r>
            <a:endParaRPr lang="en-GB" dirty="0"/>
          </a:p>
        </p:txBody>
      </p:sp>
      <p:sp>
        <p:nvSpPr>
          <p:cNvPr id="16" name="Rectangle 15"/>
          <p:cNvSpPr/>
          <p:nvPr/>
        </p:nvSpPr>
        <p:spPr>
          <a:xfrm>
            <a:off x="1256077" y="1130294"/>
            <a:ext cx="1412308" cy="42394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1256077" y="1162497"/>
            <a:ext cx="14123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Grandmas</a:t>
            </a:r>
            <a:endParaRPr lang="en-GB" dirty="0"/>
          </a:p>
        </p:txBody>
      </p:sp>
      <p:sp>
        <p:nvSpPr>
          <p:cNvPr id="18" name="Rectangle 17"/>
          <p:cNvSpPr/>
          <p:nvPr/>
        </p:nvSpPr>
        <p:spPr>
          <a:xfrm>
            <a:off x="2668384" y="1130294"/>
            <a:ext cx="4310359" cy="42394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025108" y="353847"/>
                <a:ext cx="3831498" cy="461665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Key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     1 relative called</a:t>
                </a: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5108" y="353847"/>
                <a:ext cx="3831498" cy="461665"/>
              </a:xfrm>
              <a:prstGeom prst="rect">
                <a:avLst/>
              </a:prstGeom>
              <a:blipFill>
                <a:blip r:embed="rId9"/>
                <a:stretch>
                  <a:fillRect l="-2385" t="-10526" r="-1590" b="-2894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L-shape 18">
            <a:extLst>
              <a:ext uri="{FF2B5EF4-FFF2-40B4-BE49-F238E27FC236}">
                <a16:creationId xmlns:a16="http://schemas.microsoft.com/office/drawing/2014/main" id="{2733F7A2-12B9-584C-95AF-F625C822A2E9}"/>
              </a:ext>
            </a:extLst>
          </p:cNvPr>
          <p:cNvSpPr/>
          <p:nvPr/>
        </p:nvSpPr>
        <p:spPr>
          <a:xfrm rot="2125914" flipH="1">
            <a:off x="5100892" y="354051"/>
            <a:ext cx="221041" cy="414363"/>
          </a:xfrm>
          <a:prstGeom prst="corner">
            <a:avLst>
              <a:gd name="adj1" fmla="val 27647"/>
              <a:gd name="adj2" fmla="val 29875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L-shape 18">
            <a:extLst>
              <a:ext uri="{FF2B5EF4-FFF2-40B4-BE49-F238E27FC236}">
                <a16:creationId xmlns:a16="http://schemas.microsoft.com/office/drawing/2014/main" id="{2733F7A2-12B9-584C-95AF-F625C822A2E9}"/>
              </a:ext>
            </a:extLst>
          </p:cNvPr>
          <p:cNvSpPr/>
          <p:nvPr/>
        </p:nvSpPr>
        <p:spPr>
          <a:xfrm rot="2125914" flipH="1">
            <a:off x="2836277" y="1142150"/>
            <a:ext cx="191054" cy="358149"/>
          </a:xfrm>
          <a:prstGeom prst="corner">
            <a:avLst>
              <a:gd name="adj1" fmla="val 27647"/>
              <a:gd name="adj2" fmla="val 29875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L-shape 18">
            <a:extLst>
              <a:ext uri="{FF2B5EF4-FFF2-40B4-BE49-F238E27FC236}">
                <a16:creationId xmlns:a16="http://schemas.microsoft.com/office/drawing/2014/main" id="{2733F7A2-12B9-584C-95AF-F625C822A2E9}"/>
              </a:ext>
            </a:extLst>
          </p:cNvPr>
          <p:cNvSpPr/>
          <p:nvPr/>
        </p:nvSpPr>
        <p:spPr>
          <a:xfrm rot="2125914" flipH="1">
            <a:off x="3251221" y="1142150"/>
            <a:ext cx="191054" cy="358149"/>
          </a:xfrm>
          <a:prstGeom prst="corner">
            <a:avLst>
              <a:gd name="adj1" fmla="val 27647"/>
              <a:gd name="adj2" fmla="val 29875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L-shape 18">
            <a:extLst>
              <a:ext uri="{FF2B5EF4-FFF2-40B4-BE49-F238E27FC236}">
                <a16:creationId xmlns:a16="http://schemas.microsoft.com/office/drawing/2014/main" id="{2733F7A2-12B9-584C-95AF-F625C822A2E9}"/>
              </a:ext>
            </a:extLst>
          </p:cNvPr>
          <p:cNvSpPr/>
          <p:nvPr/>
        </p:nvSpPr>
        <p:spPr>
          <a:xfrm rot="2125914" flipH="1">
            <a:off x="3675011" y="1063253"/>
            <a:ext cx="445797" cy="366112"/>
          </a:xfrm>
          <a:prstGeom prst="corner">
            <a:avLst>
              <a:gd name="adj1" fmla="val 27647"/>
              <a:gd name="adj2" fmla="val 29875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L-shape 18">
            <a:extLst>
              <a:ext uri="{FF2B5EF4-FFF2-40B4-BE49-F238E27FC236}">
                <a16:creationId xmlns:a16="http://schemas.microsoft.com/office/drawing/2014/main" id="{2733F7A2-12B9-584C-95AF-F625C822A2E9}"/>
              </a:ext>
            </a:extLst>
          </p:cNvPr>
          <p:cNvSpPr/>
          <p:nvPr/>
        </p:nvSpPr>
        <p:spPr>
          <a:xfrm rot="2125914" flipH="1">
            <a:off x="3666165" y="1142150"/>
            <a:ext cx="191054" cy="358149"/>
          </a:xfrm>
          <a:prstGeom prst="corner">
            <a:avLst>
              <a:gd name="adj1" fmla="val 27647"/>
              <a:gd name="adj2" fmla="val 29875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L-shape 18">
            <a:extLst>
              <a:ext uri="{FF2B5EF4-FFF2-40B4-BE49-F238E27FC236}">
                <a16:creationId xmlns:a16="http://schemas.microsoft.com/office/drawing/2014/main" id="{2733F7A2-12B9-584C-95AF-F625C822A2E9}"/>
              </a:ext>
            </a:extLst>
          </p:cNvPr>
          <p:cNvSpPr/>
          <p:nvPr/>
        </p:nvSpPr>
        <p:spPr>
          <a:xfrm rot="2125914" flipH="1">
            <a:off x="4081108" y="1142150"/>
            <a:ext cx="191054" cy="358149"/>
          </a:xfrm>
          <a:prstGeom prst="corner">
            <a:avLst>
              <a:gd name="adj1" fmla="val 27647"/>
              <a:gd name="adj2" fmla="val 29875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1256077" y="1553285"/>
            <a:ext cx="1412308" cy="42394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1256077" y="1587871"/>
            <a:ext cx="14123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Uncles</a:t>
            </a:r>
            <a:endParaRPr lang="en-GB" dirty="0"/>
          </a:p>
        </p:txBody>
      </p:sp>
      <p:sp>
        <p:nvSpPr>
          <p:cNvPr id="28" name="L-shape 18">
            <a:extLst>
              <a:ext uri="{FF2B5EF4-FFF2-40B4-BE49-F238E27FC236}">
                <a16:creationId xmlns:a16="http://schemas.microsoft.com/office/drawing/2014/main" id="{2733F7A2-12B9-584C-95AF-F625C822A2E9}"/>
              </a:ext>
            </a:extLst>
          </p:cNvPr>
          <p:cNvSpPr/>
          <p:nvPr/>
        </p:nvSpPr>
        <p:spPr>
          <a:xfrm rot="2125914" flipH="1">
            <a:off x="4496050" y="1142150"/>
            <a:ext cx="191054" cy="358149"/>
          </a:xfrm>
          <a:prstGeom prst="corner">
            <a:avLst>
              <a:gd name="adj1" fmla="val 27647"/>
              <a:gd name="adj2" fmla="val 29875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2668385" y="1553285"/>
            <a:ext cx="4310359" cy="42394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L-shape 18">
            <a:extLst>
              <a:ext uri="{FF2B5EF4-FFF2-40B4-BE49-F238E27FC236}">
                <a16:creationId xmlns:a16="http://schemas.microsoft.com/office/drawing/2014/main" id="{2733F7A2-12B9-584C-95AF-F625C822A2E9}"/>
              </a:ext>
            </a:extLst>
          </p:cNvPr>
          <p:cNvSpPr/>
          <p:nvPr/>
        </p:nvSpPr>
        <p:spPr>
          <a:xfrm rot="2125914" flipH="1">
            <a:off x="2836277" y="1559857"/>
            <a:ext cx="191054" cy="358149"/>
          </a:xfrm>
          <a:prstGeom prst="corner">
            <a:avLst>
              <a:gd name="adj1" fmla="val 27647"/>
              <a:gd name="adj2" fmla="val 29875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L-shape 18">
            <a:extLst>
              <a:ext uri="{FF2B5EF4-FFF2-40B4-BE49-F238E27FC236}">
                <a16:creationId xmlns:a16="http://schemas.microsoft.com/office/drawing/2014/main" id="{2733F7A2-12B9-584C-95AF-F625C822A2E9}"/>
              </a:ext>
            </a:extLst>
          </p:cNvPr>
          <p:cNvSpPr/>
          <p:nvPr/>
        </p:nvSpPr>
        <p:spPr>
          <a:xfrm rot="2125914" flipH="1">
            <a:off x="3251221" y="1559857"/>
            <a:ext cx="191054" cy="358149"/>
          </a:xfrm>
          <a:prstGeom prst="corner">
            <a:avLst>
              <a:gd name="adj1" fmla="val 27647"/>
              <a:gd name="adj2" fmla="val 29875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L-shape 18">
            <a:extLst>
              <a:ext uri="{FF2B5EF4-FFF2-40B4-BE49-F238E27FC236}">
                <a16:creationId xmlns:a16="http://schemas.microsoft.com/office/drawing/2014/main" id="{2733F7A2-12B9-584C-95AF-F625C822A2E9}"/>
              </a:ext>
            </a:extLst>
          </p:cNvPr>
          <p:cNvSpPr/>
          <p:nvPr/>
        </p:nvSpPr>
        <p:spPr>
          <a:xfrm rot="2125914" flipH="1">
            <a:off x="3666165" y="1559857"/>
            <a:ext cx="191054" cy="358149"/>
          </a:xfrm>
          <a:prstGeom prst="corner">
            <a:avLst>
              <a:gd name="adj1" fmla="val 27647"/>
              <a:gd name="adj2" fmla="val 29875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L-shape 18">
            <a:extLst>
              <a:ext uri="{FF2B5EF4-FFF2-40B4-BE49-F238E27FC236}">
                <a16:creationId xmlns:a16="http://schemas.microsoft.com/office/drawing/2014/main" id="{2733F7A2-12B9-584C-95AF-F625C822A2E9}"/>
              </a:ext>
            </a:extLst>
          </p:cNvPr>
          <p:cNvSpPr/>
          <p:nvPr/>
        </p:nvSpPr>
        <p:spPr>
          <a:xfrm rot="2125914" flipH="1">
            <a:off x="4081108" y="1559857"/>
            <a:ext cx="191054" cy="358149"/>
          </a:xfrm>
          <a:prstGeom prst="corner">
            <a:avLst>
              <a:gd name="adj1" fmla="val 27647"/>
              <a:gd name="adj2" fmla="val 29875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L-shape 18">
            <a:extLst>
              <a:ext uri="{FF2B5EF4-FFF2-40B4-BE49-F238E27FC236}">
                <a16:creationId xmlns:a16="http://schemas.microsoft.com/office/drawing/2014/main" id="{2733F7A2-12B9-584C-95AF-F625C822A2E9}"/>
              </a:ext>
            </a:extLst>
          </p:cNvPr>
          <p:cNvSpPr/>
          <p:nvPr/>
        </p:nvSpPr>
        <p:spPr>
          <a:xfrm rot="2125914" flipH="1">
            <a:off x="4496050" y="1559857"/>
            <a:ext cx="191054" cy="358149"/>
          </a:xfrm>
          <a:prstGeom prst="corner">
            <a:avLst>
              <a:gd name="adj1" fmla="val 27647"/>
              <a:gd name="adj2" fmla="val 29875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L-shape 18">
            <a:extLst>
              <a:ext uri="{FF2B5EF4-FFF2-40B4-BE49-F238E27FC236}">
                <a16:creationId xmlns:a16="http://schemas.microsoft.com/office/drawing/2014/main" id="{2733F7A2-12B9-584C-95AF-F625C822A2E9}"/>
              </a:ext>
            </a:extLst>
          </p:cNvPr>
          <p:cNvSpPr/>
          <p:nvPr/>
        </p:nvSpPr>
        <p:spPr>
          <a:xfrm rot="2125914" flipH="1">
            <a:off x="4905721" y="1559857"/>
            <a:ext cx="191054" cy="358149"/>
          </a:xfrm>
          <a:prstGeom prst="corner">
            <a:avLst>
              <a:gd name="adj1" fmla="val 27647"/>
              <a:gd name="adj2" fmla="val 29875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L-shape 18">
            <a:extLst>
              <a:ext uri="{FF2B5EF4-FFF2-40B4-BE49-F238E27FC236}">
                <a16:creationId xmlns:a16="http://schemas.microsoft.com/office/drawing/2014/main" id="{2733F7A2-12B9-584C-95AF-F625C822A2E9}"/>
              </a:ext>
            </a:extLst>
          </p:cNvPr>
          <p:cNvSpPr/>
          <p:nvPr/>
        </p:nvSpPr>
        <p:spPr>
          <a:xfrm rot="2125914" flipH="1">
            <a:off x="5326048" y="1559857"/>
            <a:ext cx="191054" cy="358149"/>
          </a:xfrm>
          <a:prstGeom prst="corner">
            <a:avLst>
              <a:gd name="adj1" fmla="val 27647"/>
              <a:gd name="adj2" fmla="val 29875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L-shape 18">
            <a:extLst>
              <a:ext uri="{FF2B5EF4-FFF2-40B4-BE49-F238E27FC236}">
                <a16:creationId xmlns:a16="http://schemas.microsoft.com/office/drawing/2014/main" id="{2733F7A2-12B9-584C-95AF-F625C822A2E9}"/>
              </a:ext>
            </a:extLst>
          </p:cNvPr>
          <p:cNvSpPr/>
          <p:nvPr/>
        </p:nvSpPr>
        <p:spPr>
          <a:xfrm rot="2125914" flipH="1">
            <a:off x="5749731" y="1559857"/>
            <a:ext cx="191054" cy="358149"/>
          </a:xfrm>
          <a:prstGeom prst="corner">
            <a:avLst>
              <a:gd name="adj1" fmla="val 27647"/>
              <a:gd name="adj2" fmla="val 29875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L-shape 18">
            <a:extLst>
              <a:ext uri="{FF2B5EF4-FFF2-40B4-BE49-F238E27FC236}">
                <a16:creationId xmlns:a16="http://schemas.microsoft.com/office/drawing/2014/main" id="{2733F7A2-12B9-584C-95AF-F625C822A2E9}"/>
              </a:ext>
            </a:extLst>
          </p:cNvPr>
          <p:cNvSpPr/>
          <p:nvPr/>
        </p:nvSpPr>
        <p:spPr>
          <a:xfrm rot="2125914" flipH="1">
            <a:off x="6170058" y="1559857"/>
            <a:ext cx="191054" cy="358149"/>
          </a:xfrm>
          <a:prstGeom prst="corner">
            <a:avLst>
              <a:gd name="adj1" fmla="val 27647"/>
              <a:gd name="adj2" fmla="val 29875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L-shape 18">
            <a:extLst>
              <a:ext uri="{FF2B5EF4-FFF2-40B4-BE49-F238E27FC236}">
                <a16:creationId xmlns:a16="http://schemas.microsoft.com/office/drawing/2014/main" id="{2733F7A2-12B9-584C-95AF-F625C822A2E9}"/>
              </a:ext>
            </a:extLst>
          </p:cNvPr>
          <p:cNvSpPr/>
          <p:nvPr/>
        </p:nvSpPr>
        <p:spPr>
          <a:xfrm rot="2125914" flipH="1">
            <a:off x="6590384" y="1559857"/>
            <a:ext cx="191054" cy="358149"/>
          </a:xfrm>
          <a:prstGeom prst="corner">
            <a:avLst>
              <a:gd name="adj1" fmla="val 27647"/>
              <a:gd name="adj2" fmla="val 29875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1256077" y="1971929"/>
            <a:ext cx="1412308" cy="42394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1256078" y="2000252"/>
            <a:ext cx="14123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Cousins</a:t>
            </a:r>
            <a:endParaRPr lang="en-GB" dirty="0"/>
          </a:p>
        </p:txBody>
      </p:sp>
      <p:sp>
        <p:nvSpPr>
          <p:cNvPr id="42" name="Rectangle 41"/>
          <p:cNvSpPr/>
          <p:nvPr/>
        </p:nvSpPr>
        <p:spPr>
          <a:xfrm>
            <a:off x="2668385" y="1971929"/>
            <a:ext cx="4310359" cy="42394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L-shape 18">
            <a:extLst>
              <a:ext uri="{FF2B5EF4-FFF2-40B4-BE49-F238E27FC236}">
                <a16:creationId xmlns:a16="http://schemas.microsoft.com/office/drawing/2014/main" id="{2733F7A2-12B9-584C-95AF-F625C822A2E9}"/>
              </a:ext>
            </a:extLst>
          </p:cNvPr>
          <p:cNvSpPr/>
          <p:nvPr/>
        </p:nvSpPr>
        <p:spPr>
          <a:xfrm rot="2125914" flipH="1">
            <a:off x="2816587" y="1960260"/>
            <a:ext cx="191054" cy="358149"/>
          </a:xfrm>
          <a:prstGeom prst="corner">
            <a:avLst>
              <a:gd name="adj1" fmla="val 27647"/>
              <a:gd name="adj2" fmla="val 29875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L-shape 18">
            <a:extLst>
              <a:ext uri="{FF2B5EF4-FFF2-40B4-BE49-F238E27FC236}">
                <a16:creationId xmlns:a16="http://schemas.microsoft.com/office/drawing/2014/main" id="{2733F7A2-12B9-584C-95AF-F625C822A2E9}"/>
              </a:ext>
            </a:extLst>
          </p:cNvPr>
          <p:cNvSpPr/>
          <p:nvPr/>
        </p:nvSpPr>
        <p:spPr>
          <a:xfrm rot="2125914" flipH="1">
            <a:off x="3231531" y="1960260"/>
            <a:ext cx="191054" cy="358149"/>
          </a:xfrm>
          <a:prstGeom prst="corner">
            <a:avLst>
              <a:gd name="adj1" fmla="val 27647"/>
              <a:gd name="adj2" fmla="val 29875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L-shape 18">
            <a:extLst>
              <a:ext uri="{FF2B5EF4-FFF2-40B4-BE49-F238E27FC236}">
                <a16:creationId xmlns:a16="http://schemas.microsoft.com/office/drawing/2014/main" id="{2733F7A2-12B9-584C-95AF-F625C822A2E9}"/>
              </a:ext>
            </a:extLst>
          </p:cNvPr>
          <p:cNvSpPr/>
          <p:nvPr/>
        </p:nvSpPr>
        <p:spPr>
          <a:xfrm rot="2125914" flipH="1">
            <a:off x="3646475" y="1960260"/>
            <a:ext cx="191054" cy="358149"/>
          </a:xfrm>
          <a:prstGeom prst="corner">
            <a:avLst>
              <a:gd name="adj1" fmla="val 27647"/>
              <a:gd name="adj2" fmla="val 29875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L-shape 18">
            <a:extLst>
              <a:ext uri="{FF2B5EF4-FFF2-40B4-BE49-F238E27FC236}">
                <a16:creationId xmlns:a16="http://schemas.microsoft.com/office/drawing/2014/main" id="{2733F7A2-12B9-584C-95AF-F625C822A2E9}"/>
              </a:ext>
            </a:extLst>
          </p:cNvPr>
          <p:cNvSpPr/>
          <p:nvPr/>
        </p:nvSpPr>
        <p:spPr>
          <a:xfrm rot="2125914" flipH="1">
            <a:off x="4061418" y="1960260"/>
            <a:ext cx="191054" cy="358149"/>
          </a:xfrm>
          <a:prstGeom prst="corner">
            <a:avLst>
              <a:gd name="adj1" fmla="val 27647"/>
              <a:gd name="adj2" fmla="val 29875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L-shape 18">
            <a:extLst>
              <a:ext uri="{FF2B5EF4-FFF2-40B4-BE49-F238E27FC236}">
                <a16:creationId xmlns:a16="http://schemas.microsoft.com/office/drawing/2014/main" id="{2733F7A2-12B9-584C-95AF-F625C822A2E9}"/>
              </a:ext>
            </a:extLst>
          </p:cNvPr>
          <p:cNvSpPr/>
          <p:nvPr/>
        </p:nvSpPr>
        <p:spPr>
          <a:xfrm rot="2125914" flipH="1">
            <a:off x="4476360" y="1960260"/>
            <a:ext cx="191054" cy="358149"/>
          </a:xfrm>
          <a:prstGeom prst="corner">
            <a:avLst>
              <a:gd name="adj1" fmla="val 27647"/>
              <a:gd name="adj2" fmla="val 29875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L-shape 18">
            <a:extLst>
              <a:ext uri="{FF2B5EF4-FFF2-40B4-BE49-F238E27FC236}">
                <a16:creationId xmlns:a16="http://schemas.microsoft.com/office/drawing/2014/main" id="{2733F7A2-12B9-584C-95AF-F625C822A2E9}"/>
              </a:ext>
            </a:extLst>
          </p:cNvPr>
          <p:cNvSpPr/>
          <p:nvPr/>
        </p:nvSpPr>
        <p:spPr>
          <a:xfrm rot="2125914" flipH="1">
            <a:off x="4886031" y="1960260"/>
            <a:ext cx="191054" cy="358149"/>
          </a:xfrm>
          <a:prstGeom prst="corner">
            <a:avLst>
              <a:gd name="adj1" fmla="val 27647"/>
              <a:gd name="adj2" fmla="val 29875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L-shape 18">
            <a:extLst>
              <a:ext uri="{FF2B5EF4-FFF2-40B4-BE49-F238E27FC236}">
                <a16:creationId xmlns:a16="http://schemas.microsoft.com/office/drawing/2014/main" id="{2733F7A2-12B9-584C-95AF-F625C822A2E9}"/>
              </a:ext>
            </a:extLst>
          </p:cNvPr>
          <p:cNvSpPr/>
          <p:nvPr/>
        </p:nvSpPr>
        <p:spPr>
          <a:xfrm rot="2125914" flipH="1">
            <a:off x="5306358" y="1960260"/>
            <a:ext cx="191054" cy="358149"/>
          </a:xfrm>
          <a:prstGeom prst="corner">
            <a:avLst>
              <a:gd name="adj1" fmla="val 27647"/>
              <a:gd name="adj2" fmla="val 29875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L-shape 18">
            <a:extLst>
              <a:ext uri="{FF2B5EF4-FFF2-40B4-BE49-F238E27FC236}">
                <a16:creationId xmlns:a16="http://schemas.microsoft.com/office/drawing/2014/main" id="{2733F7A2-12B9-584C-95AF-F625C822A2E9}"/>
              </a:ext>
            </a:extLst>
          </p:cNvPr>
          <p:cNvSpPr/>
          <p:nvPr/>
        </p:nvSpPr>
        <p:spPr>
          <a:xfrm rot="2125914" flipH="1">
            <a:off x="5730041" y="1960260"/>
            <a:ext cx="191054" cy="358149"/>
          </a:xfrm>
          <a:prstGeom prst="corner">
            <a:avLst>
              <a:gd name="adj1" fmla="val 27647"/>
              <a:gd name="adj2" fmla="val 29875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L-shape 18">
            <a:extLst>
              <a:ext uri="{FF2B5EF4-FFF2-40B4-BE49-F238E27FC236}">
                <a16:creationId xmlns:a16="http://schemas.microsoft.com/office/drawing/2014/main" id="{2733F7A2-12B9-584C-95AF-F625C822A2E9}"/>
              </a:ext>
            </a:extLst>
          </p:cNvPr>
          <p:cNvSpPr/>
          <p:nvPr/>
        </p:nvSpPr>
        <p:spPr>
          <a:xfrm rot="2125914" flipH="1">
            <a:off x="6150368" y="1960260"/>
            <a:ext cx="191054" cy="358149"/>
          </a:xfrm>
          <a:prstGeom prst="corner">
            <a:avLst>
              <a:gd name="adj1" fmla="val 27647"/>
              <a:gd name="adj2" fmla="val 29875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L-shape 18">
            <a:extLst>
              <a:ext uri="{FF2B5EF4-FFF2-40B4-BE49-F238E27FC236}">
                <a16:creationId xmlns:a16="http://schemas.microsoft.com/office/drawing/2014/main" id="{2733F7A2-12B9-584C-95AF-F625C822A2E9}"/>
              </a:ext>
            </a:extLst>
          </p:cNvPr>
          <p:cNvSpPr/>
          <p:nvPr/>
        </p:nvSpPr>
        <p:spPr>
          <a:xfrm rot="2125914" flipH="1">
            <a:off x="6570694" y="1960260"/>
            <a:ext cx="191054" cy="358149"/>
          </a:xfrm>
          <a:prstGeom prst="corner">
            <a:avLst>
              <a:gd name="adj1" fmla="val 27647"/>
              <a:gd name="adj2" fmla="val 29875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61459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5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8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500" tmFilter="0, 0; .2, .5; .8, .5; 1, 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5" dur="250" autoRev="1" fill="hold"/>
                                        <p:tgtEl>
                                          <p:spTgt spid="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2" presetClass="exit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09" dur="1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10" grpId="0" animBg="1"/>
      <p:bldP spid="10" grpId="1" animBg="1"/>
      <p:bldP spid="10" grpId="2" animBg="1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3" grpId="0" animBg="1"/>
      <p:bldP spid="4" grpId="0"/>
      <p:bldP spid="16" grpId="0" animBg="1"/>
      <p:bldP spid="17" grpId="0"/>
      <p:bldP spid="18" grpId="0" animBg="1"/>
      <p:bldP spid="19" grpId="0"/>
      <p:bldP spid="20" grpId="0" animBg="1"/>
      <p:bldP spid="21" grpId="0" animBg="1"/>
      <p:bldP spid="22" grpId="0" animBg="1"/>
      <p:bldP spid="23" grpId="0" animBg="1"/>
      <p:bldP spid="23" grpId="1" animBg="1"/>
      <p:bldP spid="24" grpId="0" animBg="1"/>
      <p:bldP spid="25" grpId="0" animBg="1"/>
      <p:bldP spid="26" grpId="0" animBg="1"/>
      <p:bldP spid="27" grpId="0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2" grpId="1" animBg="1"/>
      <p:bldP spid="52" grpId="2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" panose="020F0502020204030204" pitchFamily="34" charset="0"/>
              </a:rPr>
              <a:t>Have a go at question 4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3882906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86544"/>
            <a:ext cx="7497474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How many does each tally represent?</a:t>
            </a:r>
          </a:p>
          <a:p>
            <a:endParaRPr lang="en-GB" sz="12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	a)                   b)</a:t>
            </a:r>
          </a:p>
          <a:p>
            <a:r>
              <a:rPr lang="en-GB" sz="1400" dirty="0">
                <a:latin typeface="Comic Sans MS" panose="030F0702030302020204" pitchFamily="66" charset="0"/>
                <a:cs typeface="Calibri" panose="020F0502020204030204" pitchFamily="34" charset="0"/>
              </a:rPr>
              <a:t>       </a:t>
            </a:r>
            <a:endParaRPr lang="en-GB" sz="60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4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pPr marL="514350" indent="-514350">
              <a:buAutoNum type="arabicParenR" startAt="2"/>
            </a:pPr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Draw tallies to show</a:t>
            </a:r>
          </a:p>
          <a:p>
            <a:pPr marL="514350" indent="-514350">
              <a:buAutoNum type="arabicParenR" startAt="2"/>
            </a:pPr>
            <a:endParaRPr lang="en-GB" sz="16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	 a) 7               b) 11</a:t>
            </a:r>
          </a:p>
          <a:p>
            <a:endParaRPr lang="en-GB" sz="12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3) 	 Complete the tally chart.</a:t>
            </a:r>
          </a:p>
          <a:p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      </a:t>
            </a: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</p:txBody>
      </p:sp>
      <p:grpSp>
        <p:nvGrpSpPr>
          <p:cNvPr id="90" name="Group 89"/>
          <p:cNvGrpSpPr/>
          <p:nvPr/>
        </p:nvGrpSpPr>
        <p:grpSpPr>
          <a:xfrm>
            <a:off x="1576842" y="1040588"/>
            <a:ext cx="965114" cy="483326"/>
            <a:chOff x="1611579" y="5272556"/>
            <a:chExt cx="965114" cy="483326"/>
          </a:xfrm>
        </p:grpSpPr>
        <p:grpSp>
          <p:nvGrpSpPr>
            <p:cNvPr id="85" name="Group 84"/>
            <p:cNvGrpSpPr/>
            <p:nvPr/>
          </p:nvGrpSpPr>
          <p:grpSpPr>
            <a:xfrm>
              <a:off x="1611579" y="5272556"/>
              <a:ext cx="504000" cy="483326"/>
              <a:chOff x="1611579" y="5272556"/>
              <a:chExt cx="504000" cy="483326"/>
            </a:xfrm>
          </p:grpSpPr>
          <p:cxnSp>
            <p:nvCxnSpPr>
              <p:cNvPr id="80" name="Straight Connector 79"/>
              <p:cNvCxnSpPr/>
              <p:nvPr/>
            </p:nvCxnSpPr>
            <p:spPr>
              <a:xfrm>
                <a:off x="1685601" y="5272556"/>
                <a:ext cx="0" cy="483326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>
                <a:off x="1800264" y="5272556"/>
                <a:ext cx="0" cy="483326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>
                <a:off x="1914927" y="5272556"/>
                <a:ext cx="0" cy="483326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2029590" y="5272556"/>
                <a:ext cx="0" cy="483326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1611579" y="5311744"/>
                <a:ext cx="504000" cy="378823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86" name="Straight Connector 85"/>
            <p:cNvCxnSpPr/>
            <p:nvPr/>
          </p:nvCxnSpPr>
          <p:spPr>
            <a:xfrm>
              <a:off x="2276246" y="5272556"/>
              <a:ext cx="0" cy="483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2376395" y="5272556"/>
              <a:ext cx="0" cy="483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2476544" y="5272556"/>
              <a:ext cx="0" cy="483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>
              <a:off x="2576693" y="5272556"/>
              <a:ext cx="0" cy="483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1" name="Group 90"/>
          <p:cNvGrpSpPr/>
          <p:nvPr/>
        </p:nvGrpSpPr>
        <p:grpSpPr>
          <a:xfrm>
            <a:off x="4110544" y="1027524"/>
            <a:ext cx="504000" cy="483326"/>
            <a:chOff x="4145281" y="457200"/>
            <a:chExt cx="504000" cy="483326"/>
          </a:xfrm>
        </p:grpSpPr>
        <p:cxnSp>
          <p:nvCxnSpPr>
            <p:cNvPr id="92" name="Straight Connector 91"/>
            <p:cNvCxnSpPr/>
            <p:nvPr/>
          </p:nvCxnSpPr>
          <p:spPr>
            <a:xfrm>
              <a:off x="4219303" y="457200"/>
              <a:ext cx="0" cy="483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4333966" y="457200"/>
              <a:ext cx="0" cy="483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>
              <a:off x="4448629" y="457200"/>
              <a:ext cx="0" cy="483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>
              <a:off x="4563292" y="457200"/>
              <a:ext cx="0" cy="483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4145281" y="496388"/>
              <a:ext cx="504000" cy="378823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7" name="Group 96"/>
          <p:cNvGrpSpPr/>
          <p:nvPr/>
        </p:nvGrpSpPr>
        <p:grpSpPr>
          <a:xfrm>
            <a:off x="4725572" y="1022813"/>
            <a:ext cx="504000" cy="483326"/>
            <a:chOff x="4145281" y="457200"/>
            <a:chExt cx="504000" cy="483326"/>
          </a:xfrm>
        </p:grpSpPr>
        <p:cxnSp>
          <p:nvCxnSpPr>
            <p:cNvPr id="98" name="Straight Connector 97"/>
            <p:cNvCxnSpPr/>
            <p:nvPr/>
          </p:nvCxnSpPr>
          <p:spPr>
            <a:xfrm>
              <a:off x="4219303" y="457200"/>
              <a:ext cx="0" cy="483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4333966" y="457200"/>
              <a:ext cx="0" cy="483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4448629" y="457200"/>
              <a:ext cx="0" cy="483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>
              <a:off x="4563292" y="457200"/>
              <a:ext cx="0" cy="483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4145281" y="496388"/>
              <a:ext cx="504000" cy="378823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3" name="Group 102"/>
          <p:cNvGrpSpPr/>
          <p:nvPr/>
        </p:nvGrpSpPr>
        <p:grpSpPr>
          <a:xfrm>
            <a:off x="5325817" y="1016355"/>
            <a:ext cx="504000" cy="483326"/>
            <a:chOff x="4145281" y="457200"/>
            <a:chExt cx="504000" cy="483326"/>
          </a:xfrm>
        </p:grpSpPr>
        <p:cxnSp>
          <p:nvCxnSpPr>
            <p:cNvPr id="104" name="Straight Connector 103"/>
            <p:cNvCxnSpPr/>
            <p:nvPr/>
          </p:nvCxnSpPr>
          <p:spPr>
            <a:xfrm>
              <a:off x="4219303" y="457200"/>
              <a:ext cx="0" cy="483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4333966" y="457200"/>
              <a:ext cx="0" cy="483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>
              <a:off x="4448629" y="457200"/>
              <a:ext cx="0" cy="483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>
              <a:off x="4563292" y="457200"/>
              <a:ext cx="0" cy="483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>
              <a:off x="4145281" y="496388"/>
              <a:ext cx="504000" cy="378823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9" name="Group 108"/>
          <p:cNvGrpSpPr/>
          <p:nvPr/>
        </p:nvGrpSpPr>
        <p:grpSpPr>
          <a:xfrm>
            <a:off x="5940258" y="1040588"/>
            <a:ext cx="504000" cy="483326"/>
            <a:chOff x="4145281" y="457200"/>
            <a:chExt cx="504000" cy="483326"/>
          </a:xfrm>
        </p:grpSpPr>
        <p:cxnSp>
          <p:nvCxnSpPr>
            <p:cNvPr id="110" name="Straight Connector 109"/>
            <p:cNvCxnSpPr/>
            <p:nvPr/>
          </p:nvCxnSpPr>
          <p:spPr>
            <a:xfrm>
              <a:off x="4219303" y="457200"/>
              <a:ext cx="0" cy="483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>
              <a:off x="4333966" y="457200"/>
              <a:ext cx="0" cy="483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>
              <a:off x="4448629" y="457200"/>
              <a:ext cx="0" cy="483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>
              <a:off x="4563292" y="457200"/>
              <a:ext cx="0" cy="483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>
              <a:off x="4145281" y="496388"/>
              <a:ext cx="504000" cy="378823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" name="Group 2"/>
          <p:cNvGrpSpPr/>
          <p:nvPr/>
        </p:nvGrpSpPr>
        <p:grpSpPr>
          <a:xfrm>
            <a:off x="6653446" y="1027524"/>
            <a:ext cx="100149" cy="483326"/>
            <a:chOff x="6653446" y="1027524"/>
            <a:chExt cx="100149" cy="483326"/>
          </a:xfrm>
        </p:grpSpPr>
        <p:cxnSp>
          <p:nvCxnSpPr>
            <p:cNvPr id="115" name="Straight Connector 114"/>
            <p:cNvCxnSpPr/>
            <p:nvPr/>
          </p:nvCxnSpPr>
          <p:spPr>
            <a:xfrm>
              <a:off x="6653446" y="1027524"/>
              <a:ext cx="0" cy="483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>
              <a:off x="6753595" y="1027524"/>
              <a:ext cx="0" cy="483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aphicFrame>
        <p:nvGraphicFramePr>
          <p:cNvPr id="117" name="Table 1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011445"/>
              </p:ext>
            </p:extLst>
          </p:nvPr>
        </p:nvGraphicFramePr>
        <p:xfrm>
          <a:off x="3422865" y="3857290"/>
          <a:ext cx="4752781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60655">
                  <a:extLst>
                    <a:ext uri="{9D8B030D-6E8A-4147-A177-3AD203B41FA5}">
                      <a16:colId xmlns:a16="http://schemas.microsoft.com/office/drawing/2014/main" val="1158947443"/>
                    </a:ext>
                  </a:extLst>
                </a:gridCol>
                <a:gridCol w="1397223">
                  <a:extLst>
                    <a:ext uri="{9D8B030D-6E8A-4147-A177-3AD203B41FA5}">
                      <a16:colId xmlns:a16="http://schemas.microsoft.com/office/drawing/2014/main" val="2934031234"/>
                    </a:ext>
                  </a:extLst>
                </a:gridCol>
                <a:gridCol w="1194903">
                  <a:extLst>
                    <a:ext uri="{9D8B030D-6E8A-4147-A177-3AD203B41FA5}">
                      <a16:colId xmlns:a16="http://schemas.microsoft.com/office/drawing/2014/main" val="6554469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Button Colour</a:t>
                      </a:r>
                      <a:endParaRPr lang="en-GB" sz="2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Tally</a:t>
                      </a:r>
                      <a:endParaRPr lang="en-GB" sz="2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Total</a:t>
                      </a:r>
                      <a:endParaRPr lang="en-GB" sz="2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136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pink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451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blue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197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green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068814"/>
                  </a:ext>
                </a:extLst>
              </a:tr>
            </a:tbl>
          </a:graphicData>
        </a:graphic>
      </p:graphicFrame>
      <p:pic>
        <p:nvPicPr>
          <p:cNvPr id="131" name="Picture 1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86" y="3751172"/>
            <a:ext cx="2631843" cy="222317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95456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86544"/>
            <a:ext cx="7497474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How many does each tally represent?</a:t>
            </a:r>
          </a:p>
          <a:p>
            <a:endParaRPr lang="en-GB" sz="12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	a)                   b)</a:t>
            </a:r>
          </a:p>
          <a:p>
            <a:r>
              <a:rPr lang="en-GB" sz="1400" dirty="0">
                <a:latin typeface="Comic Sans MS" panose="030F0702030302020204" pitchFamily="66" charset="0"/>
                <a:cs typeface="Calibri" panose="020F0502020204030204" pitchFamily="34" charset="0"/>
              </a:rPr>
              <a:t>       </a:t>
            </a:r>
            <a:endParaRPr lang="en-GB" sz="60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4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pPr marL="514350" indent="-514350">
              <a:buAutoNum type="arabicParenR" startAt="2"/>
            </a:pPr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Draw tallies to show</a:t>
            </a:r>
          </a:p>
          <a:p>
            <a:pPr marL="514350" indent="-514350">
              <a:buAutoNum type="arabicParenR" startAt="2"/>
            </a:pPr>
            <a:endParaRPr lang="en-GB" sz="16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	 a) 7               b) 11</a:t>
            </a:r>
          </a:p>
          <a:p>
            <a:endParaRPr lang="en-GB" sz="12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3) 	 Complete the tally chart.</a:t>
            </a:r>
          </a:p>
          <a:p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      </a:t>
            </a: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</p:txBody>
      </p:sp>
      <p:grpSp>
        <p:nvGrpSpPr>
          <p:cNvPr id="90" name="Group 89"/>
          <p:cNvGrpSpPr/>
          <p:nvPr/>
        </p:nvGrpSpPr>
        <p:grpSpPr>
          <a:xfrm>
            <a:off x="1576842" y="1040588"/>
            <a:ext cx="965114" cy="483326"/>
            <a:chOff x="1611579" y="5272556"/>
            <a:chExt cx="965114" cy="483326"/>
          </a:xfrm>
        </p:grpSpPr>
        <p:grpSp>
          <p:nvGrpSpPr>
            <p:cNvPr id="85" name="Group 84"/>
            <p:cNvGrpSpPr/>
            <p:nvPr/>
          </p:nvGrpSpPr>
          <p:grpSpPr>
            <a:xfrm>
              <a:off x="1611579" y="5272556"/>
              <a:ext cx="504000" cy="483326"/>
              <a:chOff x="1611579" y="5272556"/>
              <a:chExt cx="504000" cy="483326"/>
            </a:xfrm>
          </p:grpSpPr>
          <p:cxnSp>
            <p:nvCxnSpPr>
              <p:cNvPr id="80" name="Straight Connector 79"/>
              <p:cNvCxnSpPr/>
              <p:nvPr/>
            </p:nvCxnSpPr>
            <p:spPr>
              <a:xfrm>
                <a:off x="1685601" y="5272556"/>
                <a:ext cx="0" cy="483326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>
                <a:off x="1800264" y="5272556"/>
                <a:ext cx="0" cy="483326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>
                <a:off x="1914927" y="5272556"/>
                <a:ext cx="0" cy="483326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2029590" y="5272556"/>
                <a:ext cx="0" cy="483326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1611579" y="5311744"/>
                <a:ext cx="504000" cy="378823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86" name="Straight Connector 85"/>
            <p:cNvCxnSpPr/>
            <p:nvPr/>
          </p:nvCxnSpPr>
          <p:spPr>
            <a:xfrm>
              <a:off x="2276246" y="5272556"/>
              <a:ext cx="0" cy="483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2376395" y="5272556"/>
              <a:ext cx="0" cy="483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2476544" y="5272556"/>
              <a:ext cx="0" cy="483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>
              <a:off x="2576693" y="5272556"/>
              <a:ext cx="0" cy="483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1" name="Group 90"/>
          <p:cNvGrpSpPr/>
          <p:nvPr/>
        </p:nvGrpSpPr>
        <p:grpSpPr>
          <a:xfrm>
            <a:off x="4110544" y="1027524"/>
            <a:ext cx="504000" cy="483326"/>
            <a:chOff x="4145281" y="457200"/>
            <a:chExt cx="504000" cy="483326"/>
          </a:xfrm>
        </p:grpSpPr>
        <p:cxnSp>
          <p:nvCxnSpPr>
            <p:cNvPr id="92" name="Straight Connector 91"/>
            <p:cNvCxnSpPr/>
            <p:nvPr/>
          </p:nvCxnSpPr>
          <p:spPr>
            <a:xfrm>
              <a:off x="4219303" y="457200"/>
              <a:ext cx="0" cy="483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4333966" y="457200"/>
              <a:ext cx="0" cy="483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>
              <a:off x="4448629" y="457200"/>
              <a:ext cx="0" cy="483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>
              <a:off x="4563292" y="457200"/>
              <a:ext cx="0" cy="483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4145281" y="496388"/>
              <a:ext cx="504000" cy="378823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7" name="Group 96"/>
          <p:cNvGrpSpPr/>
          <p:nvPr/>
        </p:nvGrpSpPr>
        <p:grpSpPr>
          <a:xfrm>
            <a:off x="4725572" y="1022813"/>
            <a:ext cx="504000" cy="483326"/>
            <a:chOff x="4145281" y="457200"/>
            <a:chExt cx="504000" cy="483326"/>
          </a:xfrm>
        </p:grpSpPr>
        <p:cxnSp>
          <p:nvCxnSpPr>
            <p:cNvPr id="98" name="Straight Connector 97"/>
            <p:cNvCxnSpPr/>
            <p:nvPr/>
          </p:nvCxnSpPr>
          <p:spPr>
            <a:xfrm>
              <a:off x="4219303" y="457200"/>
              <a:ext cx="0" cy="483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4333966" y="457200"/>
              <a:ext cx="0" cy="483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4448629" y="457200"/>
              <a:ext cx="0" cy="483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>
              <a:off x="4563292" y="457200"/>
              <a:ext cx="0" cy="483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4145281" y="496388"/>
              <a:ext cx="504000" cy="378823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3" name="Group 102"/>
          <p:cNvGrpSpPr/>
          <p:nvPr/>
        </p:nvGrpSpPr>
        <p:grpSpPr>
          <a:xfrm>
            <a:off x="5325817" y="1016355"/>
            <a:ext cx="504000" cy="483326"/>
            <a:chOff x="4145281" y="457200"/>
            <a:chExt cx="504000" cy="483326"/>
          </a:xfrm>
        </p:grpSpPr>
        <p:cxnSp>
          <p:nvCxnSpPr>
            <p:cNvPr id="104" name="Straight Connector 103"/>
            <p:cNvCxnSpPr/>
            <p:nvPr/>
          </p:nvCxnSpPr>
          <p:spPr>
            <a:xfrm>
              <a:off x="4219303" y="457200"/>
              <a:ext cx="0" cy="483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4333966" y="457200"/>
              <a:ext cx="0" cy="483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>
              <a:off x="4448629" y="457200"/>
              <a:ext cx="0" cy="483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>
              <a:off x="4563292" y="457200"/>
              <a:ext cx="0" cy="483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>
              <a:off x="4145281" y="496388"/>
              <a:ext cx="504000" cy="378823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9" name="Group 108"/>
          <p:cNvGrpSpPr/>
          <p:nvPr/>
        </p:nvGrpSpPr>
        <p:grpSpPr>
          <a:xfrm>
            <a:off x="5940258" y="1040588"/>
            <a:ext cx="504000" cy="483326"/>
            <a:chOff x="4145281" y="457200"/>
            <a:chExt cx="504000" cy="483326"/>
          </a:xfrm>
        </p:grpSpPr>
        <p:cxnSp>
          <p:nvCxnSpPr>
            <p:cNvPr id="110" name="Straight Connector 109"/>
            <p:cNvCxnSpPr/>
            <p:nvPr/>
          </p:nvCxnSpPr>
          <p:spPr>
            <a:xfrm>
              <a:off x="4219303" y="457200"/>
              <a:ext cx="0" cy="483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>
              <a:off x="4333966" y="457200"/>
              <a:ext cx="0" cy="483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>
              <a:off x="4448629" y="457200"/>
              <a:ext cx="0" cy="483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>
              <a:off x="4563292" y="457200"/>
              <a:ext cx="0" cy="483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>
              <a:off x="4145281" y="496388"/>
              <a:ext cx="504000" cy="378823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" name="Group 2"/>
          <p:cNvGrpSpPr/>
          <p:nvPr/>
        </p:nvGrpSpPr>
        <p:grpSpPr>
          <a:xfrm>
            <a:off x="6653446" y="1027524"/>
            <a:ext cx="100149" cy="483326"/>
            <a:chOff x="6653446" y="1027524"/>
            <a:chExt cx="100149" cy="483326"/>
          </a:xfrm>
        </p:grpSpPr>
        <p:cxnSp>
          <p:nvCxnSpPr>
            <p:cNvPr id="115" name="Straight Connector 114"/>
            <p:cNvCxnSpPr/>
            <p:nvPr/>
          </p:nvCxnSpPr>
          <p:spPr>
            <a:xfrm>
              <a:off x="6653446" y="1027524"/>
              <a:ext cx="0" cy="483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>
              <a:off x="6753595" y="1027524"/>
              <a:ext cx="0" cy="483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aphicFrame>
        <p:nvGraphicFramePr>
          <p:cNvPr id="117" name="Table 1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011445"/>
              </p:ext>
            </p:extLst>
          </p:nvPr>
        </p:nvGraphicFramePr>
        <p:xfrm>
          <a:off x="3422865" y="3857290"/>
          <a:ext cx="4752781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60655">
                  <a:extLst>
                    <a:ext uri="{9D8B030D-6E8A-4147-A177-3AD203B41FA5}">
                      <a16:colId xmlns:a16="http://schemas.microsoft.com/office/drawing/2014/main" val="1158947443"/>
                    </a:ext>
                  </a:extLst>
                </a:gridCol>
                <a:gridCol w="1397223">
                  <a:extLst>
                    <a:ext uri="{9D8B030D-6E8A-4147-A177-3AD203B41FA5}">
                      <a16:colId xmlns:a16="http://schemas.microsoft.com/office/drawing/2014/main" val="2934031234"/>
                    </a:ext>
                  </a:extLst>
                </a:gridCol>
                <a:gridCol w="1194903">
                  <a:extLst>
                    <a:ext uri="{9D8B030D-6E8A-4147-A177-3AD203B41FA5}">
                      <a16:colId xmlns:a16="http://schemas.microsoft.com/office/drawing/2014/main" val="6554469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Button Colour</a:t>
                      </a:r>
                      <a:endParaRPr lang="en-GB" sz="2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Tally</a:t>
                      </a:r>
                      <a:endParaRPr lang="en-GB" sz="2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Total</a:t>
                      </a:r>
                      <a:endParaRPr lang="en-GB" sz="2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136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pink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451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blue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197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green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068814"/>
                  </a:ext>
                </a:extLst>
              </a:tr>
            </a:tbl>
          </a:graphicData>
        </a:graphic>
      </p:graphicFrame>
      <p:pic>
        <p:nvPicPr>
          <p:cNvPr id="131" name="Picture 1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86" y="3751172"/>
            <a:ext cx="2631843" cy="2223172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>
            <a:off x="2747908" y="1053542"/>
            <a:ext cx="4117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058697" y="1053542"/>
            <a:ext cx="710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22</a:t>
            </a:r>
          </a:p>
        </p:txBody>
      </p:sp>
      <p:cxnSp>
        <p:nvCxnSpPr>
          <p:cNvPr id="46" name="Straight Connector 45"/>
          <p:cNvCxnSpPr/>
          <p:nvPr/>
        </p:nvCxnSpPr>
        <p:spPr>
          <a:xfrm>
            <a:off x="2163680" y="2372671"/>
            <a:ext cx="0" cy="48332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2278343" y="2372671"/>
            <a:ext cx="0" cy="48332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393006" y="2372671"/>
            <a:ext cx="0" cy="48332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2507669" y="2372671"/>
            <a:ext cx="0" cy="48332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2089658" y="2411859"/>
            <a:ext cx="504000" cy="378823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2738446" y="2372671"/>
            <a:ext cx="0" cy="48332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2842949" y="2372671"/>
            <a:ext cx="0" cy="48332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4595577" y="2354839"/>
            <a:ext cx="0" cy="48332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4710240" y="2354839"/>
            <a:ext cx="0" cy="48332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824903" y="2354839"/>
            <a:ext cx="0" cy="48332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4939566" y="2354839"/>
            <a:ext cx="0" cy="48332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4521555" y="2394027"/>
            <a:ext cx="504000" cy="378823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286690" y="2354840"/>
            <a:ext cx="0" cy="48332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401353" y="2354840"/>
            <a:ext cx="0" cy="48332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5516016" y="2354840"/>
            <a:ext cx="0" cy="48332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630679" y="2354840"/>
            <a:ext cx="0" cy="48332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5212668" y="2394028"/>
            <a:ext cx="504000" cy="378823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5938276" y="2372671"/>
            <a:ext cx="0" cy="48332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7416457" y="4280540"/>
            <a:ext cx="180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3</a:t>
            </a:r>
          </a:p>
        </p:txBody>
      </p:sp>
      <p:cxnSp>
        <p:nvCxnSpPr>
          <p:cNvPr id="65" name="Straight Connector 64"/>
          <p:cNvCxnSpPr/>
          <p:nvPr/>
        </p:nvCxnSpPr>
        <p:spPr>
          <a:xfrm>
            <a:off x="6279656" y="4372501"/>
            <a:ext cx="0" cy="32400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6379805" y="4372501"/>
            <a:ext cx="0" cy="32400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6479954" y="4372501"/>
            <a:ext cx="0" cy="32400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6216821" y="5295610"/>
            <a:ext cx="0" cy="32400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6316970" y="5295610"/>
            <a:ext cx="0" cy="32400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6417119" y="5295610"/>
            <a:ext cx="0" cy="32400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6512433" y="5304377"/>
            <a:ext cx="0" cy="32400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6227049" y="4843991"/>
            <a:ext cx="0" cy="32400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6317142" y="4843991"/>
            <a:ext cx="0" cy="32400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6407234" y="4843991"/>
            <a:ext cx="0" cy="32400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6497326" y="4843991"/>
            <a:ext cx="0" cy="32400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6168889" y="4870261"/>
            <a:ext cx="396000" cy="25394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6681951" y="4835234"/>
            <a:ext cx="0" cy="32400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7404804" y="4745191"/>
            <a:ext cx="180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7422505" y="5191272"/>
            <a:ext cx="180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6960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9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9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10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64" grpId="0"/>
      <p:bldP spid="79" grpId="0"/>
      <p:bldP spid="1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377293"/>
              </p:ext>
            </p:extLst>
          </p:nvPr>
        </p:nvGraphicFramePr>
        <p:xfrm>
          <a:off x="979717" y="3646993"/>
          <a:ext cx="6222688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61587">
                  <a:extLst>
                    <a:ext uri="{9D8B030D-6E8A-4147-A177-3AD203B41FA5}">
                      <a16:colId xmlns:a16="http://schemas.microsoft.com/office/drawing/2014/main" val="1158947443"/>
                    </a:ext>
                  </a:extLst>
                </a:gridCol>
                <a:gridCol w="3861101">
                  <a:extLst>
                    <a:ext uri="{9D8B030D-6E8A-4147-A177-3AD203B41FA5}">
                      <a16:colId xmlns:a16="http://schemas.microsoft.com/office/drawing/2014/main" val="6554469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Shape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136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Square</a:t>
                      </a:r>
                      <a:r>
                        <a:rPr lang="en-GB" sz="2400" baseline="0" dirty="0">
                          <a:latin typeface="Comic Sans MS" panose="030F0702030302020204" pitchFamily="66" charset="0"/>
                        </a:rPr>
                        <a:t>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451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Triangle</a:t>
                      </a:r>
                      <a:r>
                        <a:rPr lang="en-GB" sz="2400" baseline="0" dirty="0">
                          <a:latin typeface="Comic Sans MS" panose="030F0702030302020204" pitchFamily="66" charset="0"/>
                        </a:rPr>
                        <a:t>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197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Decagon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068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Trapezium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0727465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435251" y="3131070"/>
                <a:ext cx="370291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omic Sans MS" panose="030F0702030302020204" pitchFamily="66" charset="0"/>
                  </a:rPr>
                  <a:t>Key       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1 shape</a:t>
                </a: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5251" y="3131070"/>
                <a:ext cx="3702911" cy="461665"/>
              </a:xfrm>
              <a:prstGeom prst="rect">
                <a:avLst/>
              </a:prstGeom>
              <a:blipFill>
                <a:blip r:embed="rId5"/>
                <a:stretch>
                  <a:fillRect l="-2636"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rapezoid 10"/>
          <p:cNvSpPr/>
          <p:nvPr/>
        </p:nvSpPr>
        <p:spPr>
          <a:xfrm rot="10800000">
            <a:off x="3816536" y="2348244"/>
            <a:ext cx="1069751" cy="685800"/>
          </a:xfrm>
          <a:prstGeom prst="trapezoid">
            <a:avLst>
              <a:gd name="adj" fmla="val 63095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12" name="5-Point Star 11"/>
          <p:cNvSpPr/>
          <p:nvPr/>
        </p:nvSpPr>
        <p:spPr>
          <a:xfrm>
            <a:off x="3884266" y="859991"/>
            <a:ext cx="934288" cy="934288"/>
          </a:xfrm>
          <a:prstGeom prst="star5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13" name="Isosceles Triangle 12"/>
          <p:cNvSpPr/>
          <p:nvPr/>
        </p:nvSpPr>
        <p:spPr>
          <a:xfrm>
            <a:off x="4225573" y="1638575"/>
            <a:ext cx="251675" cy="699364"/>
          </a:xfrm>
          <a:prstGeom prst="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40" name="Trapezoid 39"/>
          <p:cNvSpPr/>
          <p:nvPr/>
        </p:nvSpPr>
        <p:spPr>
          <a:xfrm rot="10800000">
            <a:off x="5336487" y="2118270"/>
            <a:ext cx="1412404" cy="905469"/>
          </a:xfrm>
          <a:prstGeom prst="trapezoid">
            <a:avLst>
              <a:gd name="adj" fmla="val 32619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15" name="Right Triangle 14"/>
          <p:cNvSpPr/>
          <p:nvPr/>
        </p:nvSpPr>
        <p:spPr>
          <a:xfrm>
            <a:off x="5851208" y="859649"/>
            <a:ext cx="551906" cy="1258621"/>
          </a:xfrm>
          <a:prstGeom prst="rt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grpSp>
        <p:nvGrpSpPr>
          <p:cNvPr id="26" name="Group 25"/>
          <p:cNvGrpSpPr/>
          <p:nvPr/>
        </p:nvGrpSpPr>
        <p:grpSpPr>
          <a:xfrm>
            <a:off x="5277395" y="3203849"/>
            <a:ext cx="311600" cy="311600"/>
            <a:chOff x="5235846" y="3162300"/>
            <a:chExt cx="394697" cy="394697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35846" y="3162300"/>
              <a:ext cx="394697" cy="394697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>
              <a:off x="5235846" y="3162300"/>
              <a:ext cx="394697" cy="394697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5" name="Group 54"/>
          <p:cNvGrpSpPr/>
          <p:nvPr/>
        </p:nvGrpSpPr>
        <p:grpSpPr>
          <a:xfrm>
            <a:off x="3467798" y="4174558"/>
            <a:ext cx="311600" cy="311600"/>
            <a:chOff x="5235846" y="3162300"/>
            <a:chExt cx="394697" cy="394697"/>
          </a:xfrm>
        </p:grpSpPr>
        <p:cxnSp>
          <p:nvCxnSpPr>
            <p:cNvPr id="66" name="Straight Connector 65"/>
            <p:cNvCxnSpPr/>
            <p:nvPr/>
          </p:nvCxnSpPr>
          <p:spPr>
            <a:xfrm>
              <a:off x="5235846" y="3162300"/>
              <a:ext cx="394697" cy="394697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H="1">
              <a:off x="5235846" y="3162300"/>
              <a:ext cx="394697" cy="394697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1763487" y="1719200"/>
            <a:ext cx="1314845" cy="131484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Isosceles Triangle 9"/>
          <p:cNvSpPr/>
          <p:nvPr/>
        </p:nvSpPr>
        <p:spPr>
          <a:xfrm>
            <a:off x="1750787" y="580723"/>
            <a:ext cx="1319329" cy="1137351"/>
          </a:xfrm>
          <a:prstGeom prst="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pic>
        <p:nvPicPr>
          <p:cNvPr id="70" name="Picture 6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92397" flipH="1">
            <a:off x="581882" y="2845871"/>
            <a:ext cx="1022042" cy="716855"/>
          </a:xfrm>
          <a:prstGeom prst="rect">
            <a:avLst/>
          </a:prstGeom>
        </p:spPr>
      </p:pic>
      <p:grpSp>
        <p:nvGrpSpPr>
          <p:cNvPr id="74" name="Group 73"/>
          <p:cNvGrpSpPr/>
          <p:nvPr/>
        </p:nvGrpSpPr>
        <p:grpSpPr>
          <a:xfrm>
            <a:off x="3467798" y="4647681"/>
            <a:ext cx="311601" cy="311600"/>
            <a:chOff x="5235846" y="3162300"/>
            <a:chExt cx="394697" cy="394697"/>
          </a:xfrm>
        </p:grpSpPr>
        <p:cxnSp>
          <p:nvCxnSpPr>
            <p:cNvPr id="75" name="Straight Connector 74"/>
            <p:cNvCxnSpPr/>
            <p:nvPr/>
          </p:nvCxnSpPr>
          <p:spPr>
            <a:xfrm>
              <a:off x="5235846" y="3162300"/>
              <a:ext cx="394697" cy="394697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H="1">
              <a:off x="5235846" y="3162300"/>
              <a:ext cx="394697" cy="394697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1" name="Group 90"/>
          <p:cNvGrpSpPr/>
          <p:nvPr/>
        </p:nvGrpSpPr>
        <p:grpSpPr>
          <a:xfrm>
            <a:off x="3934428" y="4647681"/>
            <a:ext cx="311601" cy="311600"/>
            <a:chOff x="5235846" y="3162300"/>
            <a:chExt cx="394697" cy="394697"/>
          </a:xfrm>
        </p:grpSpPr>
        <p:cxnSp>
          <p:nvCxnSpPr>
            <p:cNvPr id="92" name="Straight Connector 91"/>
            <p:cNvCxnSpPr/>
            <p:nvPr/>
          </p:nvCxnSpPr>
          <p:spPr>
            <a:xfrm>
              <a:off x="5235846" y="3162300"/>
              <a:ext cx="394697" cy="394697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flipH="1">
              <a:off x="5235846" y="3162300"/>
              <a:ext cx="394697" cy="394697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4" name="Group 93"/>
          <p:cNvGrpSpPr/>
          <p:nvPr/>
        </p:nvGrpSpPr>
        <p:grpSpPr>
          <a:xfrm>
            <a:off x="3467798" y="5099106"/>
            <a:ext cx="311601" cy="311600"/>
            <a:chOff x="5235846" y="3162300"/>
            <a:chExt cx="394697" cy="394697"/>
          </a:xfrm>
        </p:grpSpPr>
        <p:cxnSp>
          <p:nvCxnSpPr>
            <p:cNvPr id="95" name="Straight Connector 94"/>
            <p:cNvCxnSpPr/>
            <p:nvPr/>
          </p:nvCxnSpPr>
          <p:spPr>
            <a:xfrm>
              <a:off x="5235846" y="3162300"/>
              <a:ext cx="394697" cy="394697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flipH="1">
              <a:off x="5235846" y="3162300"/>
              <a:ext cx="394697" cy="394697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7" name="Group 96"/>
          <p:cNvGrpSpPr/>
          <p:nvPr/>
        </p:nvGrpSpPr>
        <p:grpSpPr>
          <a:xfrm>
            <a:off x="4395531" y="4647681"/>
            <a:ext cx="311601" cy="311600"/>
            <a:chOff x="5235846" y="3162300"/>
            <a:chExt cx="394697" cy="394697"/>
          </a:xfrm>
        </p:grpSpPr>
        <p:cxnSp>
          <p:nvCxnSpPr>
            <p:cNvPr id="98" name="Straight Connector 97"/>
            <p:cNvCxnSpPr/>
            <p:nvPr/>
          </p:nvCxnSpPr>
          <p:spPr>
            <a:xfrm>
              <a:off x="5235846" y="3162300"/>
              <a:ext cx="394697" cy="394697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flipH="1">
              <a:off x="5235846" y="3162300"/>
              <a:ext cx="394697" cy="394697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0" name="Group 99"/>
          <p:cNvGrpSpPr/>
          <p:nvPr/>
        </p:nvGrpSpPr>
        <p:grpSpPr>
          <a:xfrm>
            <a:off x="3467798" y="5554709"/>
            <a:ext cx="311601" cy="311600"/>
            <a:chOff x="5235846" y="3162300"/>
            <a:chExt cx="394697" cy="394697"/>
          </a:xfrm>
        </p:grpSpPr>
        <p:cxnSp>
          <p:nvCxnSpPr>
            <p:cNvPr id="101" name="Straight Connector 100"/>
            <p:cNvCxnSpPr/>
            <p:nvPr/>
          </p:nvCxnSpPr>
          <p:spPr>
            <a:xfrm>
              <a:off x="5235846" y="3162300"/>
              <a:ext cx="394697" cy="394697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flipH="1">
              <a:off x="5235846" y="3162300"/>
              <a:ext cx="394697" cy="394697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3" name="Group 102"/>
          <p:cNvGrpSpPr/>
          <p:nvPr/>
        </p:nvGrpSpPr>
        <p:grpSpPr>
          <a:xfrm>
            <a:off x="3935260" y="5554709"/>
            <a:ext cx="311601" cy="311600"/>
            <a:chOff x="5235846" y="3162300"/>
            <a:chExt cx="394697" cy="394697"/>
          </a:xfrm>
        </p:grpSpPr>
        <p:cxnSp>
          <p:nvCxnSpPr>
            <p:cNvPr id="104" name="Straight Connector 103"/>
            <p:cNvCxnSpPr/>
            <p:nvPr/>
          </p:nvCxnSpPr>
          <p:spPr>
            <a:xfrm>
              <a:off x="5235846" y="3162300"/>
              <a:ext cx="394697" cy="394697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flipH="1">
              <a:off x="5235846" y="3162300"/>
              <a:ext cx="394697" cy="394697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319552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D7D31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AD47"/>
                                      </p:to>
                                    </p:animClr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84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" panose="020F0502020204030204" pitchFamily="34" charset="0"/>
              </a:rPr>
              <a:t>Have a go at questions 1 and 2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9470" y="5223112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334334" y="5365801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Have a think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245963"/>
              </p:ext>
            </p:extLst>
          </p:nvPr>
        </p:nvGraphicFramePr>
        <p:xfrm>
          <a:off x="482946" y="555159"/>
          <a:ext cx="7492654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2654">
                  <a:extLst>
                    <a:ext uri="{9D8B030D-6E8A-4147-A177-3AD203B41FA5}">
                      <a16:colId xmlns:a16="http://schemas.microsoft.com/office/drawing/2014/main" val="1263891223"/>
                    </a:ext>
                  </a:extLst>
                </a:gridCol>
                <a:gridCol w="5080000">
                  <a:extLst>
                    <a:ext uri="{9D8B030D-6E8A-4147-A177-3AD203B41FA5}">
                      <a16:colId xmlns:a16="http://schemas.microsoft.com/office/drawing/2014/main" val="378700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Minutes spent</a:t>
                      </a:r>
                      <a:r>
                        <a:rPr lang="en-GB" sz="2800" b="0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reading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6552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Monday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7004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Tuesday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2081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Wednesday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1488020"/>
                  </a:ext>
                </a:extLst>
              </a:tr>
            </a:tbl>
          </a:graphicData>
        </a:graphic>
      </p:graphicFrame>
      <p:graphicFrame>
        <p:nvGraphicFramePr>
          <p:cNvPr id="45" name="Tab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113786"/>
              </p:ext>
            </p:extLst>
          </p:nvPr>
        </p:nvGraphicFramePr>
        <p:xfrm>
          <a:off x="482946" y="3045976"/>
          <a:ext cx="7492654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2654">
                  <a:extLst>
                    <a:ext uri="{9D8B030D-6E8A-4147-A177-3AD203B41FA5}">
                      <a16:colId xmlns:a16="http://schemas.microsoft.com/office/drawing/2014/main" val="1263891223"/>
                    </a:ext>
                  </a:extLst>
                </a:gridCol>
                <a:gridCol w="5080000">
                  <a:extLst>
                    <a:ext uri="{9D8B030D-6E8A-4147-A177-3AD203B41FA5}">
                      <a16:colId xmlns:a16="http://schemas.microsoft.com/office/drawing/2014/main" val="378700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6552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Monday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7004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Tuesday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2081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Wednesday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1488020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902238" y="2948290"/>
            <a:ext cx="5174962" cy="605963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260058" y="2983878"/>
                <a:ext cx="39164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latin typeface="Comic Sans MS" panose="030F0702030302020204" pitchFamily="66" charset="0"/>
                  </a:rPr>
                  <a:t>Key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     1 minute reading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0058" y="2983878"/>
                <a:ext cx="3916457" cy="461665"/>
              </a:xfrm>
              <a:prstGeom prst="rect">
                <a:avLst/>
              </a:prstGeom>
              <a:blipFill>
                <a:blip r:embed="rId7"/>
                <a:stretch>
                  <a:fillRect l="-2492" t="-10526" r="-1402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5296234" y="3018552"/>
            <a:ext cx="291766" cy="38302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6156" y="2222141"/>
            <a:ext cx="1275496" cy="894626"/>
          </a:xfrm>
          <a:prstGeom prst="rect">
            <a:avLst/>
          </a:prstGeom>
        </p:spPr>
      </p:pic>
      <p:sp>
        <p:nvSpPr>
          <p:cNvPr id="47" name="Rectangle 46"/>
          <p:cNvSpPr/>
          <p:nvPr/>
        </p:nvSpPr>
        <p:spPr>
          <a:xfrm>
            <a:off x="2993383" y="3648100"/>
            <a:ext cx="291766" cy="38302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3410920" y="3648100"/>
            <a:ext cx="291766" cy="38302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3828458" y="3648100"/>
            <a:ext cx="291766" cy="38302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2990268" y="4144922"/>
            <a:ext cx="291766" cy="38302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3409363" y="4144922"/>
            <a:ext cx="291766" cy="38302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3828458" y="4144922"/>
            <a:ext cx="291766" cy="38302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4247553" y="4144922"/>
            <a:ext cx="291766" cy="38302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4666648" y="4144922"/>
            <a:ext cx="291766" cy="38302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5085743" y="4144922"/>
            <a:ext cx="291766" cy="38302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5504838" y="4144922"/>
            <a:ext cx="291766" cy="38302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5923933" y="4144922"/>
            <a:ext cx="291766" cy="38302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6343028" y="4144922"/>
            <a:ext cx="291766" cy="38302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6762122" y="4144922"/>
            <a:ext cx="291766" cy="38302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2993383" y="4649417"/>
            <a:ext cx="395532" cy="40895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3641712" y="4649417"/>
            <a:ext cx="395532" cy="40895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62" name="Rectangle 61"/>
          <p:cNvSpPr/>
          <p:nvPr/>
        </p:nvSpPr>
        <p:spPr>
          <a:xfrm>
            <a:off x="4290041" y="4649417"/>
            <a:ext cx="395532" cy="40895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4938370" y="4649417"/>
            <a:ext cx="395532" cy="40895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5586699" y="4649417"/>
            <a:ext cx="395532" cy="40895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6235028" y="4649417"/>
            <a:ext cx="395532" cy="40895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6883357" y="4649417"/>
            <a:ext cx="395532" cy="40895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67" name="Rectangle 66"/>
          <p:cNvSpPr/>
          <p:nvPr/>
        </p:nvSpPr>
        <p:spPr>
          <a:xfrm>
            <a:off x="7531685" y="4649417"/>
            <a:ext cx="395532" cy="40895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71356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6" grpId="0" animBg="1"/>
      <p:bldP spid="7" grpId="0"/>
      <p:bldP spid="10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086" y="538163"/>
            <a:ext cx="7594635" cy="4605338"/>
          </a:xfrm>
          <a:prstGeom prst="rect">
            <a:avLst/>
          </a:prstGeom>
        </p:spPr>
      </p:pic>
      <p:graphicFrame>
        <p:nvGraphicFramePr>
          <p:cNvPr id="68" name="Table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890930"/>
              </p:ext>
            </p:extLst>
          </p:nvPr>
        </p:nvGraphicFramePr>
        <p:xfrm>
          <a:off x="482946" y="3045976"/>
          <a:ext cx="7492654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2654">
                  <a:extLst>
                    <a:ext uri="{9D8B030D-6E8A-4147-A177-3AD203B41FA5}">
                      <a16:colId xmlns:a16="http://schemas.microsoft.com/office/drawing/2014/main" val="1263891223"/>
                    </a:ext>
                  </a:extLst>
                </a:gridCol>
                <a:gridCol w="5080000">
                  <a:extLst>
                    <a:ext uri="{9D8B030D-6E8A-4147-A177-3AD203B41FA5}">
                      <a16:colId xmlns:a16="http://schemas.microsoft.com/office/drawing/2014/main" val="378700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6552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Monday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7004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Tuesday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2081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Wednesday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1488020"/>
                  </a:ext>
                </a:extLst>
              </a:tr>
            </a:tbl>
          </a:graphicData>
        </a:graphic>
      </p:graphicFrame>
      <p:sp>
        <p:nvSpPr>
          <p:cNvPr id="69" name="Rectangle 68"/>
          <p:cNvSpPr/>
          <p:nvPr/>
        </p:nvSpPr>
        <p:spPr>
          <a:xfrm>
            <a:off x="2902238" y="2948290"/>
            <a:ext cx="5174962" cy="605963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4260058" y="2983878"/>
                <a:ext cx="3916457" cy="461665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Key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     1 minute reading</a:t>
                </a:r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0058" y="2983878"/>
                <a:ext cx="3916457" cy="461665"/>
              </a:xfrm>
              <a:prstGeom prst="rect">
                <a:avLst/>
              </a:prstGeom>
              <a:blipFill>
                <a:blip r:embed="rId6"/>
                <a:stretch>
                  <a:fillRect l="-2492" t="-10526" r="-1402" b="-2894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Rectangle 70"/>
          <p:cNvSpPr/>
          <p:nvPr/>
        </p:nvSpPr>
        <p:spPr>
          <a:xfrm>
            <a:off x="5296234" y="3018552"/>
            <a:ext cx="291766" cy="383024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>
              <a:solidFill>
                <a:schemeClr val="accent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2993383" y="3648100"/>
            <a:ext cx="291766" cy="383024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>
              <a:solidFill>
                <a:schemeClr val="accent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3410920" y="3648100"/>
            <a:ext cx="291766" cy="383024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>
              <a:solidFill>
                <a:schemeClr val="accent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828458" y="3648100"/>
            <a:ext cx="291766" cy="383024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>
              <a:solidFill>
                <a:schemeClr val="accent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2990268" y="4144922"/>
            <a:ext cx="291766" cy="383024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>
              <a:solidFill>
                <a:schemeClr val="accent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3409363" y="4144922"/>
            <a:ext cx="291766" cy="383024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>
              <a:solidFill>
                <a:schemeClr val="accent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3828458" y="4144922"/>
            <a:ext cx="291766" cy="383024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>
              <a:solidFill>
                <a:schemeClr val="accent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4247553" y="4144922"/>
            <a:ext cx="291766" cy="383024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>
              <a:solidFill>
                <a:schemeClr val="accent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666648" y="4144922"/>
            <a:ext cx="291766" cy="383024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>
              <a:solidFill>
                <a:schemeClr val="accent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5085743" y="4144922"/>
            <a:ext cx="291766" cy="383024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>
              <a:solidFill>
                <a:schemeClr val="accent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5504838" y="4144922"/>
            <a:ext cx="291766" cy="383024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>
              <a:solidFill>
                <a:schemeClr val="accent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5923933" y="4144922"/>
            <a:ext cx="291766" cy="383024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>
              <a:solidFill>
                <a:schemeClr val="accent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6343028" y="4144922"/>
            <a:ext cx="291766" cy="383024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>
              <a:solidFill>
                <a:schemeClr val="accent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6762122" y="4144922"/>
            <a:ext cx="291766" cy="383024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>
              <a:solidFill>
                <a:schemeClr val="accent1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2992696" y="4661541"/>
            <a:ext cx="291766" cy="383024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>
              <a:solidFill>
                <a:schemeClr val="accent1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3411791" y="4661541"/>
            <a:ext cx="291766" cy="383024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>
              <a:solidFill>
                <a:schemeClr val="accent1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3830886" y="4661541"/>
            <a:ext cx="291766" cy="383024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>
              <a:solidFill>
                <a:schemeClr val="accent1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4249981" y="4661541"/>
            <a:ext cx="291766" cy="383024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>
              <a:solidFill>
                <a:schemeClr val="accent1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4669076" y="4661541"/>
            <a:ext cx="291766" cy="383024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>
              <a:solidFill>
                <a:schemeClr val="accent1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5088171" y="4661541"/>
            <a:ext cx="291766" cy="383024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>
              <a:solidFill>
                <a:schemeClr val="accent1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5507266" y="4661541"/>
            <a:ext cx="291766" cy="383024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>
              <a:solidFill>
                <a:schemeClr val="accent1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5926361" y="4661541"/>
            <a:ext cx="291766" cy="383024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>
              <a:solidFill>
                <a:schemeClr val="accent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7104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7037E-7 L 5E-6 -0.4141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07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70" grpId="0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6|5.6|0.7|0.7|0.7|1.7|1.5|15|0.8|0.7|0.7|0.9|1.4|0.8|2.4|0.8|0.7|0.6|0.6|1.4|0.7|0.5|0.7|0.7|1.6|11.5|0.7|0.7|0.7|4.1|0.7|0.4|0.5|0.7|0.9|1.1|3.8|0.5|0.5|0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9|4.8|0.7|0.6|0.7|2.8|6.1|1.2|0.4|0.6|0.6|2.4|0.4|5.6|0.3|0.3|0.3|0.3|2|0.3|0.2|0.2|0.4|3.1|7.6|0.5|0.4|2|3.1|0.3|0.4|0.4|0.6|1.9|1|1.7|0.4|0.2|0.3|0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1|31.9|8.6|10.6|4.6|4.5|4.1|3.1|6.5|3.6|7.4|5.1|7|5.4|17.9|2.1|1.2|2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5|36.7|12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.5|3.8|1.8|15.7|0.9|0.7|2.9|0.7|0.6|0.6|0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5.3|5.6|3.6|5.7|9.5|1.9|3.5|4.4|3.5|2.4|2.7|8.9|10.2|9.4|1.4|1.1|13.4|2.6|1.6|1.2|4.2|3.1|3.1|1.3|7.4|5|0.6|0.5|0.4|0.4|5.1|2.2|1.8|10.2|2.3|3.4|2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7" ma:contentTypeDescription="Create a new document." ma:contentTypeScope="" ma:versionID="d1bbd0e7118b8034b1837b1a97a3e8b1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6327414cb3b5f93d160f991d0b6625f7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727757-3061-47D3-99FD-9493F136DC43}">
  <ds:schemaRefs>
    <ds:schemaRef ds:uri="http://schemas.openxmlformats.org/package/2006/metadata/core-properties"/>
    <ds:schemaRef ds:uri="522d4c35-b548-4432-90ae-af4376e1c4b4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terms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72645BB-C536-4612-8AE4-E740337A99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11125</TotalTime>
  <Words>192</Words>
  <Application>Microsoft Office PowerPoint</Application>
  <PresentationFormat>On-screen Show (4:3)</PresentationFormat>
  <Paragraphs>76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1 and 2 on the worksheet</vt:lpstr>
      <vt:lpstr>PowerPoint Presentation</vt:lpstr>
      <vt:lpstr>PowerPoint Presentation</vt:lpstr>
      <vt:lpstr>Have a go at question 3 on the worksheet</vt:lpstr>
      <vt:lpstr>PowerPoint Presentation</vt:lpstr>
      <vt:lpstr>Have a go at question 4 on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Caroline Hamilton</cp:lastModifiedBy>
  <cp:revision>244</cp:revision>
  <dcterms:created xsi:type="dcterms:W3CDTF">2019-07-05T11:02:13Z</dcterms:created>
  <dcterms:modified xsi:type="dcterms:W3CDTF">2021-01-17T12:18:25Z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