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315" r:id="rId13"/>
    <p:sldId id="316" r:id="rId14"/>
    <p:sldId id="299" r:id="rId15"/>
    <p:sldId id="310" r:id="rId16"/>
    <p:sldId id="311" r:id="rId17"/>
    <p:sldId id="312" r:id="rId18"/>
    <p:sldId id="308" r:id="rId19"/>
    <p:sldId id="300" r:id="rId20"/>
    <p:sldId id="301" r:id="rId21"/>
    <p:sldId id="309" r:id="rId22"/>
    <p:sldId id="304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18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31" d="100"/>
          <a:sy n="131" d="100"/>
        </p:scale>
        <p:origin x="420" y="88"/>
      </p:cViewPr>
      <p:guideLst>
        <p:guide orient="horz" pos="2954"/>
        <p:guide pos="1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9.emf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9.emf"/><Relationship Id="rId5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8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68832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68832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68832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68832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68832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09723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09723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09723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09723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09723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50614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50614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50614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50614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50614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505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91505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91505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91505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91505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32396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32396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32396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32396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32396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62304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62304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62304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62304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62304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0233" y="520341"/>
            <a:ext cx="78229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0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Use the array to complete the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04833" y="3940054"/>
                <a:ext cx="20628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833" y="3940054"/>
                <a:ext cx="2062817" cy="1015663"/>
              </a:xfrm>
              <a:prstGeom prst="rect">
                <a:avLst/>
              </a:prstGeom>
              <a:blipFill>
                <a:blip r:embed="rId5"/>
                <a:stretch>
                  <a:fillRect b="-18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2458624" y="4197771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13600" y="4182842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92288" y="4197771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87539" y="4195542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57606" y="4877478"/>
                <a:ext cx="20330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606" y="4877478"/>
                <a:ext cx="2033017" cy="1015663"/>
              </a:xfrm>
              <a:prstGeom prst="rect">
                <a:avLst/>
              </a:prstGeom>
              <a:blipFill>
                <a:blip r:embed="rId6"/>
                <a:stretch>
                  <a:fillRect b="-18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2439683" y="5147895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12742" y="5145666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98747" y="5147895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54485" y="5132966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28489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074952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631583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75869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702963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238194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4" grpId="0" animBg="1"/>
      <p:bldP spid="54" grpId="1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90" y="377120"/>
            <a:ext cx="7625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 farmer has picked 25 apples.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He puts them into bags of 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many bags of 5 can he make?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03" y="5324779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80725" y="54674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31" y="2050313"/>
            <a:ext cx="1182465" cy="129119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32418" y="44177"/>
            <a:ext cx="2591602" cy="2412870"/>
            <a:chOff x="5073403" y="-928954"/>
            <a:chExt cx="3980003" cy="37055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06" y="377120"/>
              <a:ext cx="854418" cy="82061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737" y="392558"/>
              <a:ext cx="854418" cy="82061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06" y="681920"/>
              <a:ext cx="854418" cy="82061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425" y="675881"/>
              <a:ext cx="854418" cy="82061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79" y="513501"/>
              <a:ext cx="854418" cy="8206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5607">
              <a:off x="5073403" y="-928954"/>
              <a:ext cx="3980003" cy="3705519"/>
            </a:xfrm>
            <a:prstGeom prst="rect">
              <a:avLst/>
            </a:prstGeom>
          </p:spPr>
        </p:pic>
      </p:grpSp>
      <p:cxnSp>
        <p:nvCxnSpPr>
          <p:cNvPr id="58" name="Straight Connector 57"/>
          <p:cNvCxnSpPr/>
          <p:nvPr/>
        </p:nvCxnSpPr>
        <p:spPr>
          <a:xfrm flipV="1">
            <a:off x="1151128" y="4806034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flipH="1">
            <a:off x="1171458" y="4087346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4744" y="4863183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60632" y="4869807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5" y="2032313"/>
            <a:ext cx="1182465" cy="129119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19" y="2068312"/>
            <a:ext cx="1182465" cy="129119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13" y="2032313"/>
            <a:ext cx="1182465" cy="129119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08" y="2032313"/>
            <a:ext cx="1182465" cy="129119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551881" y="3277615"/>
            <a:ext cx="61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04758" y="3277178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62139" y="3277614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19520" y="3277178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20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89966" y="3282463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 flipH="1">
            <a:off x="2352595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35229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3" name="Arc 72"/>
          <p:cNvSpPr/>
          <p:nvPr/>
        </p:nvSpPr>
        <p:spPr>
          <a:xfrm flipH="1">
            <a:off x="3533732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90050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5" name="Arc 74"/>
          <p:cNvSpPr/>
          <p:nvPr/>
        </p:nvSpPr>
        <p:spPr>
          <a:xfrm flipH="1">
            <a:off x="4714869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44871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77" name="Arc 76"/>
          <p:cNvSpPr/>
          <p:nvPr/>
        </p:nvSpPr>
        <p:spPr>
          <a:xfrm flipH="1">
            <a:off x="5896006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06802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80325" y="2797325"/>
            <a:ext cx="273354" cy="298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4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9" grpId="0" animBg="1"/>
      <p:bldP spid="8" grpId="0"/>
      <p:bldP spid="60" grpId="0"/>
      <p:bldP spid="66" grpId="0"/>
      <p:bldP spid="67" grpId="0"/>
      <p:bldP spid="68" grpId="0"/>
      <p:bldP spid="69" grpId="0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899" y="512157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1105" y="526426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4821" y="747174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9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21" y="747174"/>
                <a:ext cx="5799909" cy="1015663"/>
              </a:xfrm>
              <a:prstGeom prst="rect">
                <a:avLst/>
              </a:prstGeom>
              <a:blipFill>
                <a:blip r:embed="rId6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15540" y="775537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187" y="720279"/>
            <a:ext cx="117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r>
              <a:rPr lang="en-GB" sz="6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55661" y="2138067"/>
                <a:ext cx="8755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 5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61" y="2138067"/>
                <a:ext cx="875561" cy="523220"/>
              </a:xfrm>
              <a:prstGeom prst="rect">
                <a:avLst/>
              </a:prstGeom>
              <a:blipFill>
                <a:blip r:embed="rId7"/>
                <a:stretch>
                  <a:fillRect t="-12791" r="-1250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rot="10800000" flipH="1">
            <a:off x="2073956" y="1580605"/>
            <a:ext cx="3354084" cy="557462"/>
          </a:xfrm>
          <a:prstGeom prst="arc">
            <a:avLst>
              <a:gd name="adj1" fmla="val 10985819"/>
              <a:gd name="adj2" fmla="val 21591924"/>
            </a:avLst>
          </a:prstGeom>
          <a:ln w="254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rgbClr val="0070C0"/>
              </a:solidFill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2173" y="300036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173" y="3000368"/>
                <a:ext cx="5799909" cy="1015663"/>
              </a:xfrm>
              <a:prstGeom prst="rect">
                <a:avLst/>
              </a:prstGeom>
              <a:blipFill>
                <a:blip r:embed="rId8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752892" y="3028731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5539" y="2973473"/>
            <a:ext cx="117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93013" y="4391261"/>
                <a:ext cx="8755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 5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13" y="4391261"/>
                <a:ext cx="875561" cy="523220"/>
              </a:xfrm>
              <a:prstGeom prst="rect">
                <a:avLst/>
              </a:prstGeom>
              <a:blipFill>
                <a:blip r:embed="rId9"/>
                <a:stretch>
                  <a:fillRect t="-11628" r="-1250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rot="10800000" flipH="1">
            <a:off x="2111308" y="3833799"/>
            <a:ext cx="3354084" cy="557462"/>
          </a:xfrm>
          <a:prstGeom prst="arc">
            <a:avLst>
              <a:gd name="adj1" fmla="val 10985819"/>
              <a:gd name="adj2" fmla="val 21591924"/>
            </a:avLst>
          </a:prstGeom>
          <a:ln w="254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rgbClr val="0070C0"/>
              </a:solidFill>
              <a:latin typeface="KG Primary Penmanship" panose="02000506000000020003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9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2018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5</a:t>
                </a:r>
                <a14:m>
                  <m:oMath xmlns:m="http://schemas.openxmlformats.org/officeDocument/2006/math"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2)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	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7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How many groups of 5 are there in this array?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blipFill>
                <a:blip r:embed="rId5"/>
                <a:stretch>
                  <a:fillRect l="-1599" t="-1054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3802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31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659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088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516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826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254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683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111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540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07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4472C4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20</a:t>
                </a:r>
                <a:endParaRPr lang="en-GB" sz="1050" dirty="0">
                  <a:solidFill>
                    <a:srgbClr val="4472C4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105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  <a:endParaRPr lang="en-GB" sz="7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/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5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30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2)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	4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</a:p>
              <a:p>
                <a:pPr lvl="0">
                  <a:defRPr/>
                </a:pPr>
                <a:r>
                  <a:rPr lang="en-GB" sz="11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6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rgbClr val="4472C4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11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7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solidFill>
                    <a:srgbClr val="4472C4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How many groups of 5 are there in this array?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blipFill>
                <a:blip r:embed="rId5"/>
                <a:stretch>
                  <a:fillRect l="-1599" t="-1054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3802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31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659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088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516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826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254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683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111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540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9509" y="5045931"/>
            <a:ext cx="2606513" cy="431074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378140" y="5608813"/>
            <a:ext cx="2605531" cy="436750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25225" y="5215395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5473" y="2474685"/>
            <a:ext cx="542891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 			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lang="en-GB" sz="2400" dirty="0">
                <a:solidFill>
                  <a:srgbClr val="4472C4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  	 			</a:t>
            </a:r>
            <a:r>
              <a:rPr lang="en-GB" sz="2400" dirty="0">
                <a:solidFill>
                  <a:srgbClr val="4472C4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0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lang="en-GB" sz="2400" noProof="0" dirty="0">
                <a:solidFill>
                  <a:srgbClr val="4472C4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			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85875" y="1267097"/>
            <a:ext cx="6395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71575" y="1267097"/>
            <a:ext cx="6395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58413" y="1815737"/>
            <a:ext cx="6929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36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9" grpId="0"/>
      <p:bldP spid="2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90" y="377120"/>
            <a:ext cx="7625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Whitney has 35 cubes.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shares the cubes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into 5 equal groups.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aseline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many will be in each group?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16977" y="4547564"/>
                <a:ext cx="482293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7 cubes in each group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900" noProof="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77" y="4547564"/>
                <a:ext cx="4822934" cy="1261884"/>
              </a:xfrm>
              <a:prstGeom prst="rect">
                <a:avLst/>
              </a:prstGeom>
              <a:blipFill>
                <a:blip r:embed="rId5"/>
                <a:stretch>
                  <a:fillRect l="-3157" t="-6280" b="-11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531" y="1857965"/>
            <a:ext cx="407614" cy="468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25629" y="2176100"/>
            <a:ext cx="407614" cy="468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598217" y="1855565"/>
            <a:ext cx="407614" cy="468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79858" y="2044086"/>
            <a:ext cx="407614" cy="468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624308" y="2243733"/>
            <a:ext cx="407614" cy="468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0625" y="2410100"/>
            <a:ext cx="407614" cy="468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19554" y="2541308"/>
            <a:ext cx="407614" cy="468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77437" y="1857965"/>
            <a:ext cx="407614" cy="468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9535" y="2176100"/>
            <a:ext cx="407614" cy="46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42123" y="1855565"/>
            <a:ext cx="407614" cy="468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23764" y="2044086"/>
            <a:ext cx="407614" cy="46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68214" y="2243733"/>
            <a:ext cx="407614" cy="46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34531" y="2410100"/>
            <a:ext cx="407614" cy="468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3460" y="2541308"/>
            <a:ext cx="407614" cy="468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26214" y="1855565"/>
            <a:ext cx="407614" cy="468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8312" y="2173700"/>
            <a:ext cx="407614" cy="468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290900" y="1853165"/>
            <a:ext cx="407614" cy="46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72541" y="2041686"/>
            <a:ext cx="407614" cy="46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316991" y="2241333"/>
            <a:ext cx="407614" cy="46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83308" y="2407700"/>
            <a:ext cx="407614" cy="46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2237" y="2538908"/>
            <a:ext cx="407614" cy="468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56143" y="1852024"/>
            <a:ext cx="407614" cy="468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8241" y="2170159"/>
            <a:ext cx="407614" cy="468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20829" y="1849624"/>
            <a:ext cx="407614" cy="468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02470" y="2038145"/>
            <a:ext cx="407614" cy="468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46920" y="2237792"/>
            <a:ext cx="407614" cy="46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13237" y="2404159"/>
            <a:ext cx="407614" cy="468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2166" y="2535367"/>
            <a:ext cx="407614" cy="468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93584" y="1852024"/>
            <a:ext cx="407614" cy="46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85682" y="2170159"/>
            <a:ext cx="407614" cy="468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58270" y="1849624"/>
            <a:ext cx="407614" cy="468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39911" y="2038145"/>
            <a:ext cx="407614" cy="468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84361" y="2237792"/>
            <a:ext cx="407614" cy="468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50678" y="2404159"/>
            <a:ext cx="407614" cy="46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79607" y="2535367"/>
            <a:ext cx="407614" cy="46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89782"/>
              </p:ext>
            </p:extLst>
          </p:nvPr>
        </p:nvGraphicFramePr>
        <p:xfrm>
          <a:off x="1382268" y="3296110"/>
          <a:ext cx="6096000" cy="1035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8174209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850124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413523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545990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03387992"/>
                    </a:ext>
                  </a:extLst>
                </a:gridCol>
              </a:tblGrid>
              <a:tr h="1035685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167182"/>
                  </a:ext>
                </a:extLst>
              </a:tr>
            </a:tbl>
          </a:graphicData>
        </a:graphic>
      </p:graphicFrame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78" y="1235660"/>
            <a:ext cx="1375243" cy="1695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9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03438 0.212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060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6007 0.1696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847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13611 0.212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106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30451 0.19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956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12691 0.206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032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43056 0.131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657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7066 0.11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562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1788 0.2122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060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15139 0.169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847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23177 0.21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1062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02222 0.2122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060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08021 0.2025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011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13438 0.1736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868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2084 0.11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562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0.2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28159 0.2229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1113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3.05556E-6 0.2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8072 0.2497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1247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26719 0.2402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1201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2396 0.170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851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7031 0.1502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75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3.61111E-6 0.2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7709 0.258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289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0173 0.276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381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0.04687 0.2763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381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32361 0.1597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798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32622 0.2157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1078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34132 0.1990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9954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2.22222E-6 0.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01423 0.2488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243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14271 0.1858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928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02153 0.2421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1210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4167 0.2180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0903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27448 0.2062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90" y="377120"/>
            <a:ext cx="7625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Whitney has 35 cubes.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groups the cubes into 5s.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many groups can she make?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8357" y="4636052"/>
                <a:ext cx="5673618" cy="121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She can make 7 groups of 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9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57" y="4636052"/>
                <a:ext cx="5673618" cy="1215717"/>
              </a:xfrm>
              <a:prstGeom prst="rect">
                <a:avLst/>
              </a:prstGeom>
              <a:blipFill>
                <a:blip r:embed="rId5"/>
                <a:stretch>
                  <a:fillRect l="-2793" t="-6533" b="-16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531" y="1701209"/>
            <a:ext cx="407614" cy="46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25629" y="2019344"/>
            <a:ext cx="407614" cy="46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598217" y="1698809"/>
            <a:ext cx="407614" cy="46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79858" y="1887330"/>
            <a:ext cx="407614" cy="46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624308" y="2086977"/>
            <a:ext cx="407614" cy="46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0625" y="2253344"/>
            <a:ext cx="407614" cy="46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19554" y="2384552"/>
            <a:ext cx="407614" cy="46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77437" y="1701209"/>
            <a:ext cx="407614" cy="46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9535" y="2019344"/>
            <a:ext cx="407614" cy="46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42123" y="1698809"/>
            <a:ext cx="407614" cy="46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23764" y="1887330"/>
            <a:ext cx="407614" cy="46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68214" y="2086977"/>
            <a:ext cx="407614" cy="46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34531" y="2253344"/>
            <a:ext cx="407614" cy="46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3460" y="2384552"/>
            <a:ext cx="407614" cy="46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26214" y="1698809"/>
            <a:ext cx="407614" cy="46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8312" y="2016944"/>
            <a:ext cx="407614" cy="46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290900" y="1696409"/>
            <a:ext cx="407614" cy="46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72541" y="1884930"/>
            <a:ext cx="407614" cy="46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316991" y="2084577"/>
            <a:ext cx="407614" cy="46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83308" y="2250944"/>
            <a:ext cx="407614" cy="46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2237" y="2382152"/>
            <a:ext cx="407614" cy="46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56143" y="1695268"/>
            <a:ext cx="407614" cy="46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8241" y="2013403"/>
            <a:ext cx="407614" cy="46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20829" y="1692868"/>
            <a:ext cx="407614" cy="46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02470" y="1881389"/>
            <a:ext cx="407614" cy="46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46920" y="2081036"/>
            <a:ext cx="407614" cy="46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13237" y="2247403"/>
            <a:ext cx="407614" cy="46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2166" y="2378611"/>
            <a:ext cx="407614" cy="46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93584" y="1695268"/>
            <a:ext cx="407614" cy="46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85682" y="2013403"/>
            <a:ext cx="407614" cy="46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58270" y="1692868"/>
            <a:ext cx="407614" cy="46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39911" y="1881389"/>
            <a:ext cx="407614" cy="46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84361" y="2081036"/>
            <a:ext cx="407614" cy="46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50678" y="2247403"/>
            <a:ext cx="407614" cy="46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79607" y="2378611"/>
            <a:ext cx="407614" cy="46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84217" y="3032681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06297" y="3563521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181244" y="2729501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649785" y="3731137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553701" y="2844722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546208" y="3576584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824462" y="2554977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78" y="162038"/>
            <a:ext cx="1375243" cy="1695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6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10921 0.190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951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9792 0.221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106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08664 0.1849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923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1065 L -0.09444 0.1768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937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10538 0.131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342 0.2773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386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2517 0.2826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412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2952 0.2722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361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02413 0.2770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1384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949 L -0.08072 0.2046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0833 0.1525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76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0174 0.1555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2343 0.1560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78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55112E-17 L 0.04392 0.1317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657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1216 0.17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01875 0.2465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231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06718 0.3032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1516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1424 0.2898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1449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0521 0.2835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16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1111 0.2611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049 0.15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780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02153 0.16829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840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00504 0.1333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6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1892 0.1321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6597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224 0.1446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6927 0.2763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13819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3594 0.3055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15278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03976 0.2548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273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6302 0.28218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409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3889 0.3055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382 0.11597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578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1217 0.10764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537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0.14514 0.10301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513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5747 0.10694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5347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14427 0.09722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 animBg="1"/>
      <p:bldP spid="51" grpId="0" animBg="1"/>
      <p:bldP spid="52" grpId="0" animBg="1"/>
      <p:bldP spid="53" grpId="0" animBg="1"/>
      <p:bldP spid="55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9821" y="361051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92921" y="2243029"/>
                <a:ext cx="2439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21" y="2243029"/>
                <a:ext cx="2439162" cy="584775"/>
              </a:xfrm>
              <a:prstGeom prst="rect">
                <a:avLst/>
              </a:prstGeom>
              <a:blipFill>
                <a:blip r:embed="rId5"/>
                <a:stretch>
                  <a:fillRect l="-625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9821" y="2991047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Grouping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100" y="1544094"/>
            <a:ext cx="587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There are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7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cubes in each group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2101" y="4844975"/>
            <a:ext cx="431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There are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7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groups of 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964" y="469514"/>
            <a:ext cx="5319441" cy="1010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9902" y="5164707"/>
                <a:ext cx="2762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902" y="5164707"/>
                <a:ext cx="2762841" cy="584775"/>
              </a:xfrm>
              <a:prstGeom prst="rect">
                <a:avLst/>
              </a:prstGeom>
              <a:blipFill>
                <a:blip r:embed="rId7"/>
                <a:stretch>
                  <a:fillRect l="-574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7132" y="2929798"/>
            <a:ext cx="4811579" cy="1738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69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9990" y="377120"/>
            <a:ext cx="762549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Here are 15 conkers.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 conkers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are shared into 5 equal groups.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 conkers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are grouped into 5s.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500" y="411971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01044" y="5546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2" y="1169122"/>
            <a:ext cx="726758" cy="7267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89" y="1169122"/>
            <a:ext cx="726758" cy="7267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86" y="1169122"/>
            <a:ext cx="726758" cy="7267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83" y="1169122"/>
            <a:ext cx="726758" cy="7267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80" y="1169122"/>
            <a:ext cx="726758" cy="7267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77" y="1169122"/>
            <a:ext cx="726758" cy="7267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74" y="1169122"/>
            <a:ext cx="726758" cy="7267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1" y="1169122"/>
            <a:ext cx="726758" cy="7267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68" y="1169122"/>
            <a:ext cx="726758" cy="7267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65" y="1169122"/>
            <a:ext cx="726758" cy="7267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62" y="1169122"/>
            <a:ext cx="726758" cy="7267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9" y="1169122"/>
            <a:ext cx="726758" cy="7267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56" y="1169122"/>
            <a:ext cx="726758" cy="7267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53" y="1169122"/>
            <a:ext cx="726758" cy="7267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52" y="1169122"/>
            <a:ext cx="726758" cy="7267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" y="1169122"/>
            <a:ext cx="726758" cy="7267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63" y="1169122"/>
            <a:ext cx="726758" cy="7267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60" y="1169122"/>
            <a:ext cx="726758" cy="7267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57" y="1169122"/>
            <a:ext cx="726758" cy="72675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54" y="1169122"/>
            <a:ext cx="726758" cy="72675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51" y="1169122"/>
            <a:ext cx="726758" cy="7267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48" y="1169122"/>
            <a:ext cx="726758" cy="72675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5" y="1169122"/>
            <a:ext cx="726758" cy="72675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42" y="1169122"/>
            <a:ext cx="726758" cy="7267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39" y="1169122"/>
            <a:ext cx="726758" cy="7267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36" y="1169122"/>
            <a:ext cx="726758" cy="72675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33" y="1169122"/>
            <a:ext cx="726758" cy="7267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30" y="1169122"/>
            <a:ext cx="726758" cy="7267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27" y="1169122"/>
            <a:ext cx="726758" cy="7267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26" y="1169122"/>
            <a:ext cx="726758" cy="726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35092" y="1240113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15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92" y="1240113"/>
                <a:ext cx="2246811" cy="584775"/>
              </a:xfrm>
              <a:prstGeom prst="rect">
                <a:avLst/>
              </a:prstGeom>
              <a:blipFill>
                <a:blip r:embed="rId7"/>
                <a:stretch>
                  <a:fillRect l="-7065" t="-13542" r="-516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958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0573 0.2203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3733 0.2148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7014 0.2203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37362 0.2166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1666 0.2166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23577 0.292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14045 0.266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2396 0.2356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10329 0.2680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28593 0.27384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42899 0.2469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2344 0.2833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23038 0.2833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08732 0.2888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2.77778E-6 0.25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0573 0.479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395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0225 0.4888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444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9428 0.5384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2692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1059 0.5937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2967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10851 0.5423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05313 0.479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395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816 0.4870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2435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6632 0.5405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701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632 0.5937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967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8733 0.5423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5816 0.4851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2425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05834 0.4650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324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03976 0.5597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2798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03976 0.605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025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06632 0.5347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|3.6|3.8|5.2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7|0.5|5.8|2.9|19.9|0.6|14.1|10.7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7|4.2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3|2.1|0.9|1.3|1|1.8|1.1|1.7|1.2|1.9|1.6|1.9|1.1|2.3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3|1.7|7.8|3.1|6.3|5.2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7.6|0.9|0.9|0.6|0.8|0.6|1.4|0.7|0.8|0.7|0.8|0.9|0.9|0.8|0.9|0.8|4.8|1.2|2.9|2.4|1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4|1.5|1.6|1.4|1.3|1.6|3.8|7.3|17.3|10.7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1.1|0.7|0.8|0.5|0.8|0.6|0.8|0.6|0.7|0.7|6.3|2.5|1.2|1|1|0.9|1.4|1.2|0.9|0.7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7|6.4|5.9|1.1|6.1|11.2|1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2" ma:contentTypeDescription="Create a new document." ma:contentTypeScope="" ma:versionID="5759f949f5abe836cbbd3be85c2a693a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1229355e79bea266eb72080ab80bee0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277656-4F2B-4BFA-8722-C96AD8867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a47cf-d4c2-4342-84d4-550bc2b4b2fe"/>
    <ds:schemaRef ds:uri="94a41c2b-c9a4-4155-9cd3-2586bd5a7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4a41c2b-c9a4-4155-9cd3-2586bd5a7cc7"/>
    <ds:schemaRef ds:uri="8fba47cf-d4c2-4342-84d4-550bc2b4b2f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13117</TotalTime>
  <Words>397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Caroline Hamilton</cp:lastModifiedBy>
  <cp:revision>247</cp:revision>
  <dcterms:created xsi:type="dcterms:W3CDTF">2019-07-05T11:02:13Z</dcterms:created>
  <dcterms:modified xsi:type="dcterms:W3CDTF">2021-01-07T21:06:04Z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