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1"/>
  </p:notesMasterIdLst>
  <p:sldIdLst>
    <p:sldId id="296" r:id="rId11"/>
    <p:sldId id="297" r:id="rId12"/>
    <p:sldId id="322" r:id="rId13"/>
    <p:sldId id="323" r:id="rId14"/>
    <p:sldId id="299" r:id="rId15"/>
    <p:sldId id="311" r:id="rId16"/>
    <p:sldId id="304" r:id="rId17"/>
    <p:sldId id="320" r:id="rId18"/>
    <p:sldId id="321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9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72" y="76"/>
      </p:cViewPr>
      <p:guideLst>
        <p:guide orient="horz" pos="2160"/>
        <p:guide pos="49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5900" y="2433502"/>
            <a:ext cx="664521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4649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Should we count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in 2s, 5s or 10s?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2) 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Cube 21"/>
          <p:cNvSpPr/>
          <p:nvPr/>
        </p:nvSpPr>
        <p:spPr>
          <a:xfrm>
            <a:off x="2076739" y="3068489"/>
            <a:ext cx="418272" cy="418011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Cube 22"/>
          <p:cNvSpPr/>
          <p:nvPr/>
        </p:nvSpPr>
        <p:spPr>
          <a:xfrm>
            <a:off x="2076739" y="276290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Cube 25"/>
          <p:cNvSpPr/>
          <p:nvPr/>
        </p:nvSpPr>
        <p:spPr>
          <a:xfrm>
            <a:off x="4564787" y="306851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7" name="Cube 26"/>
          <p:cNvSpPr/>
          <p:nvPr/>
        </p:nvSpPr>
        <p:spPr>
          <a:xfrm>
            <a:off x="3198375" y="3068489"/>
            <a:ext cx="418272" cy="418011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Cube 27"/>
          <p:cNvSpPr/>
          <p:nvPr/>
        </p:nvSpPr>
        <p:spPr>
          <a:xfrm>
            <a:off x="4868431" y="3068489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ube 28"/>
          <p:cNvSpPr/>
          <p:nvPr/>
        </p:nvSpPr>
        <p:spPr>
          <a:xfrm>
            <a:off x="3502019" y="3068489"/>
            <a:ext cx="418272" cy="418011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1" name="Cube 30"/>
          <p:cNvSpPr/>
          <p:nvPr/>
        </p:nvSpPr>
        <p:spPr>
          <a:xfrm>
            <a:off x="5855473" y="3055379"/>
            <a:ext cx="418272" cy="418011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2" name="Cube 31"/>
          <p:cNvSpPr/>
          <p:nvPr/>
        </p:nvSpPr>
        <p:spPr>
          <a:xfrm>
            <a:off x="5855473" y="276290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863107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1863107" y="5064274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2238503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2613899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2613899" y="5064274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798748" y="4758729"/>
            <a:ext cx="1074792" cy="715143"/>
            <a:chOff x="3352193" y="4613675"/>
            <a:chExt cx="1074792" cy="715143"/>
          </a:xfrm>
        </p:grpSpPr>
        <p:sp>
          <p:nvSpPr>
            <p:cNvPr id="61" name="Oval 60"/>
            <p:cNvSpPr/>
            <p:nvPr/>
          </p:nvSpPr>
          <p:spPr>
            <a:xfrm>
              <a:off x="3352193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3727589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940985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102985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514193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 rot="16200000">
            <a:off x="3909966" y="4669733"/>
            <a:ext cx="1074792" cy="715143"/>
            <a:chOff x="3352193" y="4613675"/>
            <a:chExt cx="1074792" cy="715143"/>
          </a:xfrm>
        </p:grpSpPr>
        <p:sp>
          <p:nvSpPr>
            <p:cNvPr id="39" name="Oval 38"/>
            <p:cNvSpPr/>
            <p:nvPr/>
          </p:nvSpPr>
          <p:spPr>
            <a:xfrm>
              <a:off x="3352193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727589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3940985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102985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514193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6" y="1066801"/>
            <a:ext cx="1094307" cy="97499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712" y="1066801"/>
            <a:ext cx="1094307" cy="97499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477" y="1066801"/>
            <a:ext cx="1094307" cy="97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7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Should we count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in 2s, 5s or 10s?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2) 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Cube 21"/>
          <p:cNvSpPr/>
          <p:nvPr/>
        </p:nvSpPr>
        <p:spPr>
          <a:xfrm>
            <a:off x="2076739" y="3068489"/>
            <a:ext cx="418272" cy="418011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Cube 22"/>
          <p:cNvSpPr/>
          <p:nvPr/>
        </p:nvSpPr>
        <p:spPr>
          <a:xfrm>
            <a:off x="2076739" y="276290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Cube 25"/>
          <p:cNvSpPr/>
          <p:nvPr/>
        </p:nvSpPr>
        <p:spPr>
          <a:xfrm>
            <a:off x="4564787" y="306851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7" name="Cube 26"/>
          <p:cNvSpPr/>
          <p:nvPr/>
        </p:nvSpPr>
        <p:spPr>
          <a:xfrm>
            <a:off x="3198375" y="3068489"/>
            <a:ext cx="418272" cy="418011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Cube 27"/>
          <p:cNvSpPr/>
          <p:nvPr/>
        </p:nvSpPr>
        <p:spPr>
          <a:xfrm>
            <a:off x="4868431" y="3068489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ube 28"/>
          <p:cNvSpPr/>
          <p:nvPr/>
        </p:nvSpPr>
        <p:spPr>
          <a:xfrm>
            <a:off x="3502019" y="3068489"/>
            <a:ext cx="418272" cy="418011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1" name="Cube 30"/>
          <p:cNvSpPr/>
          <p:nvPr/>
        </p:nvSpPr>
        <p:spPr>
          <a:xfrm>
            <a:off x="5855473" y="3055379"/>
            <a:ext cx="418272" cy="418011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2" name="Cube 31"/>
          <p:cNvSpPr/>
          <p:nvPr/>
        </p:nvSpPr>
        <p:spPr>
          <a:xfrm>
            <a:off x="5855473" y="2762903"/>
            <a:ext cx="418272" cy="418011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863107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1863107" y="5064274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2238503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2613899" y="4703305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2613899" y="5064274"/>
            <a:ext cx="324000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798748" y="4758729"/>
            <a:ext cx="1074792" cy="715143"/>
            <a:chOff x="3352193" y="4613675"/>
            <a:chExt cx="1074792" cy="715143"/>
          </a:xfrm>
        </p:grpSpPr>
        <p:sp>
          <p:nvSpPr>
            <p:cNvPr id="61" name="Oval 60"/>
            <p:cNvSpPr/>
            <p:nvPr/>
          </p:nvSpPr>
          <p:spPr>
            <a:xfrm>
              <a:off x="3352193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3727589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940985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102985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514193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 rot="16200000">
            <a:off x="3909966" y="4669733"/>
            <a:ext cx="1074792" cy="715143"/>
            <a:chOff x="3352193" y="4613675"/>
            <a:chExt cx="1074792" cy="715143"/>
          </a:xfrm>
        </p:grpSpPr>
        <p:sp>
          <p:nvSpPr>
            <p:cNvPr id="39" name="Oval 38"/>
            <p:cNvSpPr/>
            <p:nvPr/>
          </p:nvSpPr>
          <p:spPr>
            <a:xfrm>
              <a:off x="3352193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727589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3940985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102985" y="461367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514193" y="5004818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6" y="1066801"/>
            <a:ext cx="1094307" cy="97499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712" y="1066801"/>
            <a:ext cx="1094307" cy="97499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477" y="1066801"/>
            <a:ext cx="1094307" cy="9749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46735" y="1200353"/>
            <a:ext cx="11320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10s </a:t>
            </a:r>
            <a:endParaRPr lang="en-GB" sz="4000" dirty="0">
              <a:solidFill>
                <a:schemeClr val="accent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59508" y="2782143"/>
            <a:ext cx="9012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2s </a:t>
            </a:r>
            <a:endParaRPr lang="en-GB" sz="4000" dirty="0">
              <a:solidFill>
                <a:schemeClr val="accent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99004" y="4728786"/>
            <a:ext cx="9012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5s </a:t>
            </a:r>
            <a:endParaRPr lang="en-GB" sz="40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86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EC990AFF-3E18-4743-BE30-9D25A3742FB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48" y="383182"/>
            <a:ext cx="994299" cy="113434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EE05A52-B38E-4FD1-A4DA-686C92A92A1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248" y="383182"/>
            <a:ext cx="994299" cy="113434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CF4D845-BCC2-4E14-8189-9FDC61908F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548" y="383182"/>
            <a:ext cx="994299" cy="113434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0CD6E56B-C7A2-4ED0-90B4-22420CF64A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848" y="383182"/>
            <a:ext cx="994299" cy="113434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EE743FC-86AC-413F-990B-1B07A8331F2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148" y="383182"/>
            <a:ext cx="994299" cy="113434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21D490EC-F205-477B-8EC2-E2BA225A57E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448" y="383182"/>
            <a:ext cx="994299" cy="113434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2CFA2EC0-97FA-4D44-9400-E578A4B8293E}"/>
              </a:ext>
            </a:extLst>
          </p:cNvPr>
          <p:cNvSpPr txBox="1"/>
          <p:nvPr/>
        </p:nvSpPr>
        <p:spPr>
          <a:xfrm>
            <a:off x="1186847" y="4069068"/>
            <a:ext cx="639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There are 6 eggs altogether.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B9928A-6F3E-42A9-ACBA-82086BF7640E}"/>
              </a:ext>
            </a:extLst>
          </p:cNvPr>
          <p:cNvSpPr txBox="1"/>
          <p:nvPr/>
        </p:nvSpPr>
        <p:spPr>
          <a:xfrm>
            <a:off x="1186847" y="4991844"/>
            <a:ext cx="639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6 eggs shared equally between 3 is 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5F88A00-DB6B-4539-B87A-4ADD0F533F40}"/>
              </a:ext>
            </a:extLst>
          </p:cNvPr>
          <p:cNvSpPr txBox="1"/>
          <p:nvPr/>
        </p:nvSpPr>
        <p:spPr>
          <a:xfrm>
            <a:off x="1186847" y="4530456"/>
            <a:ext cx="639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Each basket has 2 eggs.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F118E64F-66EB-44A8-AA20-7B6CA6D94DB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701" y="950352"/>
            <a:ext cx="3957205" cy="368429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5B1EB8E4-2994-43C5-990E-8E8817A115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855" y="950352"/>
            <a:ext cx="3957205" cy="368429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C9E82F2-5FFC-4FCD-B57D-3838CED043A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412" y="950352"/>
            <a:ext cx="3957205" cy="36842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769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0.14392 0.266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5642 0.26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0.26197 0.2747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90" y="1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-0.28698 0.2726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58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08559 0.2645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1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6 L 0.12777 0.262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B2D2EFC0-8C08-438D-B728-AA18031B16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2914" y="161661"/>
            <a:ext cx="1024481" cy="141067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61A72E4-B195-45C5-BC19-5690FFC4E96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10935" y="161661"/>
            <a:ext cx="1024481" cy="141067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E0589C3-DF73-42E8-9A8D-CF453131BE0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95388" y="-66532"/>
            <a:ext cx="1024481" cy="141067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7F51A25-7132-4D59-A671-DBCD590AB91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872" y="161661"/>
            <a:ext cx="1024481" cy="141067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E0DE6D5-F005-4077-9AFC-333B4457567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18851" y="161661"/>
            <a:ext cx="1024481" cy="141067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25441BC-610B-4594-B49A-5A471A047DF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14893" y="161661"/>
            <a:ext cx="1024481" cy="141067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08465D9-EB8C-43D1-9ED6-8A06BAA1265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0830" y="161661"/>
            <a:ext cx="1024481" cy="141067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3DBADCF-1544-43B0-B27E-1704CD254F6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2809" y="161661"/>
            <a:ext cx="1024481" cy="141067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6399F51-5FCD-40D0-865E-C9775343BB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55605" y="1174497"/>
            <a:ext cx="1024481" cy="141067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F15AED8-02BF-4055-8016-C2425ACD0DC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03626" y="1174497"/>
            <a:ext cx="1024481" cy="141067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C7BD472-C049-482B-AAA9-8D3D095034F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1647" y="1174497"/>
            <a:ext cx="1024481" cy="141067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5663FA7-BAD3-47C1-9B1E-03904A7859C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59563" y="1174497"/>
            <a:ext cx="1024481" cy="141067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D4C5775-A5CD-4EEB-AE82-B5348BB0D3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11542" y="1174497"/>
            <a:ext cx="1024481" cy="141067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1DA6D43-9510-406E-9C92-6E0C60274D6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07584" y="1174497"/>
            <a:ext cx="1024481" cy="1410676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D8FDBED-7726-400B-A57E-641F57074F9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3521" y="1174497"/>
            <a:ext cx="1024481" cy="1410676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432896B-4D6B-4A7A-B408-F12B1BD0E8E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5464" y="975114"/>
            <a:ext cx="1024479" cy="141067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3DF87B2-575A-410C-9876-DB2BBCA0604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7637" y="601950"/>
            <a:ext cx="1024481" cy="141067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E06D554-0B23-4D4B-A52C-226631D5E4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37222" y="850112"/>
            <a:ext cx="1024481" cy="141067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5A7132C-D84C-442F-8DA3-623CBE66E86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79869" y="-25269"/>
            <a:ext cx="1024480" cy="141067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4E6BFB8-3F82-46F9-B36D-0CBBC6126D8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74285" y="1391047"/>
            <a:ext cx="1024479" cy="141067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14A3C9B-D955-4B45-9A8D-A77FC18CE5B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09741" y="-83221"/>
            <a:ext cx="1024479" cy="141067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C001C6E-1AB0-4685-BFE8-E03A2CDF6B4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68093" y="716612"/>
            <a:ext cx="1024481" cy="141067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85059B9-6EE1-494D-BDAD-F974A880239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11885" y="745779"/>
            <a:ext cx="1024481" cy="1410676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CF5C0262-6A76-4194-AD72-57A1C7BDD9C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14110" y="1519359"/>
            <a:ext cx="1024481" cy="1410676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12337AF0-6C15-4E9E-98BC-E6484D04BAB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418" y="3265381"/>
            <a:ext cx="1788375" cy="181942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D8D4D4F1-5D54-48B8-B776-9E61B2B79F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347" y="3265381"/>
            <a:ext cx="1788375" cy="1819423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27A37A61-7303-4728-AC70-6CE600C66D5B}"/>
              </a:ext>
            </a:extLst>
          </p:cNvPr>
          <p:cNvSpPr txBox="1"/>
          <p:nvPr/>
        </p:nvSpPr>
        <p:spPr>
          <a:xfrm>
            <a:off x="1904145" y="5076288"/>
            <a:ext cx="3976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How many sweets are there?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56393A5-C1BF-4453-ADA1-C82C2D2EA22F}"/>
              </a:ext>
            </a:extLst>
          </p:cNvPr>
          <p:cNvSpPr txBox="1"/>
          <p:nvPr/>
        </p:nvSpPr>
        <p:spPr>
          <a:xfrm>
            <a:off x="2004814" y="5636670"/>
            <a:ext cx="50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 shared equally between         is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01ACD00-FFC8-4FAF-BD09-25AA33EABDE5}"/>
              </a:ext>
            </a:extLst>
          </p:cNvPr>
          <p:cNvSpPr txBox="1"/>
          <p:nvPr/>
        </p:nvSpPr>
        <p:spPr>
          <a:xfrm>
            <a:off x="5622280" y="5049244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A313EDA-9E0F-4BFC-8846-BE4EA75FB0BF}"/>
              </a:ext>
            </a:extLst>
          </p:cNvPr>
          <p:cNvSpPr txBox="1"/>
          <p:nvPr/>
        </p:nvSpPr>
        <p:spPr>
          <a:xfrm>
            <a:off x="1553855" y="5625715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B8EC060-1D97-4CE3-A3BE-EC4A191C88EF}"/>
              </a:ext>
            </a:extLst>
          </p:cNvPr>
          <p:cNvSpPr/>
          <p:nvPr/>
        </p:nvSpPr>
        <p:spPr>
          <a:xfrm>
            <a:off x="5605234" y="5035390"/>
            <a:ext cx="484203" cy="4139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8AB206D-95F4-402D-BEAF-BBD90B8E1FED}"/>
              </a:ext>
            </a:extLst>
          </p:cNvPr>
          <p:cNvSpPr/>
          <p:nvPr/>
        </p:nvSpPr>
        <p:spPr>
          <a:xfrm>
            <a:off x="1553855" y="5562251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84F417C-C61C-47E7-852D-93E836998DF9}"/>
              </a:ext>
            </a:extLst>
          </p:cNvPr>
          <p:cNvSpPr/>
          <p:nvPr/>
        </p:nvSpPr>
        <p:spPr>
          <a:xfrm>
            <a:off x="5025238" y="5603482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A9E2BDA-69F9-4D72-B718-4B332E176BF7}"/>
              </a:ext>
            </a:extLst>
          </p:cNvPr>
          <p:cNvSpPr/>
          <p:nvPr/>
        </p:nvSpPr>
        <p:spPr>
          <a:xfrm>
            <a:off x="5980749" y="5595433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7F4B4DB-2990-4C66-AB1E-9955C81C2962}"/>
              </a:ext>
            </a:extLst>
          </p:cNvPr>
          <p:cNvSpPr txBox="1"/>
          <p:nvPr/>
        </p:nvSpPr>
        <p:spPr>
          <a:xfrm>
            <a:off x="5100780" y="5647619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44D6CF2-672C-469B-B82C-D81D8A1E2FB1}"/>
              </a:ext>
            </a:extLst>
          </p:cNvPr>
          <p:cNvSpPr txBox="1"/>
          <p:nvPr/>
        </p:nvSpPr>
        <p:spPr>
          <a:xfrm>
            <a:off x="6030330" y="5660204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6" name="Rounded Rectangle 118">
            <a:extLst>
              <a:ext uri="{FF2B5EF4-FFF2-40B4-BE49-F238E27FC236}">
                <a16:creationId xmlns:a16="http://schemas.microsoft.com/office/drawing/2014/main" id="{4FF5EB70-8D1C-485B-8FD2-085EDBFBC893}"/>
              </a:ext>
            </a:extLst>
          </p:cNvPr>
          <p:cNvSpPr/>
          <p:nvPr/>
        </p:nvSpPr>
        <p:spPr>
          <a:xfrm>
            <a:off x="313963" y="340903"/>
            <a:ext cx="7583128" cy="98701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ounded Rectangle 119">
            <a:extLst>
              <a:ext uri="{FF2B5EF4-FFF2-40B4-BE49-F238E27FC236}">
                <a16:creationId xmlns:a16="http://schemas.microsoft.com/office/drawing/2014/main" id="{9E63005F-16C0-47E6-A4BA-E3FE3B167C7E}"/>
              </a:ext>
            </a:extLst>
          </p:cNvPr>
          <p:cNvSpPr/>
          <p:nvPr/>
        </p:nvSpPr>
        <p:spPr>
          <a:xfrm>
            <a:off x="313963" y="1339039"/>
            <a:ext cx="7583128" cy="98701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ounded Rectangle 120">
            <a:extLst>
              <a:ext uri="{FF2B5EF4-FFF2-40B4-BE49-F238E27FC236}">
                <a16:creationId xmlns:a16="http://schemas.microsoft.com/office/drawing/2014/main" id="{7170B65D-C9AF-453C-86D9-49BB9C3995B7}"/>
              </a:ext>
            </a:extLst>
          </p:cNvPr>
          <p:cNvSpPr/>
          <p:nvPr/>
        </p:nvSpPr>
        <p:spPr>
          <a:xfrm>
            <a:off x="313963" y="2322960"/>
            <a:ext cx="7583128" cy="98701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B8233F5C-C876-4BA4-A3BB-3FCD398664C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58" y="3265381"/>
            <a:ext cx="1788375" cy="18194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0625 L -3.88889E-6 -4.44444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9" y="-34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0116 L -0.03142 0.02778 " pathEditMode="relative" ptsTypes="AA">
                                      <p:cBhvr>
                                        <p:cTn id="1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2523 L -0.08438 0.132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78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023 L 0.00903 -0.00625 " pathEditMode="relative" ptsTypes="AA">
                                      <p:cBhvr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139 L -0.04653 0.1729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870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255 L -0.04375 0.08055 " pathEditMode="relative" ptsTypes="AA">
                                      <p:cBhvr>
                                        <p:cTn id="2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29 -0.00023 L 0.00712 -0.00764 " pathEditMode="relative" ptsTypes="AA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694 L 0.01007 -0.00694 " pathEditMode="relative" ptsTypes="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439 L -0.04288 0.19352 " pathEditMode="relative" ptsTypes="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0.00185 L 0.00764 0.00185 " pathEditMode="relative" ptsTypes="AA">
                                      <p:cBhvr>
                                        <p:cTn id="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092 L 0.00886 -0.00092 " pathEditMode="relative" ptsTypes="AA">
                                      <p:cBhvr>
                                        <p:cTn id="3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024 L -0.03351 0.19861 " pathEditMode="relative" ptsTypes="AA">
                                      <p:cBhvr>
                                        <p:cTn id="3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85 L 0.00503 -0.00741 " pathEditMode="relative" ptsTypes="AA"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0.00092 L 0.0033 -0.00092 " pathEditMode="relative" ptsTypes="AA">
                                      <p:cBhvr>
                                        <p:cTn id="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092 L -0.01789 0.3060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15347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0255 L 0.05382 0.1002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513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-0.00463 L 0.05746 0.17894 " pathEditMode="relative" ptsTypes="AA">
                                      <p:cBhvr>
                                        <p:cTn id="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0601 L -0.00313 0.0310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125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0278 L 0.05833 0.2145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41 0.0787 L -0.07986 0.31435 " pathEditMode="relative" ptsTypes="AA">
                                      <p:cBhvr>
                                        <p:cTn id="10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875 0.125 L -0.01684 0.36158 " pathEditMode="relative" ptsTypes="AA">
                                      <p:cBhvr>
                                        <p:cTn id="10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836 0.1875 L -0.17534 0.42084 " pathEditMode="relative" ptsTypes="AA">
                                      <p:cBhvr>
                                        <p:cTn id="10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283 0.19189 L -0.26892 0.42407 " pathEditMode="relative" ptsTypes="AA">
                                      <p:cBhvr>
                                        <p:cTn id="10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132 0.3 L -0.35764 0.53218 " pathEditMode="relative" ptsTypes="AA">
                                      <p:cBhvr>
                                        <p:cTn id="10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5781 0.09351 L -0.38993 0.32338 " pathEditMode="relative" ptsTypes="AA">
                                      <p:cBhvr>
                                        <p:cTn id="1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5798 0.17222 L -0.4842 0.34537 " pathEditMode="relative" ptsTypes="AA">
                                      <p:cBhvr>
                                        <p:cTn id="1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5833 0.20856 L -0.59861 0.41944 " pathEditMode="relative" ptsTypes="AA">
                                      <p:cBhvr>
                                        <p:cTn id="1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243 0.02037 L 0.28698 0.37222 " pathEditMode="relative" ptsTypes="AA">
                                      <p:cBhvr>
                                        <p:cTn id="11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6 0.17454 L 0.18681 0.53102 " pathEditMode="relative" ptsTypes="AA">
                                      <p:cBhvr>
                                        <p:cTn id="11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851 -0.00879 L 0.13039 0.38681 " pathEditMode="relative" ptsTypes="AA">
                                      <p:cBhvr>
                                        <p:cTn id="1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643 -0.00023 L 0.01632 0.34537 " pathEditMode="relative" ptsTypes="AA">
                                      <p:cBhvr>
                                        <p:cTn id="1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00787 L -0.06632 0.34561 " pathEditMode="relative" ptsTypes="AA">
                                      <p:cBhvr>
                                        <p:cTn id="12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16667E-6 -4.07407E-6 L -0.175 0.34561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1726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434 0.00139 L -0.28281 0.34792 " pathEditMode="relative" ptsTypes="AA">
                                      <p:cBhvr>
                                        <p:cTn id="12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434 -0.0162 L -0.39219 0.35209 " pathEditMode="relative" ptsTypes="AA">
                                      <p:cBhvr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122 0.0287 L -0.11719 0.54213 " pathEditMode="relative" ptsTypes="AA"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07 -0.00579 L -0.00417 0.49745 " pathEditMode="relative" ptsTypes="AA">
                                      <p:cBhvr>
                                        <p:cTn id="1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329 -0.01713 L 0.09566 0.50717 " pathEditMode="relative" ptsTypes="AA">
                                      <p:cBhvr>
                                        <p:cTn id="13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312 -0.00347 L 0.19947 0.50717 " pathEditMode="relative" ptsTypes="AA">
                                      <p:cBhvr>
                                        <p:cTn id="1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451 0.00208 L 0.30694 0.50717 " pathEditMode="relative" ptsTypes="AA"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695 -0.00023 L 0.41146 0.50717 " pathEditMode="relative" ptsTypes="AA">
                                      <p:cBhvr>
                                        <p:cTn id="14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313 -0.00625 L 0.51337 0.49745 " pathEditMode="relative" ptsTypes="AA">
                                      <p:cBhvr>
                                        <p:cTn id="14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39 0.00625 L 0.61875 0.4956 " pathEditMode="relative" ptsTypes="AA">
                                      <p:cBhvr>
                                        <p:cTn id="14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4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>
            <a:extLst>
              <a:ext uri="{FF2B5EF4-FFF2-40B4-BE49-F238E27FC236}">
                <a16:creationId xmlns:a16="http://schemas.microsoft.com/office/drawing/2014/main" id="{F66ECEA5-EBB0-4801-99FE-4998F09E914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2914" y="-17013"/>
            <a:ext cx="1024481" cy="1410676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76394AD2-DE60-416F-8495-FCE00D4BAD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10935" y="-17013"/>
            <a:ext cx="1024481" cy="1410676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7C6CE7AA-30ED-43A6-A883-263BE2AE78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58956" y="-17013"/>
            <a:ext cx="1024481" cy="1410676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18118909-3987-4AB7-ADA8-40B945724D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872" y="-17013"/>
            <a:ext cx="1024481" cy="1410676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065CA74E-82CC-41CA-9F4C-F25A51540EA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18851" y="-17013"/>
            <a:ext cx="1024481" cy="1410676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9998CC0-1D9B-47B7-92F1-D526E1C257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14893" y="-17013"/>
            <a:ext cx="1024481" cy="1410676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3F382230-7740-4596-83C2-29A148CDAF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0830" y="-17013"/>
            <a:ext cx="1024481" cy="1410676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EB0F0359-E470-4D13-A6FE-A47EB259477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2809" y="-17013"/>
            <a:ext cx="1024481" cy="1410676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21FB59D-1203-484F-BF9A-73A77490D4F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55605" y="995823"/>
            <a:ext cx="1024481" cy="1410676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97342841-0725-40CC-B1DC-D93ECE9B5C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03626" y="995823"/>
            <a:ext cx="1024481" cy="1410676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1CF0C0AA-30C1-4C9F-ADDF-E9AE5229766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1647" y="995823"/>
            <a:ext cx="1024481" cy="1410676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AA176027-83CD-4205-AD4A-CC9515C58F4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59563" y="995823"/>
            <a:ext cx="1024481" cy="1410676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54E7E88F-3378-4B1E-B500-709C6653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11542" y="995823"/>
            <a:ext cx="1024481" cy="1410676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3846D8FF-8CAF-4DE1-AA97-3AC394A7638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07584" y="995823"/>
            <a:ext cx="1024481" cy="1410676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094D0D47-B064-4D46-BFBA-4F1BCD4DCB1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3521" y="995823"/>
            <a:ext cx="1024481" cy="1410676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998BE99-8D45-4FE2-88B0-7F69A65E81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5500" y="995823"/>
            <a:ext cx="1024479" cy="1410673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5C206100-391D-444E-869D-F65F76363A2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32440" y="1996677"/>
            <a:ext cx="1024481" cy="1410676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0342D197-0E3C-4A1C-BF90-28FB18F15DB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80461" y="1996677"/>
            <a:ext cx="1024481" cy="1410676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183C816E-1D0D-4E05-9341-BED4A3BDCF2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28483" y="1996677"/>
            <a:ext cx="1024480" cy="141067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A6C6CC75-13C6-45D8-978A-DC13E7DB52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36398" y="1996677"/>
            <a:ext cx="1024479" cy="1410673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1E7DC890-B6A5-4295-896D-B390DCD3A6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88377" y="1996677"/>
            <a:ext cx="1024479" cy="1410673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EB944630-F138-40FF-BCBA-5D068B1C543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84419" y="1996677"/>
            <a:ext cx="1024481" cy="1410676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AB5162EF-23BE-4801-B502-718868BEBFC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40356" y="1996677"/>
            <a:ext cx="1024481" cy="1410676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FA1FCDE5-4E67-4AE4-B77B-60FFAD2A424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335" y="1996677"/>
            <a:ext cx="1024481" cy="1410676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6640069E-F940-47F8-AF07-4C1E25BB7D0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93" y="3483016"/>
            <a:ext cx="1465325" cy="1490764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8C6D973C-D8A7-43B4-B34E-B58ECD9B834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855" y="3483016"/>
            <a:ext cx="1465325" cy="1490764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9A852DE7-947C-4300-88CA-D64C812F946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17" y="3483016"/>
            <a:ext cx="1465325" cy="1490764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6D77C3C8-8E88-4EE3-BB25-62930F57B4A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779" y="3483016"/>
            <a:ext cx="1465325" cy="1490764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821585A5-7041-46DB-9114-8A6C6FF8CBF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241" y="3483016"/>
            <a:ext cx="1465325" cy="1490764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0F271864-F2C3-46A2-909E-DCE45266D2E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703" y="3483016"/>
            <a:ext cx="1465325" cy="1490764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20FFC07B-7F89-4BAA-91C9-5C4EB35B675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165" y="3483016"/>
            <a:ext cx="1465325" cy="149076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728E2071-B209-4EBD-A60E-CE5F43A102A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625" y="3483016"/>
            <a:ext cx="1465325" cy="1490764"/>
          </a:xfrm>
          <a:prstGeom prst="rect">
            <a:avLst/>
          </a:prstGeom>
        </p:spPr>
      </p:pic>
      <p:sp>
        <p:nvSpPr>
          <p:cNvPr id="102" name="Rounded Rectangle 2">
            <a:extLst>
              <a:ext uri="{FF2B5EF4-FFF2-40B4-BE49-F238E27FC236}">
                <a16:creationId xmlns:a16="http://schemas.microsoft.com/office/drawing/2014/main" id="{F44D84BE-26C6-40BD-9222-90FD1B1169B8}"/>
              </a:ext>
            </a:extLst>
          </p:cNvPr>
          <p:cNvSpPr/>
          <p:nvPr/>
        </p:nvSpPr>
        <p:spPr>
          <a:xfrm>
            <a:off x="304800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ounded Rectangle 60">
            <a:extLst>
              <a:ext uri="{FF2B5EF4-FFF2-40B4-BE49-F238E27FC236}">
                <a16:creationId xmlns:a16="http://schemas.microsoft.com/office/drawing/2014/main" id="{AE3673BA-5F27-4D43-9968-DF921A50CF74}"/>
              </a:ext>
            </a:extLst>
          </p:cNvPr>
          <p:cNvSpPr/>
          <p:nvPr/>
        </p:nvSpPr>
        <p:spPr>
          <a:xfrm>
            <a:off x="1246384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ounded Rectangle 61">
            <a:extLst>
              <a:ext uri="{FF2B5EF4-FFF2-40B4-BE49-F238E27FC236}">
                <a16:creationId xmlns:a16="http://schemas.microsoft.com/office/drawing/2014/main" id="{28DD9ABF-F19F-4A6C-8BB5-0C7946BD1FAB}"/>
              </a:ext>
            </a:extLst>
          </p:cNvPr>
          <p:cNvSpPr/>
          <p:nvPr/>
        </p:nvSpPr>
        <p:spPr>
          <a:xfrm>
            <a:off x="2187630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ounded Rectangle 62">
            <a:extLst>
              <a:ext uri="{FF2B5EF4-FFF2-40B4-BE49-F238E27FC236}">
                <a16:creationId xmlns:a16="http://schemas.microsoft.com/office/drawing/2014/main" id="{1963539E-AFC7-4941-8393-A8A2BA10494E}"/>
              </a:ext>
            </a:extLst>
          </p:cNvPr>
          <p:cNvSpPr/>
          <p:nvPr/>
        </p:nvSpPr>
        <p:spPr>
          <a:xfrm>
            <a:off x="3129555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ounded Rectangle 63">
            <a:extLst>
              <a:ext uri="{FF2B5EF4-FFF2-40B4-BE49-F238E27FC236}">
                <a16:creationId xmlns:a16="http://schemas.microsoft.com/office/drawing/2014/main" id="{2D343905-8DE4-4E41-BE6D-3A78A728BE18}"/>
              </a:ext>
            </a:extLst>
          </p:cNvPr>
          <p:cNvSpPr/>
          <p:nvPr/>
        </p:nvSpPr>
        <p:spPr>
          <a:xfrm>
            <a:off x="4056518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ounded Rectangle 64">
            <a:extLst>
              <a:ext uri="{FF2B5EF4-FFF2-40B4-BE49-F238E27FC236}">
                <a16:creationId xmlns:a16="http://schemas.microsoft.com/office/drawing/2014/main" id="{EDAA1778-4AF2-4F93-A0B2-2B58910EFBEA}"/>
              </a:ext>
            </a:extLst>
          </p:cNvPr>
          <p:cNvSpPr/>
          <p:nvPr/>
        </p:nvSpPr>
        <p:spPr>
          <a:xfrm>
            <a:off x="4986045" y="176081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ounded Rectangle 65">
            <a:extLst>
              <a:ext uri="{FF2B5EF4-FFF2-40B4-BE49-F238E27FC236}">
                <a16:creationId xmlns:a16="http://schemas.microsoft.com/office/drawing/2014/main" id="{D86C28E3-27DD-489C-9B0F-C4176FE00FA1}"/>
              </a:ext>
            </a:extLst>
          </p:cNvPr>
          <p:cNvSpPr/>
          <p:nvPr/>
        </p:nvSpPr>
        <p:spPr>
          <a:xfrm>
            <a:off x="5927291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ounded Rectangle 66">
            <a:extLst>
              <a:ext uri="{FF2B5EF4-FFF2-40B4-BE49-F238E27FC236}">
                <a16:creationId xmlns:a16="http://schemas.microsoft.com/office/drawing/2014/main" id="{F9AF1746-EB6D-4DEF-8A05-D927E6EA3797}"/>
              </a:ext>
            </a:extLst>
          </p:cNvPr>
          <p:cNvSpPr/>
          <p:nvPr/>
        </p:nvSpPr>
        <p:spPr>
          <a:xfrm>
            <a:off x="6868875" y="176084"/>
            <a:ext cx="935150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AC9A59F-CF20-4A7B-B7F1-BE6F50344113}"/>
              </a:ext>
            </a:extLst>
          </p:cNvPr>
          <p:cNvSpPr txBox="1"/>
          <p:nvPr/>
        </p:nvSpPr>
        <p:spPr>
          <a:xfrm>
            <a:off x="2065224" y="5000841"/>
            <a:ext cx="3976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How many sweets are there?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2F12FEE-2B5A-4B95-98FE-A7A465B47B8D}"/>
              </a:ext>
            </a:extLst>
          </p:cNvPr>
          <p:cNvSpPr txBox="1"/>
          <p:nvPr/>
        </p:nvSpPr>
        <p:spPr>
          <a:xfrm>
            <a:off x="2102854" y="5607191"/>
            <a:ext cx="50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 shared equally between         is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12468F6-0C52-4DDA-9DBF-0275D736581F}"/>
              </a:ext>
            </a:extLst>
          </p:cNvPr>
          <p:cNvSpPr txBox="1"/>
          <p:nvPr/>
        </p:nvSpPr>
        <p:spPr>
          <a:xfrm>
            <a:off x="5773209" y="5028550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23A95FD-284B-4D32-8B08-753F375A57E0}"/>
              </a:ext>
            </a:extLst>
          </p:cNvPr>
          <p:cNvSpPr txBox="1"/>
          <p:nvPr/>
        </p:nvSpPr>
        <p:spPr>
          <a:xfrm>
            <a:off x="1695697" y="5596241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B5715F3-6BB8-4F9D-8DCB-13E5B5F846A3}"/>
              </a:ext>
            </a:extLst>
          </p:cNvPr>
          <p:cNvSpPr/>
          <p:nvPr/>
        </p:nvSpPr>
        <p:spPr>
          <a:xfrm>
            <a:off x="5766313" y="5014696"/>
            <a:ext cx="484203" cy="4278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2079A7F-103A-49AA-81C6-19895AFCA360}"/>
              </a:ext>
            </a:extLst>
          </p:cNvPr>
          <p:cNvSpPr/>
          <p:nvPr/>
        </p:nvSpPr>
        <p:spPr>
          <a:xfrm>
            <a:off x="1695697" y="5554677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918A773-CCFD-4EA1-BE3A-181DA25B7289}"/>
              </a:ext>
            </a:extLst>
          </p:cNvPr>
          <p:cNvSpPr/>
          <p:nvPr/>
        </p:nvSpPr>
        <p:spPr>
          <a:xfrm>
            <a:off x="5117799" y="5563054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AAFFCA-6535-4678-AAC0-3C6928203C29}"/>
              </a:ext>
            </a:extLst>
          </p:cNvPr>
          <p:cNvSpPr/>
          <p:nvPr/>
        </p:nvSpPr>
        <p:spPr>
          <a:xfrm>
            <a:off x="6024035" y="5582384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4B14095-FB48-4A75-800F-BA110CE93621}"/>
              </a:ext>
            </a:extLst>
          </p:cNvPr>
          <p:cNvSpPr txBox="1"/>
          <p:nvPr/>
        </p:nvSpPr>
        <p:spPr>
          <a:xfrm>
            <a:off x="5187866" y="5634568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8D123DB-56F0-4382-BC67-C6E35C96C5FB}"/>
              </a:ext>
            </a:extLst>
          </p:cNvPr>
          <p:cNvSpPr txBox="1"/>
          <p:nvPr/>
        </p:nvSpPr>
        <p:spPr>
          <a:xfrm>
            <a:off x="6083685" y="5637086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17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00261 0.2400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1991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01094 0.38611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1930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0.02084 0.53333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26667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0.00348 0.23357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1667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01441 0.3807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" y="19028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01701 0.50695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25347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01476 0.5192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2594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01111 0.38078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6" y="19028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.00625 0.2347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11736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01944 0.50695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25347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1163 0.3685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1842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00538 0.24121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12060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00764 0.24653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12315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01371 0.38217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19097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01892 0.51412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25694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01632 0.5273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26366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00886 0.39745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19861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0781 0.22246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11111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0.01788 0.5229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" y="26134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01823 0.3685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18426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00642 0.23611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11806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00764 0.2375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11875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0.01823 0.37963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18981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0.01788 0.52292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" y="26134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/>
      <p:bldP spid="111" grpId="0"/>
      <p:bldP spid="112" grpId="0"/>
      <p:bldP spid="113" grpId="0"/>
      <p:bldP spid="114" grpId="0" animBg="1"/>
      <p:bldP spid="115" grpId="0" animBg="1"/>
      <p:bldP spid="116" grpId="0" animBg="1"/>
      <p:bldP spid="117" grpId="0" animBg="1"/>
      <p:bldP spid="118" grpId="0"/>
      <p:bldP spid="1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ounded Rectangle 2">
            <a:extLst>
              <a:ext uri="{FF2B5EF4-FFF2-40B4-BE49-F238E27FC236}">
                <a16:creationId xmlns:a16="http://schemas.microsoft.com/office/drawing/2014/main" id="{20EB24DF-2B38-4E55-B65D-263575C036A1}"/>
              </a:ext>
            </a:extLst>
          </p:cNvPr>
          <p:cNvSpPr/>
          <p:nvPr/>
        </p:nvSpPr>
        <p:spPr>
          <a:xfrm>
            <a:off x="304800" y="176084"/>
            <a:ext cx="88028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ounded Rectangle 68">
            <a:extLst>
              <a:ext uri="{FF2B5EF4-FFF2-40B4-BE49-F238E27FC236}">
                <a16:creationId xmlns:a16="http://schemas.microsoft.com/office/drawing/2014/main" id="{131F7519-2AD6-4DEE-B139-6C4CDCBB5441}"/>
              </a:ext>
            </a:extLst>
          </p:cNvPr>
          <p:cNvSpPr/>
          <p:nvPr/>
        </p:nvSpPr>
        <p:spPr>
          <a:xfrm>
            <a:off x="1260663" y="176081"/>
            <a:ext cx="935151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ounded Rectangle 69">
            <a:extLst>
              <a:ext uri="{FF2B5EF4-FFF2-40B4-BE49-F238E27FC236}">
                <a16:creationId xmlns:a16="http://schemas.microsoft.com/office/drawing/2014/main" id="{130A4E19-9DFA-43F7-BCD6-C156AFF76F67}"/>
              </a:ext>
            </a:extLst>
          </p:cNvPr>
          <p:cNvSpPr/>
          <p:nvPr/>
        </p:nvSpPr>
        <p:spPr>
          <a:xfrm>
            <a:off x="2269057" y="176084"/>
            <a:ext cx="799677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ounded Rectangle 70">
            <a:extLst>
              <a:ext uri="{FF2B5EF4-FFF2-40B4-BE49-F238E27FC236}">
                <a16:creationId xmlns:a16="http://schemas.microsoft.com/office/drawing/2014/main" id="{2586B99D-A7AA-40CA-8BCC-3BBFEE15AD9C}"/>
              </a:ext>
            </a:extLst>
          </p:cNvPr>
          <p:cNvSpPr/>
          <p:nvPr/>
        </p:nvSpPr>
        <p:spPr>
          <a:xfrm>
            <a:off x="3171762" y="176084"/>
            <a:ext cx="89065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70">
            <a:extLst>
              <a:ext uri="{FF2B5EF4-FFF2-40B4-BE49-F238E27FC236}">
                <a16:creationId xmlns:a16="http://schemas.microsoft.com/office/drawing/2014/main" id="{2586B99D-A7AA-40CA-8BCC-3BBFEE15AD9C}"/>
              </a:ext>
            </a:extLst>
          </p:cNvPr>
          <p:cNvSpPr/>
          <p:nvPr/>
        </p:nvSpPr>
        <p:spPr>
          <a:xfrm>
            <a:off x="4111675" y="176081"/>
            <a:ext cx="89065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le 70">
            <a:extLst>
              <a:ext uri="{FF2B5EF4-FFF2-40B4-BE49-F238E27FC236}">
                <a16:creationId xmlns:a16="http://schemas.microsoft.com/office/drawing/2014/main" id="{2586B99D-A7AA-40CA-8BCC-3BBFEE15AD9C}"/>
              </a:ext>
            </a:extLst>
          </p:cNvPr>
          <p:cNvSpPr/>
          <p:nvPr/>
        </p:nvSpPr>
        <p:spPr>
          <a:xfrm>
            <a:off x="5063383" y="176084"/>
            <a:ext cx="89065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ounded Rectangle 70">
            <a:extLst>
              <a:ext uri="{FF2B5EF4-FFF2-40B4-BE49-F238E27FC236}">
                <a16:creationId xmlns:a16="http://schemas.microsoft.com/office/drawing/2014/main" id="{2586B99D-A7AA-40CA-8BCC-3BBFEE15AD9C}"/>
              </a:ext>
            </a:extLst>
          </p:cNvPr>
          <p:cNvSpPr/>
          <p:nvPr/>
        </p:nvSpPr>
        <p:spPr>
          <a:xfrm>
            <a:off x="6004999" y="176084"/>
            <a:ext cx="89065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ounded Rectangle 70">
            <a:extLst>
              <a:ext uri="{FF2B5EF4-FFF2-40B4-BE49-F238E27FC236}">
                <a16:creationId xmlns:a16="http://schemas.microsoft.com/office/drawing/2014/main" id="{2586B99D-A7AA-40CA-8BCC-3BBFEE15AD9C}"/>
              </a:ext>
            </a:extLst>
          </p:cNvPr>
          <p:cNvSpPr/>
          <p:nvPr/>
        </p:nvSpPr>
        <p:spPr>
          <a:xfrm>
            <a:off x="6956426" y="176084"/>
            <a:ext cx="890654" cy="303817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D162CEB-5F19-4813-AD6F-852F06B3AC4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2914" y="-17013"/>
            <a:ext cx="1024481" cy="1410676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8A9C242-B131-4DCA-B74A-A20153DD5A0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10935" y="-17013"/>
            <a:ext cx="1024481" cy="1410676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EFE6BA4C-C119-4881-B416-C6637703D7F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58956" y="-17013"/>
            <a:ext cx="1024481" cy="1410676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63FAE3E1-18CA-44AE-93FE-2B627980A5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66872" y="-17013"/>
            <a:ext cx="1024481" cy="141067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5296CEFC-A3D1-43BC-B019-2EEA6A2D2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18851" y="-17013"/>
            <a:ext cx="1024481" cy="1410676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9E08F08-A1E5-4B03-8B79-61A4F6EF374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14893" y="-17013"/>
            <a:ext cx="1024481" cy="1410676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B970EEF-B59D-41E4-97BB-B4C3F477EF6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0830" y="-17013"/>
            <a:ext cx="1024481" cy="1410676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17D7DED-3F65-443E-8A85-438A391DEAA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2809" y="-17013"/>
            <a:ext cx="1024481" cy="1410676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52C9377C-1A2B-458D-95B1-4E55608CE67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55605" y="995823"/>
            <a:ext cx="1024481" cy="1410676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7B791A7E-6C71-450F-83FA-65FFF826705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03626" y="995823"/>
            <a:ext cx="1024481" cy="141067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715C6BE-906C-431B-9835-32EFDF8E8C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1647" y="995823"/>
            <a:ext cx="1024481" cy="1410676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DFB80F52-99E2-4684-B776-99884D92B51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59563" y="995823"/>
            <a:ext cx="1024481" cy="1410676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EEBBE265-EC34-4D9D-BAE3-3E4878F717B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11542" y="995823"/>
            <a:ext cx="1024481" cy="1410676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74E0BD0D-FC5C-454B-8C37-5D09D726F54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07584" y="995823"/>
            <a:ext cx="1024481" cy="1410676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28F6B85-4853-4EBF-9CA2-62F66E9D88F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3521" y="995823"/>
            <a:ext cx="1024481" cy="1410676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0A17D29-BD78-44A6-9A19-4F05AC1340E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5500" y="995823"/>
            <a:ext cx="1024479" cy="141067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6038B46A-3374-48D3-9923-F5B11541830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32440" y="1996677"/>
            <a:ext cx="1024481" cy="1410676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82D8BB04-7331-4894-937A-FE1DEE1BCE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80461" y="1996677"/>
            <a:ext cx="1024481" cy="1410676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1AD67AF6-7767-4F69-BA2C-A7C88E9ACF4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28483" y="1996677"/>
            <a:ext cx="1024480" cy="1410675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449BEC78-DC14-47A5-BF90-458CAF99AF3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36398" y="1996677"/>
            <a:ext cx="1024479" cy="1410673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3FB66247-2F78-4552-9568-038AF25368A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88377" y="1996677"/>
            <a:ext cx="1024479" cy="1410673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F49D2F3-B266-4CF1-8364-4C6B35A54E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84419" y="1996677"/>
            <a:ext cx="1024481" cy="1410676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6B7843F9-936F-45BE-892E-2248223AB7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40356" y="1996677"/>
            <a:ext cx="1024481" cy="1410676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B5EB6BDD-4326-42AD-B399-DFC9FD538A2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335" y="1996677"/>
            <a:ext cx="1024481" cy="1410676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7C8E6BF5-A105-42F5-B561-8CB65CB03ED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92" y="3185371"/>
            <a:ext cx="1911682" cy="1944870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9B660770-69B0-49B0-BEBE-DC3CC69E62B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254" y="3185371"/>
            <a:ext cx="1911682" cy="1944870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D2968A63-02BB-4A32-964A-4BF0AF85C1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116" y="3185371"/>
            <a:ext cx="1911682" cy="1944870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B6C57DB6-EDCE-43C0-96DF-713FF4F7541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978" y="3185371"/>
            <a:ext cx="1911682" cy="1944870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3CF2AE62-A6E9-4954-9859-66C422B16896}"/>
              </a:ext>
            </a:extLst>
          </p:cNvPr>
          <p:cNvSpPr txBox="1"/>
          <p:nvPr/>
        </p:nvSpPr>
        <p:spPr>
          <a:xfrm>
            <a:off x="2065224" y="5222894"/>
            <a:ext cx="3976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How many sweets are there?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9F39476-D32C-44F0-AAE0-A2549E56C67F}"/>
              </a:ext>
            </a:extLst>
          </p:cNvPr>
          <p:cNvSpPr txBox="1"/>
          <p:nvPr/>
        </p:nvSpPr>
        <p:spPr>
          <a:xfrm>
            <a:off x="2102854" y="5829244"/>
            <a:ext cx="50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 shared equally between         is 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A2CBD63B-6818-49D9-BFA9-4919AFA89349}"/>
              </a:ext>
            </a:extLst>
          </p:cNvPr>
          <p:cNvSpPr txBox="1"/>
          <p:nvPr/>
        </p:nvSpPr>
        <p:spPr>
          <a:xfrm>
            <a:off x="5674359" y="5238246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DDF4201-8D50-4EAB-B3FD-66A75EBE70D0}"/>
              </a:ext>
            </a:extLst>
          </p:cNvPr>
          <p:cNvSpPr txBox="1"/>
          <p:nvPr/>
        </p:nvSpPr>
        <p:spPr>
          <a:xfrm>
            <a:off x="1651895" y="5829244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CFB4B55-36CC-4B66-A919-51751B3B8EE8}"/>
              </a:ext>
            </a:extLst>
          </p:cNvPr>
          <p:cNvSpPr/>
          <p:nvPr/>
        </p:nvSpPr>
        <p:spPr>
          <a:xfrm>
            <a:off x="5662282" y="5236749"/>
            <a:ext cx="484203" cy="4139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78CB5CC-1DD8-43C4-9DDA-CCECBDC9563F}"/>
              </a:ext>
            </a:extLst>
          </p:cNvPr>
          <p:cNvSpPr/>
          <p:nvPr/>
        </p:nvSpPr>
        <p:spPr>
          <a:xfrm>
            <a:off x="1651895" y="5787680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F3FE3D11-1F23-4739-8DCE-E05981A1A8CE}"/>
              </a:ext>
            </a:extLst>
          </p:cNvPr>
          <p:cNvSpPr/>
          <p:nvPr/>
        </p:nvSpPr>
        <p:spPr>
          <a:xfrm>
            <a:off x="5124019" y="5785236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7A13D1-EC6D-4333-B7C1-E481EA36A8E1}"/>
              </a:ext>
            </a:extLst>
          </p:cNvPr>
          <p:cNvSpPr/>
          <p:nvPr/>
        </p:nvSpPr>
        <p:spPr>
          <a:xfrm>
            <a:off x="6059181" y="5791046"/>
            <a:ext cx="4842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mic Sans MS" panose="030F0702030302020204" pitchFamily="66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924FFDD-D2C5-4506-86A8-C4782CC56491}"/>
              </a:ext>
            </a:extLst>
          </p:cNvPr>
          <p:cNvSpPr txBox="1"/>
          <p:nvPr/>
        </p:nvSpPr>
        <p:spPr>
          <a:xfrm>
            <a:off x="5186051" y="5840660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CBC62F36-86E9-493C-A151-05B87960E17C}"/>
              </a:ext>
            </a:extLst>
          </p:cNvPr>
          <p:cNvSpPr txBox="1"/>
          <p:nvPr/>
        </p:nvSpPr>
        <p:spPr>
          <a:xfrm>
            <a:off x="6135734" y="5840660"/>
            <a:ext cx="50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64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09254 0.170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851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09618 0.3166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9" y="15833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0.11094 0.4525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38" y="22616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20955 0.46435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21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19774 0.3166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8" y="15833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0.18924 0.17662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62" y="8819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.27396 0.16343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98" y="817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27761 0.30764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72" y="15370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28768 0.45255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22616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1.48148E-6 L 0.36285 0.4544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22708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3592 0.30949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15463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34427 0.1615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5" y="807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34583 0.1706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8519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-0.3375 0.30856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75" y="15417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32726 0.45533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72" y="22755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-0.25659 0.45625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30" y="22801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2677 0.31227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15602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-0.275 0.16528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8264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9201 0.30856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1" y="15417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17899 0.45533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22755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20226 0.16065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22" y="8032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11962 0.35023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1750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12812 0.17107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6" y="8542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-0.09844 0.52477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1" y="26227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6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134" grpId="0"/>
      <p:bldP spid="135" grpId="0"/>
      <p:bldP spid="136" grpId="0"/>
      <p:bldP spid="137" grpId="0"/>
      <p:bldP spid="138" grpId="0" animBg="1"/>
      <p:bldP spid="139" grpId="0" animBg="1"/>
      <p:bldP spid="140" grpId="0" animBg="1"/>
      <p:bldP spid="141" grpId="0" animBg="1"/>
      <p:bldP spid="142" grpId="0"/>
      <p:bldP spid="1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4.3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1|1|24.2|2.6|2.5|1.9|4.8|1.3|2.1|5.1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10.8|31.6|4.4|5.7|1.8|39.8|3.4|2.7|4.9|4.1|6.5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|3.7|3.4|28.9|1.6|4.3|18.6|4.4|3.2|0.9|0.7|0.9|0.7|0.8|10.5|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3|2.5|4.4|4.9|0.8|3.5|58.4|0.8|0.5|0.5|0.6|0.6|0.7|0.6|2.7|2.3|2.3|1.8|8.1|1.8|1.9|2.2|21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cee99ee9-287b-4f9a-957c-ba5ae7375c9a"/>
    <ds:schemaRef ds:uri="http://www.w3.org/XML/1998/namespace"/>
    <ds:schemaRef ds:uri="http://schemas.openxmlformats.org/package/2006/metadata/core-properties"/>
    <ds:schemaRef ds:uri="http://purl.org/dc/terms/"/>
    <ds:schemaRef ds:uri="522d4c35-b548-4432-90ae-af4376e1c4b4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D72A4-89E8-44F4-BA52-C26573ED20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8640</TotalTime>
  <Words>111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235</cp:revision>
  <dcterms:created xsi:type="dcterms:W3CDTF">2019-07-05T11:02:13Z</dcterms:created>
  <dcterms:modified xsi:type="dcterms:W3CDTF">2020-12-18T13:02:26Z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