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4" r:id="rId17"/>
    <p:sldId id="307" r:id="rId18"/>
    <p:sldId id="310" r:id="rId19"/>
    <p:sldId id="311" r:id="rId20"/>
    <p:sldId id="312" r:id="rId21"/>
    <p:sldId id="313" r:id="rId22"/>
    <p:sldId id="314" r:id="rId23"/>
    <p:sldId id="315" r:id="rId24"/>
    <p:sldId id="308" r:id="rId25"/>
    <p:sldId id="316" r:id="rId26"/>
    <p:sldId id="317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84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37.tiff"/><Relationship Id="rId5" Type="http://schemas.openxmlformats.org/officeDocument/2006/relationships/image" Target="../media/image35.png"/><Relationship Id="rId10" Type="http://schemas.openxmlformats.org/officeDocument/2006/relationships/image" Target="../media/image36.tiff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9.png"/><Relationship Id="rId5" Type="http://schemas.openxmlformats.org/officeDocument/2006/relationships/image" Target="../media/image24.tif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780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3055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369" y="2145548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61414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418" y="2172923"/>
            <a:ext cx="1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11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0958" y="2173430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664" y="2148787"/>
            <a:ext cx="115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61794" y="2256062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925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96450" y="253709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833" y="2481837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96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08966" y="443528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 and Alex have some money.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1" y="1396057"/>
            <a:ext cx="1427798" cy="170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A643B-C168-874F-88F9-4D21ABDD9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4" y="3305022"/>
            <a:ext cx="1405916" cy="1695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5F976-9348-AD41-A678-A5C94F1B6111}"/>
              </a:ext>
            </a:extLst>
          </p:cNvPr>
          <p:cNvSpPr txBox="1"/>
          <p:nvPr/>
        </p:nvSpPr>
        <p:spPr>
          <a:xfrm>
            <a:off x="708966" y="1049030"/>
            <a:ext cx="37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Amir’s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0B1-2FA2-4B40-A636-8FD2D9F4D397}"/>
              </a:ext>
            </a:extLst>
          </p:cNvPr>
          <p:cNvSpPr txBox="1"/>
          <p:nvPr/>
        </p:nvSpPr>
        <p:spPr>
          <a:xfrm>
            <a:off x="863290" y="2833547"/>
            <a:ext cx="325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Alex’s money.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E0889-05AF-E545-99C3-DEB36C6FDCDD}"/>
              </a:ext>
            </a:extLst>
          </p:cNvPr>
          <p:cNvSpPr txBox="1"/>
          <p:nvPr/>
        </p:nvSpPr>
        <p:spPr>
          <a:xfrm>
            <a:off x="859635" y="4655356"/>
            <a:ext cx="67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much money do they have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blipFill>
                <a:blip r:embed="rId8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/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20p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34p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blipFill>
                <a:blip r:embed="rId9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E8E657-3AA4-1349-82D2-A809D888F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252" y="3277009"/>
            <a:ext cx="3577116" cy="1438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D7396-D242-6840-B750-71E06684A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994" y="1584972"/>
            <a:ext cx="2838042" cy="96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5DEC6-FECD-1C41-BBBE-54C9AE406499}"/>
              </a:ext>
            </a:extLst>
          </p:cNvPr>
          <p:cNvSpPr txBox="1"/>
          <p:nvPr/>
        </p:nvSpPr>
        <p:spPr>
          <a:xfrm>
            <a:off x="4081253" y="5421055"/>
            <a:ext cx="5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Altogether they have 34p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blipFill>
                <a:blip r:embed="rId12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3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94791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is the same as 1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blipFill>
                <a:blip r:embed="rId6"/>
                <a:stretch>
                  <a:fillRect t="-2273" b="-1818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9117" y="5170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blipFill>
                <a:blip r:embed="rId8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blipFill>
                <a:blip r:embed="rId9"/>
                <a:stretch>
                  <a:fillRect l="-1165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blipFill>
                <a:blip r:embed="rId10"/>
                <a:stretch>
                  <a:fillRect l="-1165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23082" y="1703999"/>
            <a:ext cx="432000" cy="2457923"/>
            <a:chOff x="4697304" y="1527152"/>
            <a:chExt cx="432000" cy="2457923"/>
          </a:xfrm>
        </p:grpSpPr>
        <p:sp>
          <p:nvSpPr>
            <p:cNvPr id="25" name="Oval 24"/>
            <p:cNvSpPr/>
            <p:nvPr/>
          </p:nvSpPr>
          <p:spPr>
            <a:xfrm>
              <a:off x="4697304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7304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97304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97304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97304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760" y="1707617"/>
            <a:ext cx="432000" cy="2457923"/>
            <a:chOff x="5199982" y="1527152"/>
            <a:chExt cx="432000" cy="2457923"/>
          </a:xfrm>
        </p:grpSpPr>
        <p:sp>
          <p:nvSpPr>
            <p:cNvPr id="26" name="Oval 25"/>
            <p:cNvSpPr/>
            <p:nvPr/>
          </p:nvSpPr>
          <p:spPr>
            <a:xfrm>
              <a:off x="5199982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99982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199982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99982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199982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</p:grpSpPr>
        <p:sp>
          <p:nvSpPr>
            <p:cNvPr id="27" name="Oval 26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794" y="1703999"/>
            <a:ext cx="432000" cy="2457923"/>
            <a:chOff x="6708016" y="1527152"/>
            <a:chExt cx="432000" cy="2457923"/>
          </a:xfrm>
        </p:grpSpPr>
        <p:sp>
          <p:nvSpPr>
            <p:cNvPr id="28" name="Oval 27"/>
            <p:cNvSpPr/>
            <p:nvPr/>
          </p:nvSpPr>
          <p:spPr>
            <a:xfrm>
              <a:off x="6708016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08016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8016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08016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708016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116" y="1703999"/>
            <a:ext cx="432000" cy="2457923"/>
            <a:chOff x="6205338" y="1527152"/>
            <a:chExt cx="432000" cy="2457923"/>
          </a:xfrm>
        </p:grpSpPr>
        <p:sp>
          <p:nvSpPr>
            <p:cNvPr id="29" name="Oval 28"/>
            <p:cNvSpPr/>
            <p:nvPr/>
          </p:nvSpPr>
          <p:spPr>
            <a:xfrm>
              <a:off x="6205338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05338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05338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05338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205338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3082" y="1703999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0" name="Oval 99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6" name="Oval 105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2" name="Oval 111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31116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8" name="Oval 117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24" name="Oval 123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6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42690" y="51598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blipFill>
                <a:blip r:embed="rId6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to complete the comparisons.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49861" y="121904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    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206462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blipFill>
                <a:blip r:embed="rId11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49861" y="3037072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575" y="1190703"/>
            <a:ext cx="310809" cy="16685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351" y="1182539"/>
            <a:ext cx="310809" cy="16685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127" y="1190703"/>
            <a:ext cx="310809" cy="1668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8575" y="1190703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775351" y="1182539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43362" y="1188247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2089" y="117148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92089" y="150626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92089" y="184104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92089" y="217582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92089" y="2510601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86" y="4100001"/>
            <a:ext cx="310809" cy="166855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177" y="4100001"/>
            <a:ext cx="310809" cy="1668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8049" y="4100001"/>
            <a:ext cx="310809" cy="1668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68" y="4100001"/>
            <a:ext cx="310809" cy="16685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759" y="4100001"/>
            <a:ext cx="310809" cy="16685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969" y="4100001"/>
            <a:ext cx="310809" cy="16685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260" y="4100001"/>
            <a:ext cx="310809" cy="16685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4132" y="4100001"/>
            <a:ext cx="310809" cy="16685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9551" y="4100001"/>
            <a:ext cx="310809" cy="16685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842" y="4100001"/>
            <a:ext cx="310809" cy="1668554"/>
          </a:xfrm>
          <a:prstGeom prst="rect">
            <a:avLst/>
          </a:prstGeom>
        </p:spPr>
      </p:pic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FBDB489F-4899-4D0A-9723-4DD0FAE5CFF7}"/>
              </a:ext>
            </a:extLst>
          </p:cNvPr>
          <p:cNvSpPr/>
          <p:nvPr/>
        </p:nvSpPr>
        <p:spPr>
          <a:xfrm>
            <a:off x="3833486" y="4080788"/>
            <a:ext cx="695356" cy="1708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2A876-F530-4C57-88DC-A44BEC8F20A7}"/>
              </a:ext>
            </a:extLst>
          </p:cNvPr>
          <p:cNvCxnSpPr/>
          <p:nvPr/>
        </p:nvCxnSpPr>
        <p:spPr>
          <a:xfrm flipV="1">
            <a:off x="3820360" y="3992071"/>
            <a:ext cx="745359" cy="1850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74">
            <a:extLst>
              <a:ext uri="{FF2B5EF4-FFF2-40B4-BE49-F238E27FC236}">
                <a16:creationId xmlns:a16="http://schemas.microsoft.com/office/drawing/2014/main" id="{768808C3-91AC-4DD5-A1DC-F4984A013DCB}"/>
              </a:ext>
            </a:extLst>
          </p:cNvPr>
          <p:cNvSpPr/>
          <p:nvPr/>
        </p:nvSpPr>
        <p:spPr>
          <a:xfrm>
            <a:off x="898762" y="4060518"/>
            <a:ext cx="3652295" cy="373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9" grpId="0"/>
      <p:bldP spid="73" grpId="0"/>
      <p:bldP spid="48" grpId="0"/>
      <p:bldP spid="10" grpId="0" animBg="1"/>
      <p:bldP spid="1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36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2556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0447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663" y="1196627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49" y="3219708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9216" y="52047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3451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60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2871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287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2646" y="5216859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0943" y="5247834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11571" y="30870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11571" y="380407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411075" y="309366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131512" y="377957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951646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019152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086658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969298" y="526304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045218" y="524826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030204" y="5252342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739" y="948253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2223766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892435"/>
            <a:ext cx="708364" cy="998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11571" y="451449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323570" y="45273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737194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04700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872206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763460" y="5264977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839380" y="5250201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791512" y="5259754"/>
            <a:ext cx="72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45363" y="33477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713E8-35E1-1249-9887-4E25FBFD5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569338"/>
            <a:ext cx="708364" cy="998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12908F-407C-B64C-BB92-50426EC6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234001"/>
            <a:ext cx="708364" cy="998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C7C2B-BED1-F549-ADD9-8B55E7979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914910"/>
            <a:ext cx="708364" cy="998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D33E99-B02C-484D-95E1-17B659BA4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2211160"/>
            <a:ext cx="708364" cy="998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CB69FB-4195-554E-ACE0-6DE0A30B7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879829"/>
            <a:ext cx="708364" cy="998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6CE1-28F7-5C42-B0FC-400E1BFA8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556732"/>
            <a:ext cx="708364" cy="998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05C813-B989-644E-AF6E-0CE75731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225401"/>
            <a:ext cx="708364" cy="998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1816F4-5934-C042-AF83-B3EE60C2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902304"/>
            <a:ext cx="708364" cy="998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1FFF9-8C73-CC44-A4BE-53E44853A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2225650"/>
            <a:ext cx="708364" cy="9983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E9A7B6-E8A8-064E-9CF2-766585CEB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894319"/>
            <a:ext cx="708364" cy="998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DE8A72-FFD5-EB40-ACBC-A73DF7F8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571222"/>
            <a:ext cx="708364" cy="998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2C087-022B-2242-9755-CCFCB54B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239891"/>
            <a:ext cx="708364" cy="998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25F7C-96B4-F940-9B98-77F4552B5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916794"/>
            <a:ext cx="708364" cy="998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94326-5E6D-384F-B886-AE3C88F6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2232919"/>
            <a:ext cx="708364" cy="998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7F5D57-AD9B-8749-850A-4079AFEAB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901588"/>
            <a:ext cx="708364" cy="9983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A4B14C4-8788-BE4E-94F2-4C9CC2B8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578491"/>
            <a:ext cx="708364" cy="998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DCE755-E36D-F845-BFC0-413308A94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247160"/>
            <a:ext cx="708364" cy="9983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1C282B-145E-7442-8CC0-3ED9ADF4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924063"/>
            <a:ext cx="708364" cy="99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36400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89" y="15066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36191" y="409817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90" y="1513691"/>
            <a:ext cx="1643717" cy="202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17872" y="5349294"/>
            <a:ext cx="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798500" y="350179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798500" y="406345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245232" y="35126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42745" y="407117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38575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2006081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73587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66528" y="541170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42448" y="539692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71234" y="540100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798500" y="46419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37438" y="4654071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24123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91629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59135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7959" y="538750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3879" y="537272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42665" y="537680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25FE05-7844-9344-8BAD-6E0E29D5AA06}"/>
              </a:ext>
            </a:extLst>
          </p:cNvPr>
          <p:cNvGrpSpPr/>
          <p:nvPr/>
        </p:nvGrpSpPr>
        <p:grpSpPr>
          <a:xfrm>
            <a:off x="2732010" y="1149281"/>
            <a:ext cx="2884198" cy="2454243"/>
            <a:chOff x="2162467" y="1160273"/>
            <a:chExt cx="2884198" cy="245424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3E32073C-A87E-0A41-86F6-8D617D25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527690"/>
              <a:ext cx="746740" cy="1052452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7DCEBFBB-A887-5A4B-B04B-15905E85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183549"/>
              <a:ext cx="746740" cy="1052452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1B43CAA-F147-BA49-B1B4-E293D72A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842457"/>
              <a:ext cx="746740" cy="1052452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9028D08B-2CCF-A04E-B085-7C6FC5D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501365"/>
              <a:ext cx="746740" cy="105245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5C8EDA99-260E-9D4C-BC86-14F3A81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160273"/>
              <a:ext cx="746740" cy="105245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7D07EAFA-DD41-CB4F-9CFF-B0F12F77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544877"/>
              <a:ext cx="746740" cy="1052452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AB0AAAD-367B-094E-8F34-26ADD83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200736"/>
              <a:ext cx="746740" cy="105245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99E8087A-F705-FA40-963F-8DDA1088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859644"/>
              <a:ext cx="746740" cy="105245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2BB715C-990A-6740-9E19-541193B6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518552"/>
              <a:ext cx="746740" cy="105245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BA170E7-AD8E-BF42-A178-0A32640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177460"/>
              <a:ext cx="746740" cy="105245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9D887104-922B-0941-B5F0-5C0E4CE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562064"/>
              <a:ext cx="746740" cy="105245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08CFF5A-74C8-5C4B-96EE-D45D6F2E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217923"/>
              <a:ext cx="746740" cy="105245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CC716C4-6050-0147-AA5F-044E68AC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876831"/>
              <a:ext cx="746740" cy="105245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FE00614-071F-BF40-9223-857FC15A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535739"/>
              <a:ext cx="746740" cy="105245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A55F674-DCDD-A147-B522-40EB1F4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194647"/>
              <a:ext cx="746740" cy="1052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38" y="87275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6214" y="10154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58166" y="410204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1364311"/>
            <a:ext cx="1776208" cy="214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94" y="1327780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94" y="1327780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916765" y="5521582"/>
            <a:ext cx="6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808375" y="368080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808375" y="42655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028496" y="369068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854759" y="426557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37468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2004974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72480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58922" y="5521828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2034842" y="5507052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2970547" y="5511130"/>
            <a:ext cx="75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808375" y="48439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104306" y="486865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723016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90522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58028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53084" y="552376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829004" y="550898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797563" y="5529492"/>
            <a:ext cx="7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274930-EDA7-274D-88FD-1AC055E1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94" y="1327780"/>
            <a:ext cx="570019" cy="2412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7060C7-7CD1-974C-B0C3-E97A024E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95" y="1327780"/>
            <a:ext cx="570019" cy="2412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78655-07D4-D34A-920B-C266AA98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94" y="1327780"/>
            <a:ext cx="570019" cy="241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8154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8|0.7|0.6|1.4|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6.7|5.4|7.2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8|17|1.9|3.6|1.8|2.8|4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8|0.9|2.8|2.2|4.4|0.8|4.4|1.1|1.7|2.3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1.9|1.4|0.8|0.7|1.1|0.9|2.3|0.7|0.7|0.7|0.6|1.3|0.9|3.2|3.6|1.2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1.4|11.3|1.6|1.2|1.1|3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6|1.8|1.9|3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openxmlformats.org/package/2006/metadata/core-properties"/>
    <ds:schemaRef ds:uri="522d4c35-b548-4432-90ae-af4376e1c4b4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EBDDC9-BA48-4F61-9654-02AF2EC14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8636</TotalTime>
  <Words>413</Words>
  <Application>Microsoft Office PowerPoint</Application>
  <PresentationFormat>On-screen Show (4:3)</PresentationFormat>
  <Paragraphs>635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Caroline Hamilton</cp:lastModifiedBy>
  <cp:revision>221</cp:revision>
  <dcterms:created xsi:type="dcterms:W3CDTF">2019-07-05T11:02:13Z</dcterms:created>
  <dcterms:modified xsi:type="dcterms:W3CDTF">2020-12-13T10:16:22Z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