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4" r:id="rId17"/>
    <p:sldId id="308" r:id="rId18"/>
    <p:sldId id="301" r:id="rId19"/>
    <p:sldId id="309" r:id="rId20"/>
    <p:sldId id="311" r:id="rId21"/>
    <p:sldId id="310" r:id="rId22"/>
    <p:sldId id="312" r:id="rId23"/>
    <p:sldId id="313" r:id="rId24"/>
    <p:sldId id="314" r:id="rId25"/>
    <p:sldId id="317" r:id="rId26"/>
    <p:sldId id="315" r:id="rId27"/>
    <p:sldId id="316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84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23.tiff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7"/>
            <a:ext cx="11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6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94268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82" y="2161973"/>
            <a:ext cx="123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55730" y="3219708"/>
            <a:ext cx="846667" cy="23876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3484" y="4623921"/>
            <a:ext cx="477826" cy="903156"/>
            <a:chOff x="2663484" y="4623921"/>
            <a:chExt cx="477826" cy="903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978461"/>
              <a:ext cx="477826" cy="548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623921"/>
              <a:ext cx="477826" cy="54861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978461"/>
            <a:ext cx="477826" cy="548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49064" y="3219708"/>
            <a:ext cx="846667" cy="23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623921"/>
            <a:ext cx="477826" cy="54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0.23142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2743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8221" y="222868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352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63600" y="252614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764" y="2501145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7484" y="396664"/>
            <a:ext cx="7848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Annie’s plane flew twice as far as Amir’s.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Amir’s plane flew 9 metres.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far did Annie’s fly?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2444" l="889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8634">
            <a:off x="-2437166" y="115185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8426" flipH="1">
            <a:off x="9723465" y="3504444"/>
            <a:ext cx="2752844" cy="18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8540" y="1510797"/>
            <a:ext cx="1469125" cy="3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220" y="963006"/>
            <a:ext cx="1349655" cy="1533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8" y="886031"/>
            <a:ext cx="1427798" cy="1703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601" y="1643691"/>
            <a:ext cx="1159457" cy="115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6207">
            <a:off x="5347642" y="1665439"/>
            <a:ext cx="990392" cy="66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694" y="2803148"/>
            <a:ext cx="2259106" cy="6124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5694" y="3583077"/>
            <a:ext cx="4519463" cy="612405"/>
            <a:chOff x="1855694" y="3583077"/>
            <a:chExt cx="4519463" cy="612405"/>
          </a:xfrm>
        </p:grpSpPr>
        <p:sp>
          <p:nvSpPr>
            <p:cNvPr id="16" name="Rectangle 15"/>
            <p:cNvSpPr/>
            <p:nvPr/>
          </p:nvSpPr>
          <p:spPr>
            <a:xfrm>
              <a:off x="4116051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5694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265" y="3505896"/>
            <a:ext cx="674828" cy="76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203" y="2642735"/>
            <a:ext cx="782370" cy="9332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4200" y="280266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7230" y="3598883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1771" y="359689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97109" y="52328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Annie’s plane flew 18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blipFill>
                <a:blip r:embed="rId14"/>
                <a:stretch>
                  <a:fillRect l="-202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4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23888 L 1.27014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1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1.38455 -0.5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4 - 5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27701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5691" y="1981717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8369" y="1981717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81047" y="1981717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5682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is the same as 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blipFill>
                <a:blip r:embed="rId6"/>
                <a:stretch>
                  <a:fillRect b="-898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  <a:solidFill>
            <a:srgbClr val="FF0000"/>
          </a:solidFill>
        </p:grpSpPr>
        <p:sp>
          <p:nvSpPr>
            <p:cNvPr id="43" name="Oval 42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31740" y="52036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  <a:solidFill>
            <a:srgbClr val="FF0000"/>
          </a:solidFill>
        </p:grpSpPr>
        <p:sp>
          <p:nvSpPr>
            <p:cNvPr id="48" name="Oval 4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blipFill>
                <a:blip r:embed="rId9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54" name="Oval 53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81047" y="1981277"/>
            <a:ext cx="432000" cy="955998"/>
            <a:chOff x="3765047" y="942436"/>
            <a:chExt cx="432000" cy="955998"/>
          </a:xfrm>
          <a:solidFill>
            <a:srgbClr val="0070C0"/>
          </a:solidFill>
        </p:grpSpPr>
        <p:sp>
          <p:nvSpPr>
            <p:cNvPr id="57" name="Oval 5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0" name="Oval 59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3" name="Oval 62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blipFill>
                <a:blip r:embed="rId10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472847" y="1978548"/>
            <a:ext cx="432000" cy="955998"/>
            <a:chOff x="3262369" y="942436"/>
            <a:chExt cx="432000" cy="955998"/>
          </a:xfrm>
          <a:solidFill>
            <a:srgbClr val="0070C0"/>
          </a:solidFill>
        </p:grpSpPr>
        <p:sp>
          <p:nvSpPr>
            <p:cNvPr id="67" name="Oval 66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85" name="Oval 84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blipFill>
                <a:blip r:embed="rId11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1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51" grpId="0"/>
      <p:bldP spid="6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8145" y="1674996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8003" y="1674996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7861" y="1674996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7577" y="1674996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17719" y="1674996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17435" y="1674996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3642" y="51844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blipFill>
                <a:blip r:embed="rId6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complete the comparisons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917149" y="1674996"/>
            <a:ext cx="432000" cy="955998"/>
            <a:chOff x="2759691" y="942436"/>
            <a:chExt cx="432000" cy="955998"/>
          </a:xfrm>
        </p:grpSpPr>
        <p:sp>
          <p:nvSpPr>
            <p:cNvPr id="63" name="Oval 62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17293" y="1674996"/>
            <a:ext cx="432000" cy="955998"/>
            <a:chOff x="2759691" y="942436"/>
            <a:chExt cx="432000" cy="955998"/>
          </a:xfrm>
        </p:grpSpPr>
        <p:sp>
          <p:nvSpPr>
            <p:cNvPr id="66" name="Oval 65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849861" y="3310970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blipFill>
                <a:blip r:embed="rId8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4244155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337" y="1568921"/>
            <a:ext cx="1965503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383343" y="1559434"/>
            <a:ext cx="1982466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389335" y="1573002"/>
            <a:ext cx="1982467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76840" y="1568107"/>
            <a:ext cx="1513481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3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9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55789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58167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604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8155" y="49865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368" y="2720522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875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451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9060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71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287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646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8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70551" y="5272204"/>
            <a:ext cx="85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96176" y="312461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96176" y="384166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602391" y="312461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203089" y="384166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1036251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103757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171263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1057705" y="5276234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133625" y="5261458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162411" y="5265536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44" y="985835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96" y="2074701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498" y="1743370"/>
            <a:ext cx="708364" cy="99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1A48-A010-FE45-9543-BC8B10131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840" y="2074701"/>
            <a:ext cx="708364" cy="99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81C6C-1BA0-C045-8C22-F4A92F6CB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33" y="1758348"/>
            <a:ext cx="708364" cy="998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BC35E4-9E53-D84B-AC32-B814FB57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65" y="2087307"/>
            <a:ext cx="708364" cy="998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FD63FE-8CA0-9149-AE5B-B6722D7C3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377" y="1755976"/>
            <a:ext cx="708364" cy="99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D54-7959-AB4F-BD47-61F4D5BD2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209" y="2087307"/>
            <a:ext cx="708364" cy="998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E07F6C-EFAA-FE48-919B-AA2261A4E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02" y="1770954"/>
            <a:ext cx="708364" cy="9983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96176" y="455207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568177" y="455184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821799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89305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956811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851867" y="527817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927787" y="526339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956573" y="526747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00344" y="49579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73" y="89878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74" y="104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24853" y="388749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52" y="1680202"/>
            <a:ext cx="1643717" cy="202700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670279-CA43-A843-B60E-53F2E79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2289487"/>
            <a:ext cx="746740" cy="105245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849304-77AE-3A4B-9009-E9A11413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1945346"/>
            <a:ext cx="746740" cy="10524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2DD840-D561-1F41-91BB-945BB497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2289487"/>
            <a:ext cx="746740" cy="105245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79AEAD-DEDF-B842-8D8A-4F4AEEBE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1945346"/>
            <a:ext cx="746740" cy="105245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154127-1EF1-D245-838D-22C5CADD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2289487"/>
            <a:ext cx="746740" cy="1052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0851FE-C9F4-8948-B685-96C5CBF8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1958409"/>
            <a:ext cx="746740" cy="105245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F306CF-BD1E-0E45-AB45-53E468D5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2289487"/>
            <a:ext cx="746740" cy="10524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52D64A-0E03-FE4C-8AAA-3696D39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1958409"/>
            <a:ext cx="746740" cy="10524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FCB0EB-CC5C-4C48-8275-1A629965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2289487"/>
            <a:ext cx="746740" cy="105245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BB99A5F-F54E-EC41-966F-9577AAB0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1958409"/>
            <a:ext cx="746740" cy="1052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2D5D5CB-2194-3B4E-9D22-995A16B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2289487"/>
            <a:ext cx="746740" cy="105245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43BAEE-DC6B-3C4B-9547-48AAD2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1958409"/>
            <a:ext cx="746740" cy="1052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06534" y="5354350"/>
            <a:ext cx="8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824853" y="323223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824853" y="394928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448411" y="3236644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91722" y="394255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27237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1994743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62249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40475" y="5356533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16395" y="5341757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45181" y="5345835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824853" y="46596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48254" y="46650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12785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80291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47797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4637" y="535847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0557" y="534369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39343" y="5347772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84" y="123235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580" y="13833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00160" y="345937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2" y="1318191"/>
            <a:ext cx="1660335" cy="200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29" y="884545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54" y="884546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881841" y="5376852"/>
            <a:ext cx="6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62469" y="321605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762469" y="39330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206175" y="321214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961006" y="392919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02544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1970050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37556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15782" y="537903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1991702" y="536425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3020488" y="536833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762469" y="46435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210019" y="4662008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688092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55598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23104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09944" y="5380972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785864" y="5366196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814650" y="5370274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5.1|15.7|6.1|5.4|3.5|2.9|7.6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1.7|14.9|24.2|1|2.1|4.3|3.4|4.6|2.5|7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1|8.1|9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2.9|0.3|0.3|0.4|0.8|1.3|2.6|0.7|1.1|1.9|5.4|5.9|1.9|7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2|2.4|3|4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522d4c35-b548-4432-90ae-af4376e1c4b4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4DABA-B7D2-4590-8E37-07C5F6E3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9855</TotalTime>
  <Words>402</Words>
  <Application>Microsoft Office PowerPoint</Application>
  <PresentationFormat>On-screen Show (4:3)</PresentationFormat>
  <Paragraphs>561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4 - 5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Caroline Hamilton</cp:lastModifiedBy>
  <cp:revision>229</cp:revision>
  <dcterms:created xsi:type="dcterms:W3CDTF">2019-07-05T11:02:13Z</dcterms:created>
  <dcterms:modified xsi:type="dcterms:W3CDTF">2020-12-13T10:15:37Z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