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5" r:id="rId14"/>
    <p:sldId id="299" r:id="rId15"/>
    <p:sldId id="309" r:id="rId16"/>
    <p:sldId id="306" r:id="rId17"/>
    <p:sldId id="307" r:id="rId18"/>
    <p:sldId id="304" r:id="rId19"/>
    <p:sldId id="310" r:id="rId20"/>
    <p:sldId id="301" r:id="rId21"/>
    <p:sldId id="308" r:id="rId22"/>
    <p:sldId id="313" r:id="rId23"/>
    <p:sldId id="312" r:id="rId24"/>
    <p:sldId id="314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>
        <p:scale>
          <a:sx n="81" d="100"/>
          <a:sy n="81" d="100"/>
        </p:scale>
        <p:origin x="-1068" y="-36"/>
      </p:cViewPr>
      <p:guideLst>
        <p:guide orient="horz" pos="6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2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5.pn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0390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44685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1629770"/>
            <a:ext cx="783908" cy="976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1629770"/>
            <a:ext cx="783908" cy="976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1629770"/>
            <a:ext cx="783908" cy="976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1629770"/>
            <a:ext cx="783908" cy="976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2759159"/>
            <a:ext cx="783908" cy="976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2759159"/>
            <a:ext cx="783908" cy="97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2759159"/>
            <a:ext cx="783908" cy="9769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2759159"/>
            <a:ext cx="783908" cy="9769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34878" y="4445008"/>
                <a:ext cx="447830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9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b="0" i="0" dirty="0" smtClean="0">
                        <a:latin typeface="Comic Sans MS" panose="030F0702030302020204" pitchFamily="66" charset="0"/>
                      </a:rPr>
                      <m:t>9</m:t>
                    </m:r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78" y="4445008"/>
                <a:ext cx="4478301" cy="954107"/>
              </a:xfrm>
              <a:prstGeom prst="rect">
                <a:avLst/>
              </a:prstGeom>
              <a:blipFill>
                <a:blip r:embed="rId7"/>
                <a:stretch>
                  <a:fillRect l="-2861"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13" y="1629770"/>
            <a:ext cx="783908" cy="976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1057" y="5112899"/>
            <a:ext cx="1327185" cy="880300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2377449" y="3819637"/>
            <a:ext cx="3124742" cy="2009061"/>
          </a:xfrm>
          <a:prstGeom prst="wedgeRoundRectCallout">
            <a:avLst>
              <a:gd name="adj1" fmla="val -60988"/>
              <a:gd name="adj2" fmla="val 24859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You can’t make an array because 9 is an odd number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04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22118 -0.155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-777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32066 -0.322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1613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20642 -0.1594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questions </a:t>
            </a:r>
            <a:br>
              <a:rPr lang="en-GB" sz="3600" dirty="0">
                <a:cs typeface="Calibri" panose="020F0502020204030204" pitchFamily="34" charset="0"/>
              </a:rPr>
            </a:br>
            <a:r>
              <a:rPr lang="en-GB" sz="3600" dirty="0"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21411" y="458157"/>
                <a:ext cx="5790368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Draw an array to represent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3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11" y="458157"/>
                <a:ext cx="5790368" cy="1384995"/>
              </a:xfrm>
              <a:prstGeom prst="rect">
                <a:avLst/>
              </a:prstGeom>
              <a:blipFill>
                <a:blip r:embed="rId5"/>
                <a:stretch>
                  <a:fillRect l="-2213" t="-4405" r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738" y="5195593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2289" y="53382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411" y="2027817"/>
            <a:ext cx="3478165" cy="192378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512215" y="2257815"/>
            <a:ext cx="3478165" cy="19237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99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6743" y="437218"/>
            <a:ext cx="5245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different arrays can you build with 16 counters?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491916" y="4476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44316" y="6000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6716" y="7524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49116" y="9048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1516" y="10572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53916" y="12096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06316" y="13620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8716" y="15144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7914" y="7748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20314" y="9272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72714" y="10796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25114" y="12320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77514" y="13844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629914" y="15368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82314" y="16892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34714" y="18416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20491" y="2898441"/>
            <a:ext cx="7058194" cy="396000"/>
            <a:chOff x="920491" y="2898441"/>
            <a:chExt cx="7058194" cy="396000"/>
          </a:xfrm>
        </p:grpSpPr>
        <p:sp>
          <p:nvSpPr>
            <p:cNvPr id="23" name="Oval 22"/>
            <p:cNvSpPr/>
            <p:nvPr/>
          </p:nvSpPr>
          <p:spPr>
            <a:xfrm>
              <a:off x="92049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6463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80878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25292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69707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14122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58536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02951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47365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91780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6195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80609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25024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69438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13853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758268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81385" y="4587476"/>
            <a:ext cx="3514456" cy="879996"/>
            <a:chOff x="981385" y="4587476"/>
            <a:chExt cx="3514456" cy="879996"/>
          </a:xfrm>
        </p:grpSpPr>
        <p:sp>
          <p:nvSpPr>
            <p:cNvPr id="39" name="Oval 38"/>
            <p:cNvSpPr/>
            <p:nvPr/>
          </p:nvSpPr>
          <p:spPr>
            <a:xfrm>
              <a:off x="990819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434965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879111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323257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767403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211549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655695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099841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81385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42553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1869677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313823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757969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202115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64626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09041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557872" y="3976172"/>
            <a:ext cx="1750454" cy="1738804"/>
            <a:chOff x="5557872" y="3976172"/>
            <a:chExt cx="1750454" cy="1738804"/>
          </a:xfrm>
        </p:grpSpPr>
        <p:sp>
          <p:nvSpPr>
            <p:cNvPr id="55" name="Oval 54"/>
            <p:cNvSpPr/>
            <p:nvPr/>
          </p:nvSpPr>
          <p:spPr>
            <a:xfrm>
              <a:off x="5567306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011452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455598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899744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579888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024034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468180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6912326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557872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6002018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446164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890310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5570454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014600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458746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902896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10931" y="3836642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8    8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931" y="3836642"/>
                <a:ext cx="3304943" cy="523220"/>
              </a:xfrm>
              <a:prstGeom prst="rect">
                <a:avLst/>
              </a:prstGeom>
              <a:blipFill>
                <a:blip r:embed="rId5"/>
                <a:stretch>
                  <a:fillRect l="-3875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03109" y="2139370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16    16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09" y="2139370"/>
                <a:ext cx="3304943" cy="523220"/>
              </a:xfrm>
              <a:prstGeom prst="rect">
                <a:avLst/>
              </a:prstGeom>
              <a:blipFill>
                <a:blip r:embed="rId6"/>
                <a:stretch>
                  <a:fillRect l="-38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825414" y="3333503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414" y="3333503"/>
                <a:ext cx="3304943" cy="523220"/>
              </a:xfrm>
              <a:prstGeom prst="rect">
                <a:avLst/>
              </a:prstGeom>
              <a:blipFill>
                <a:blip r:embed="rId7"/>
                <a:stretch>
                  <a:fillRect l="-38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6" name="Picture 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7738" y="5195593"/>
            <a:ext cx="747045" cy="747045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5162244" y="533853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787192" y="3612396"/>
            <a:ext cx="1732812" cy="2191229"/>
            <a:chOff x="8504042" y="2041413"/>
            <a:chExt cx="1732812" cy="2191229"/>
          </a:xfrm>
        </p:grpSpPr>
        <p:sp>
          <p:nvSpPr>
            <p:cNvPr id="75" name="Oval 74"/>
            <p:cNvSpPr/>
            <p:nvPr/>
          </p:nvSpPr>
          <p:spPr>
            <a:xfrm>
              <a:off x="8513476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8957622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401768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9401721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526058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970204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414350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516624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504042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948188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9392334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8965211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516624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960770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404916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40854" y="383664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3" name="Cross 92">
            <a:extLst>
              <a:ext uri="{FF2B5EF4-FFF2-40B4-BE49-F238E27FC236}">
                <a16:creationId xmlns:a16="http://schemas.microsoft.com/office/drawing/2014/main" xmlns="" id="{E7371F2E-6A80-7640-8F2A-5A9E3EE7416E}"/>
              </a:ext>
            </a:extLst>
          </p:cNvPr>
          <p:cNvSpPr/>
          <p:nvPr/>
        </p:nvSpPr>
        <p:spPr>
          <a:xfrm rot="2689915">
            <a:off x="6821116" y="4849458"/>
            <a:ext cx="947424" cy="956668"/>
          </a:xfrm>
          <a:prstGeom prst="plus">
            <a:avLst>
              <a:gd name="adj" fmla="val 3904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4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7" grpId="0"/>
      <p:bldP spid="77" grpId="1"/>
      <p:bldP spid="93" grpId="0" animBg="1"/>
      <p:bldP spid="9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872345" y="3785318"/>
            <a:ext cx="1728438" cy="396000"/>
            <a:chOff x="872345" y="4154284"/>
            <a:chExt cx="1728438" cy="396000"/>
          </a:xfrm>
        </p:grpSpPr>
        <p:sp>
          <p:nvSpPr>
            <p:cNvPr id="23" name="Oval 22"/>
            <p:cNvSpPr/>
            <p:nvPr/>
          </p:nvSpPr>
          <p:spPr>
            <a:xfrm>
              <a:off x="872345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16491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760637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204783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48929" y="3785318"/>
            <a:ext cx="1728438" cy="396000"/>
            <a:chOff x="2648929" y="4154284"/>
            <a:chExt cx="1728438" cy="396000"/>
          </a:xfrm>
        </p:grpSpPr>
        <p:sp>
          <p:nvSpPr>
            <p:cNvPr id="27" name="Oval 26"/>
            <p:cNvSpPr/>
            <p:nvPr/>
          </p:nvSpPr>
          <p:spPr>
            <a:xfrm>
              <a:off x="2648929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093075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537221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981367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425513" y="3785318"/>
            <a:ext cx="1728438" cy="396000"/>
            <a:chOff x="4425513" y="3785318"/>
            <a:chExt cx="1728438" cy="396000"/>
          </a:xfrm>
        </p:grpSpPr>
        <p:sp>
          <p:nvSpPr>
            <p:cNvPr id="31" name="Oval 30"/>
            <p:cNvSpPr/>
            <p:nvPr/>
          </p:nvSpPr>
          <p:spPr>
            <a:xfrm>
              <a:off x="4425513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869659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13805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757951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6202097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646243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090389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7534539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71249" y="1468626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1468626"/>
                <a:ext cx="3304943" cy="584775"/>
              </a:xfrm>
              <a:prstGeom prst="rect">
                <a:avLst/>
              </a:prstGeom>
              <a:blipFill>
                <a:blip r:embed="rId5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571249" y="367393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16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367393"/>
                <a:ext cx="3304943" cy="584775"/>
              </a:xfrm>
              <a:prstGeom prst="rect">
                <a:avLst/>
              </a:prstGeom>
              <a:blipFill>
                <a:blip r:embed="rId6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71249" y="2569859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2569859"/>
                <a:ext cx="3304943" cy="584775"/>
              </a:xfrm>
              <a:prstGeom prst="rect">
                <a:avLst/>
              </a:prstGeom>
              <a:blipFill>
                <a:blip r:embed="rId7"/>
                <a:stretch>
                  <a:fillRect t="-13684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Down Arrow 3"/>
          <p:cNvSpPr/>
          <p:nvPr/>
        </p:nvSpPr>
        <p:spPr>
          <a:xfrm rot="10800000">
            <a:off x="3887306" y="709193"/>
            <a:ext cx="594274" cy="1027110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Curved Down Arrow 73"/>
          <p:cNvSpPr/>
          <p:nvPr/>
        </p:nvSpPr>
        <p:spPr>
          <a:xfrm rot="10800000" flipH="1">
            <a:off x="1998322" y="709191"/>
            <a:ext cx="594274" cy="1027111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Curved Down Arrow 74"/>
          <p:cNvSpPr/>
          <p:nvPr/>
        </p:nvSpPr>
        <p:spPr>
          <a:xfrm rot="10800000" flipH="1">
            <a:off x="2006509" y="1885964"/>
            <a:ext cx="594274" cy="1027111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Curved Down Arrow 75"/>
          <p:cNvSpPr/>
          <p:nvPr/>
        </p:nvSpPr>
        <p:spPr>
          <a:xfrm rot="10800000">
            <a:off x="3887306" y="1885965"/>
            <a:ext cx="594274" cy="1027110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76367" y="948120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28526" y="948120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halve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28526" y="2168688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halve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50078" y="2168688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4390916" y="3311725"/>
            <a:ext cx="0" cy="14466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179858" y="3485580"/>
            <a:ext cx="0" cy="14466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715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115 L 0.39115 0.0708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347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39115 0.0701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115 0.07546 L 0.58542 0.1972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5" y="608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9688 0.1349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5762749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762749" y="180269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020992" y="1801954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020992" y="255493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769182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769182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51737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51737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26556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26556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01375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1375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761940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761940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265560" y="179932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013750" y="179932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764011" y="2547790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62682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21411" y="458157"/>
            <a:ext cx="316144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</a:t>
            </a:r>
          </a:p>
          <a:p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8" name="Picture 5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310" y="3376462"/>
            <a:ext cx="1211895" cy="885092"/>
          </a:xfrm>
          <a:prstGeom prst="rect">
            <a:avLst/>
          </a:prstGeom>
        </p:spPr>
      </p:pic>
      <p:pic>
        <p:nvPicPr>
          <p:cNvPr id="59" name="Picture 5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19" y="3058918"/>
            <a:ext cx="1176632" cy="166246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4" y="4437262"/>
            <a:ext cx="1321952" cy="1867791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903" y="4413954"/>
            <a:ext cx="1241638" cy="17543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ounded Rectangular Callout 61"/>
              <p:cNvSpPr/>
              <p:nvPr/>
            </p:nvSpPr>
            <p:spPr>
              <a:xfrm>
                <a:off x="2323749" y="4730729"/>
                <a:ext cx="1965262" cy="919401"/>
              </a:xfrm>
              <a:prstGeom prst="wedgeRoundRectCallout">
                <a:avLst>
                  <a:gd name="adj1" fmla="val -77772"/>
                  <a:gd name="adj2" fmla="val 36153"/>
                  <a:gd name="adj3" fmla="val 16667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4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and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62" name="Rounded Rectangular Callout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749" y="4730729"/>
                <a:ext cx="1965262" cy="919401"/>
              </a:xfrm>
              <a:prstGeom prst="wedgeRoundRectCallout">
                <a:avLst>
                  <a:gd name="adj1" fmla="val -77772"/>
                  <a:gd name="adj2" fmla="val 36153"/>
                  <a:gd name="adj3" fmla="val 16667"/>
                </a:avLst>
              </a:prstGeom>
              <a:blipFill>
                <a:blip r:embed="rId9"/>
                <a:stretch>
                  <a:fillRect b="-7692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ounded Rectangular Callout 62"/>
              <p:cNvSpPr/>
              <p:nvPr/>
            </p:nvSpPr>
            <p:spPr>
              <a:xfrm>
                <a:off x="4742234" y="3462938"/>
                <a:ext cx="1965262" cy="510778"/>
              </a:xfrm>
              <a:prstGeom prst="wedgeRoundRectCallout">
                <a:avLst>
                  <a:gd name="adj1" fmla="val 69569"/>
                  <a:gd name="adj2" fmla="val 48436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63" name="Rounded Rectangular Callout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34" y="3462938"/>
                <a:ext cx="1965262" cy="510778"/>
              </a:xfrm>
              <a:prstGeom prst="wedgeRoundRectCallout">
                <a:avLst>
                  <a:gd name="adj1" fmla="val 69569"/>
                  <a:gd name="adj2" fmla="val 48436"/>
                  <a:gd name="adj3" fmla="val 16667"/>
                </a:avLst>
              </a:prstGeom>
              <a:blipFill>
                <a:blip r:embed="rId10"/>
                <a:stretch>
                  <a:fillRect t="-2247" b="-16854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ounded Rectangular Callout 63"/>
              <p:cNvSpPr/>
              <p:nvPr/>
            </p:nvSpPr>
            <p:spPr>
              <a:xfrm>
                <a:off x="2617406" y="3869124"/>
                <a:ext cx="1965262" cy="510778"/>
              </a:xfrm>
              <a:prstGeom prst="wedgeRoundRectCallout">
                <a:avLst>
                  <a:gd name="adj1" fmla="val -81704"/>
                  <a:gd name="adj2" fmla="val 5185"/>
                  <a:gd name="adj3" fmla="val 16667"/>
                </a:avLst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64" name="Rounded Rectangular Callout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406" y="3869124"/>
                <a:ext cx="1965262" cy="510778"/>
              </a:xfrm>
              <a:prstGeom prst="wedgeRoundRectCallout">
                <a:avLst>
                  <a:gd name="adj1" fmla="val -81704"/>
                  <a:gd name="adj2" fmla="val 5185"/>
                  <a:gd name="adj3" fmla="val 16667"/>
                </a:avLst>
              </a:prstGeom>
              <a:blipFill>
                <a:blip r:embed="rId11"/>
                <a:stretch>
                  <a:fillRect t="-2273" b="-1818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ounded Rectangular Callout 64"/>
          <p:cNvSpPr/>
          <p:nvPr/>
        </p:nvSpPr>
        <p:spPr>
          <a:xfrm>
            <a:off x="4549209" y="4526418"/>
            <a:ext cx="1965262" cy="1328023"/>
          </a:xfrm>
          <a:prstGeom prst="wedgeRoundRectCallout">
            <a:avLst>
              <a:gd name="adj1" fmla="val 77271"/>
              <a:gd name="adj2" fmla="val 26322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see one 12 and twelve 1s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40317" y="554250"/>
            <a:ext cx="747045" cy="74704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136540" y="69693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946019" y="1728097"/>
            <a:ext cx="4444681" cy="742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943948" y="2494282"/>
            <a:ext cx="4444681" cy="742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973331" y="1742785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726697" y="1718213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465327" y="1720423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232249" y="1721331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970879" y="1740260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724865" y="1728097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74008" y="1757473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463256" y="1742868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4956180" y="1735374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1973330" y="1759450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203116" y="1761707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973331" y="2540058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226350" y="2525795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4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7" grpId="0"/>
      <p:bldP spid="67" grpId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1307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   How many counters?	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 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  Which representations show 6?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33695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36373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39051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44407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1729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38335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41013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43691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9047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6369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38335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41013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43691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49047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46369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0483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39690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889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58104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17311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651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1935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1142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20349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1935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1142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0348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68635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27842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8704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46256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05463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6466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34358" y="55696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50736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09943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50736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09943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69149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72163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31370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72163" y="5483309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72163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31370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31370" y="5484093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   How many counters?	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 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  Which representations show 6?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33695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36373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39051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44407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1729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38335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41013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43691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9047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6369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38335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41013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43691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49047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46369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0483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39690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889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58104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17311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651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1935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1142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20349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1935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1142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0348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72163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31370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72163" y="5483309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72163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31370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31370" y="5484093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68635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27842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8704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46256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05463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6466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34358" y="55696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50736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09943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50736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09943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69149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73332" y="913291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78858" y="2614144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41912" y="4409535"/>
            <a:ext cx="2532873" cy="56689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375705" y="5120690"/>
            <a:ext cx="1437123" cy="9037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554160" y="4541123"/>
            <a:ext cx="1074939" cy="13511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19370" y="2405476"/>
            <a:ext cx="209729" cy="324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2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11" grpId="0" animBg="1"/>
      <p:bldP spid="59" grpId="0" animBg="1"/>
      <p:bldP spid="60" grpId="0" animBg="1"/>
      <p:bldP spid="9" grpId="0" animBg="1"/>
      <p:bldP spid="9" grpId="1" animBg="1"/>
      <p:bldP spid="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1411" y="565097"/>
            <a:ext cx="3114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tarts?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9225" y="2416199"/>
            <a:ext cx="8360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410" y="4351544"/>
            <a:ext cx="5226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2                 2               2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128" y="1901974"/>
            <a:ext cx="5603694" cy="26354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84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1411" y="565097"/>
            <a:ext cx="3177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cakes?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043" y="985964"/>
            <a:ext cx="4570449" cy="475554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176584" y="1478458"/>
            <a:ext cx="120178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2174" y="5351433"/>
            <a:ext cx="3416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5           5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0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allAtOnce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15" y="2141150"/>
            <a:ext cx="1031554" cy="9907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1411" y="565097"/>
            <a:ext cx="3286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is an array?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65" y="2141150"/>
            <a:ext cx="1031554" cy="990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865" y="2141150"/>
            <a:ext cx="1031554" cy="9907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15" y="2141150"/>
            <a:ext cx="1031554" cy="9907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365" y="2141150"/>
            <a:ext cx="1031554" cy="990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613" y="2141150"/>
            <a:ext cx="1031554" cy="990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585" y="3131887"/>
            <a:ext cx="1031554" cy="9907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5" y="3131887"/>
            <a:ext cx="1031554" cy="9907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35" y="3131887"/>
            <a:ext cx="1031554" cy="9907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085" y="3131887"/>
            <a:ext cx="1031554" cy="9907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35" y="3131887"/>
            <a:ext cx="1031554" cy="9907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83" y="3131887"/>
            <a:ext cx="1031554" cy="9907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7225" y="4506097"/>
                <a:ext cx="204096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12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25" y="4506097"/>
                <a:ext cx="2040966" cy="954107"/>
              </a:xfrm>
              <a:prstGeom prst="rect">
                <a:avLst/>
              </a:prstGeom>
              <a:blipFill>
                <a:blip r:embed="rId6"/>
                <a:stretch>
                  <a:fillRect l="-5970" t="-6369" r="-1194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032365" y="2202704"/>
            <a:ext cx="566189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043333" y="3166454"/>
            <a:ext cx="566189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25" y="2842425"/>
            <a:ext cx="191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 rows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1265" y="1576545"/>
            <a:ext cx="191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6 columns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110559" y="221114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6364" y="2192167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95631" y="2192167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95720" y="220270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28606" y="2205311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740700" y="220270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90101" y="4528232"/>
                <a:ext cx="48245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12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01" y="4528232"/>
                <a:ext cx="4824500" cy="954107"/>
              </a:xfrm>
              <a:prstGeom prst="rect">
                <a:avLst/>
              </a:prstGeom>
              <a:blipFill>
                <a:blip r:embed="rId7"/>
                <a:stretch>
                  <a:fillRect l="-2655" t="-7051" r="-126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545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1829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1629770"/>
            <a:ext cx="783908" cy="976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1629770"/>
            <a:ext cx="783908" cy="976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1629770"/>
            <a:ext cx="783908" cy="976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1629770"/>
            <a:ext cx="783908" cy="976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2759159"/>
            <a:ext cx="783908" cy="976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2759159"/>
            <a:ext cx="783908" cy="97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2759159"/>
            <a:ext cx="783908" cy="9769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2759159"/>
            <a:ext cx="783908" cy="9769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11242" y="4329327"/>
                <a:ext cx="27843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 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242" y="4329327"/>
                <a:ext cx="2784376" cy="954107"/>
              </a:xfrm>
              <a:prstGeom prst="rect">
                <a:avLst/>
              </a:prstGeom>
              <a:blipFill>
                <a:blip r:embed="rId7"/>
                <a:stretch>
                  <a:fillRect l="-4595"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31081" y="4329328"/>
                <a:ext cx="447830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81" y="4329328"/>
                <a:ext cx="4478301" cy="1384995"/>
              </a:xfrm>
              <a:prstGeom prst="rect">
                <a:avLst/>
              </a:prstGeom>
              <a:blipFill>
                <a:blip r:embed="rId8"/>
                <a:stretch>
                  <a:fillRect l="-2721" t="-4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2156830" y="1657116"/>
            <a:ext cx="4034964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68116" y="2783061"/>
            <a:ext cx="402367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47282" y="1676456"/>
            <a:ext cx="840056" cy="20357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30457" y="1657116"/>
            <a:ext cx="840056" cy="2079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08275" y="1676456"/>
            <a:ext cx="840056" cy="20357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34256" y="1657904"/>
            <a:ext cx="840056" cy="20782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18" grpId="0" animBg="1"/>
      <p:bldP spid="1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3|7.9|8.5|1.9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4.5|5.4|6.9|7.6|13.5|1.1|2.4|1.4|4.9|1.3|4.3|1.7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3.4|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2|1.4|0.8|0.8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9|8.6|2.7|22|2.1|3.6|1.5|1.1|0.9|0.8|0.9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1|1|2.2|2.2|8.9|1.9|1|0.8|0.8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6|1.8|9.4|30.1|1|1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6.1|1.3|8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7.3|2|2.7|14.8|4.1|6.9|8|0.8|1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4.3|10|6.6|3.7|1.3|7.1|7.2|4.3|2.9|1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522d4c35-b548-4432-90ae-af4376e1c4b4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14222</TotalTime>
  <Words>230</Words>
  <Application>Microsoft Office PowerPoint</Application>
  <PresentationFormat>On-screen Show (4:3)</PresentationFormat>
  <Paragraphs>529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Nikki Dell</cp:lastModifiedBy>
  <cp:revision>237</cp:revision>
  <dcterms:created xsi:type="dcterms:W3CDTF">2019-07-05T11:02:13Z</dcterms:created>
  <dcterms:modified xsi:type="dcterms:W3CDTF">2021-01-17T18:33:01Z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