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298" r:id="rId13"/>
    <p:sldId id="315" r:id="rId14"/>
    <p:sldId id="299" r:id="rId15"/>
    <p:sldId id="309" r:id="rId16"/>
    <p:sldId id="306" r:id="rId17"/>
    <p:sldId id="307" r:id="rId18"/>
    <p:sldId id="304" r:id="rId19"/>
    <p:sldId id="310" r:id="rId20"/>
    <p:sldId id="301" r:id="rId21"/>
    <p:sldId id="308" r:id="rId22"/>
    <p:sldId id="313" r:id="rId23"/>
    <p:sldId id="312" r:id="rId24"/>
    <p:sldId id="314" r:id="rId25"/>
    <p:sldId id="31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6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>
        <p:scale>
          <a:sx n="81" d="100"/>
          <a:sy n="81" d="100"/>
        </p:scale>
        <p:origin x="-1068" y="-36"/>
      </p:cViewPr>
      <p:guideLst>
        <p:guide orient="horz" pos="66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xmlns="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xmlns="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xmlns="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5" Type="http://schemas.openxmlformats.org/officeDocument/2006/relationships/image" Target="../media/image2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5.png"/><Relationship Id="rId9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70390"/>
            <a:ext cx="5950212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44685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1629770"/>
            <a:ext cx="783908" cy="976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1629770"/>
            <a:ext cx="783908" cy="9769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1629770"/>
            <a:ext cx="783908" cy="9769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1629770"/>
            <a:ext cx="783908" cy="9769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2759159"/>
            <a:ext cx="783908" cy="9769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2759159"/>
            <a:ext cx="783908" cy="97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2759159"/>
            <a:ext cx="783908" cy="9769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2759159"/>
            <a:ext cx="783908" cy="9769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34878" y="4445008"/>
                <a:ext cx="447830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9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sz="2800" b="0" i="0" dirty="0" smtClean="0">
                        <a:latin typeface="Comic Sans MS" panose="030F0702030302020204" pitchFamily="66" charset="0"/>
                      </a:rPr>
                      <m:t>9</m:t>
                    </m:r>
                  </m:oMath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878" y="4445008"/>
                <a:ext cx="4478301" cy="954107"/>
              </a:xfrm>
              <a:prstGeom prst="rect">
                <a:avLst/>
              </a:prstGeom>
              <a:blipFill>
                <a:blip r:embed="rId7"/>
                <a:stretch>
                  <a:fillRect l="-2861" t="-6369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113" y="1629770"/>
            <a:ext cx="783908" cy="97698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1057" y="5112899"/>
            <a:ext cx="1327185" cy="880300"/>
          </a:xfrm>
          <a:prstGeom prst="rect">
            <a:avLst/>
          </a:prstGeom>
        </p:spPr>
      </p:pic>
      <p:sp>
        <p:nvSpPr>
          <p:cNvPr id="25" name="Rounded Rectangular Callout 24"/>
          <p:cNvSpPr/>
          <p:nvPr/>
        </p:nvSpPr>
        <p:spPr>
          <a:xfrm>
            <a:off x="2377449" y="3819637"/>
            <a:ext cx="3124742" cy="2009061"/>
          </a:xfrm>
          <a:prstGeom prst="wedgeRoundRectCallout">
            <a:avLst>
              <a:gd name="adj1" fmla="val -60988"/>
              <a:gd name="adj2" fmla="val 24859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You can’t make an array because 9 is an odd number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704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22118 -0.1553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9" y="-777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-0.32066 -0.3224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42" y="-1613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L -0.20642 -0.1594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30" y="-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" panose="020F0502020204030204" pitchFamily="34" charset="0"/>
              </a:rPr>
              <a:t>Have a go at questions </a:t>
            </a:r>
            <a:br>
              <a:rPr lang="en-GB" sz="3600" dirty="0">
                <a:cs typeface="Calibri" panose="020F0502020204030204" pitchFamily="34" charset="0"/>
              </a:rPr>
            </a:br>
            <a:r>
              <a:rPr lang="en-GB" sz="3600" dirty="0"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21411" y="458157"/>
                <a:ext cx="5790368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Draw an array to represent 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3</a:t>
                </a:r>
              </a:p>
              <a:p>
                <a:endParaRPr lang="en-GB" sz="28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411" y="458157"/>
                <a:ext cx="5790368" cy="1384995"/>
              </a:xfrm>
              <a:prstGeom prst="rect">
                <a:avLst/>
              </a:prstGeom>
              <a:blipFill>
                <a:blip r:embed="rId5"/>
                <a:stretch>
                  <a:fillRect l="-2213" t="-4405" r="-1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7738" y="5195593"/>
            <a:ext cx="747045" cy="7470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52289" y="533828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1411" y="2027817"/>
            <a:ext cx="3478165" cy="192378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512215" y="2257815"/>
            <a:ext cx="3478165" cy="19237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996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86743" y="437218"/>
            <a:ext cx="5245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How many different arrays can you build with 16 counters?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491916" y="4476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644316" y="6000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796716" y="7524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49116" y="9048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101516" y="10572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253916" y="12096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06316" y="13620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558716" y="15144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67914" y="7748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20314" y="9272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72714" y="10796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25114" y="12320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77514" y="13844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629914" y="15368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782314" y="16892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934714" y="18416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20491" y="2898441"/>
            <a:ext cx="7058194" cy="396000"/>
            <a:chOff x="920491" y="2898441"/>
            <a:chExt cx="7058194" cy="396000"/>
          </a:xfrm>
        </p:grpSpPr>
        <p:sp>
          <p:nvSpPr>
            <p:cNvPr id="23" name="Oval 22"/>
            <p:cNvSpPr/>
            <p:nvPr/>
          </p:nvSpPr>
          <p:spPr>
            <a:xfrm>
              <a:off x="920491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364637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1808783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252929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69707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141221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585367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029513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4473659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491780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361951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806097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250243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6694389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13853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758268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81385" y="4587476"/>
            <a:ext cx="3514456" cy="879996"/>
            <a:chOff x="981385" y="4587476"/>
            <a:chExt cx="3514456" cy="879996"/>
          </a:xfrm>
        </p:grpSpPr>
        <p:sp>
          <p:nvSpPr>
            <p:cNvPr id="39" name="Oval 38"/>
            <p:cNvSpPr/>
            <p:nvPr/>
          </p:nvSpPr>
          <p:spPr>
            <a:xfrm>
              <a:off x="990819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1434965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1879111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2323257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2767403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3211549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655695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4099841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981385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1425531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1869677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2313823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2757969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202115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646261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090411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557872" y="3976172"/>
            <a:ext cx="1750454" cy="1738804"/>
            <a:chOff x="5557872" y="3976172"/>
            <a:chExt cx="1750454" cy="1738804"/>
          </a:xfrm>
        </p:grpSpPr>
        <p:sp>
          <p:nvSpPr>
            <p:cNvPr id="55" name="Oval 54"/>
            <p:cNvSpPr/>
            <p:nvPr/>
          </p:nvSpPr>
          <p:spPr>
            <a:xfrm>
              <a:off x="5567306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6011452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6455598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6899744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5579888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6024034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6468180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6912326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5557872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6002018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6446164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890310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5570454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6014600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6458746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6902896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510931" y="3836642"/>
                <a:ext cx="33049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8    8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931" y="3836642"/>
                <a:ext cx="3304943" cy="523220"/>
              </a:xfrm>
              <a:prstGeom prst="rect">
                <a:avLst/>
              </a:prstGeom>
              <a:blipFill>
                <a:blip r:embed="rId5"/>
                <a:stretch>
                  <a:fillRect l="-3875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303109" y="2139370"/>
                <a:ext cx="33049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16    16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109" y="2139370"/>
                <a:ext cx="3304943" cy="523220"/>
              </a:xfrm>
              <a:prstGeom prst="rect">
                <a:avLst/>
              </a:prstGeom>
              <a:blipFill>
                <a:blip r:embed="rId6"/>
                <a:stretch>
                  <a:fillRect l="-3875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25414" y="3333503"/>
                <a:ext cx="33049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414" y="3333503"/>
                <a:ext cx="3304943" cy="523220"/>
              </a:xfrm>
              <a:prstGeom prst="rect">
                <a:avLst/>
              </a:prstGeom>
              <a:blipFill>
                <a:blip r:embed="rId7"/>
                <a:stretch>
                  <a:fillRect l="-3875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6" name="Picture 7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17738" y="5195593"/>
            <a:ext cx="747045" cy="747045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5162244" y="533853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787192" y="3612396"/>
            <a:ext cx="1732812" cy="2191229"/>
            <a:chOff x="8504042" y="2041413"/>
            <a:chExt cx="1732812" cy="2191229"/>
          </a:xfrm>
        </p:grpSpPr>
        <p:sp>
          <p:nvSpPr>
            <p:cNvPr id="75" name="Oval 74"/>
            <p:cNvSpPr/>
            <p:nvPr/>
          </p:nvSpPr>
          <p:spPr>
            <a:xfrm>
              <a:off x="8513476" y="29411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8957622" y="29411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9401768" y="29411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9401721" y="3818140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8526058" y="2041413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8970204" y="2041413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9414350" y="2041413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8516624" y="3818140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8504042" y="3384217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8948188" y="3384217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9392334" y="3384217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8965211" y="3818140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8516624" y="24844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8960770" y="24844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9404916" y="24844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40854" y="383664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3" name="Cross 92">
            <a:extLst>
              <a:ext uri="{FF2B5EF4-FFF2-40B4-BE49-F238E27FC236}">
                <a16:creationId xmlns:a16="http://schemas.microsoft.com/office/drawing/2014/main" xmlns="" id="{E7371F2E-6A80-7640-8F2A-5A9E3EE7416E}"/>
              </a:ext>
            </a:extLst>
          </p:cNvPr>
          <p:cNvSpPr/>
          <p:nvPr/>
        </p:nvSpPr>
        <p:spPr>
          <a:xfrm rot="2689915">
            <a:off x="6821116" y="4849458"/>
            <a:ext cx="947424" cy="956668"/>
          </a:xfrm>
          <a:prstGeom prst="plus">
            <a:avLst>
              <a:gd name="adj" fmla="val 3904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47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  <p:bldP spid="77" grpId="0"/>
      <p:bldP spid="77" grpId="1"/>
      <p:bldP spid="93" grpId="0" animBg="1"/>
      <p:bldP spid="9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872345" y="3785318"/>
            <a:ext cx="1728438" cy="396000"/>
            <a:chOff x="872345" y="4154284"/>
            <a:chExt cx="1728438" cy="396000"/>
          </a:xfrm>
        </p:grpSpPr>
        <p:sp>
          <p:nvSpPr>
            <p:cNvPr id="23" name="Oval 22"/>
            <p:cNvSpPr/>
            <p:nvPr/>
          </p:nvSpPr>
          <p:spPr>
            <a:xfrm>
              <a:off x="872345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316491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1760637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204783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648929" y="3785318"/>
            <a:ext cx="1728438" cy="396000"/>
            <a:chOff x="2648929" y="4154284"/>
            <a:chExt cx="1728438" cy="396000"/>
          </a:xfrm>
        </p:grpSpPr>
        <p:sp>
          <p:nvSpPr>
            <p:cNvPr id="27" name="Oval 26"/>
            <p:cNvSpPr/>
            <p:nvPr/>
          </p:nvSpPr>
          <p:spPr>
            <a:xfrm>
              <a:off x="2648929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093075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537221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3981367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425513" y="3785318"/>
            <a:ext cx="1728438" cy="396000"/>
            <a:chOff x="4425513" y="3785318"/>
            <a:chExt cx="1728438" cy="396000"/>
          </a:xfrm>
        </p:grpSpPr>
        <p:sp>
          <p:nvSpPr>
            <p:cNvPr id="31" name="Oval 30"/>
            <p:cNvSpPr/>
            <p:nvPr/>
          </p:nvSpPr>
          <p:spPr>
            <a:xfrm>
              <a:off x="4425513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4869659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313805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757951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35" name="Oval 34"/>
          <p:cNvSpPr/>
          <p:nvPr/>
        </p:nvSpPr>
        <p:spPr>
          <a:xfrm>
            <a:off x="6202097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646243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7090389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7534539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571249" y="1468626"/>
                <a:ext cx="33049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49" y="1468626"/>
                <a:ext cx="3304943" cy="584775"/>
              </a:xfrm>
              <a:prstGeom prst="rect">
                <a:avLst/>
              </a:prstGeom>
              <a:blipFill>
                <a:blip r:embed="rId5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571249" y="367393"/>
                <a:ext cx="33049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16</a:t>
                </a:r>
                <a14:m>
                  <m:oMath xmlns:m="http://schemas.openxmlformats.org/officeDocument/2006/math">
                    <m:r>
                      <a:rPr lang="en-GB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49" y="367393"/>
                <a:ext cx="3304943" cy="584775"/>
              </a:xfrm>
              <a:prstGeom prst="rect">
                <a:avLst/>
              </a:prstGeom>
              <a:blipFill>
                <a:blip r:embed="rId6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571249" y="2569859"/>
                <a:ext cx="33049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GB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49" y="2569859"/>
                <a:ext cx="3304943" cy="584775"/>
              </a:xfrm>
              <a:prstGeom prst="rect">
                <a:avLst/>
              </a:prstGeom>
              <a:blipFill>
                <a:blip r:embed="rId7"/>
                <a:stretch>
                  <a:fillRect t="-13684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rved Down Arrow 3"/>
          <p:cNvSpPr/>
          <p:nvPr/>
        </p:nvSpPr>
        <p:spPr>
          <a:xfrm rot="10800000">
            <a:off x="3887306" y="709193"/>
            <a:ext cx="594274" cy="1027110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Curved Down Arrow 73"/>
          <p:cNvSpPr/>
          <p:nvPr/>
        </p:nvSpPr>
        <p:spPr>
          <a:xfrm rot="10800000" flipH="1">
            <a:off x="1998322" y="709191"/>
            <a:ext cx="594274" cy="1027111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Curved Down Arrow 74"/>
          <p:cNvSpPr/>
          <p:nvPr/>
        </p:nvSpPr>
        <p:spPr>
          <a:xfrm rot="10800000" flipH="1">
            <a:off x="2006509" y="1885964"/>
            <a:ext cx="594274" cy="1027111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Curved Down Arrow 75"/>
          <p:cNvSpPr/>
          <p:nvPr/>
        </p:nvSpPr>
        <p:spPr>
          <a:xfrm rot="10800000">
            <a:off x="3887306" y="1885965"/>
            <a:ext cx="594274" cy="1027110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76367" y="948120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28526" y="948120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halve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28526" y="2168688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halve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50078" y="2168688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4390916" y="3311725"/>
            <a:ext cx="0" cy="14466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179858" y="3485580"/>
            <a:ext cx="0" cy="14466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7151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115 L 0.39115 0.0708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49" y="3472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39115 0.0701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49" y="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115 0.07546 L 0.58542 0.1972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5" y="6088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0.19688 0.13495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4" grpId="0" animBg="1"/>
      <p:bldP spid="74" grpId="0" animBg="1"/>
      <p:bldP spid="75" grpId="0" animBg="1"/>
      <p:bldP spid="76" grpId="0" animBg="1"/>
      <p:bldP spid="77" grpId="0"/>
      <p:bldP spid="78" grpId="0"/>
      <p:bldP spid="79" grpId="0"/>
      <p:bldP spid="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5762749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5762749" y="1802696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2020992" y="1801954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020992" y="255493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769182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769182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517371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3517371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265561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265561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5013751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13751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5761940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761940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4265560" y="1799326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013750" y="1799326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764011" y="2547790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762682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21411" y="458157"/>
            <a:ext cx="316144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What do you see?</a:t>
            </a:r>
          </a:p>
          <a:p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8" name="Picture 5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310" y="3376462"/>
            <a:ext cx="1211895" cy="885092"/>
          </a:xfrm>
          <a:prstGeom prst="rect">
            <a:avLst/>
          </a:prstGeom>
        </p:spPr>
      </p:pic>
      <p:pic>
        <p:nvPicPr>
          <p:cNvPr id="59" name="Picture 5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19" y="3058918"/>
            <a:ext cx="1176632" cy="1662468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14" y="4437262"/>
            <a:ext cx="1321952" cy="1867791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903" y="4413954"/>
            <a:ext cx="1241638" cy="17543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ounded Rectangular Callout 61"/>
              <p:cNvSpPr/>
              <p:nvPr/>
            </p:nvSpPr>
            <p:spPr>
              <a:xfrm>
                <a:off x="2323749" y="4730729"/>
                <a:ext cx="1965262" cy="919401"/>
              </a:xfrm>
              <a:prstGeom prst="wedgeRoundRectCallout">
                <a:avLst>
                  <a:gd name="adj1" fmla="val -77772"/>
                  <a:gd name="adj2" fmla="val 36153"/>
                  <a:gd name="adj3" fmla="val 16667"/>
                </a:avLst>
              </a:prstGeom>
              <a:noFill/>
              <a:ln w="28575">
                <a:solidFill>
                  <a:schemeClr val="accent2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I see 3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4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and 4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3</a:t>
                </a:r>
              </a:p>
            </p:txBody>
          </p:sp>
        </mc:Choice>
        <mc:Fallback xmlns="">
          <p:sp>
            <p:nvSpPr>
              <p:cNvPr id="62" name="Rounded Rectangular Callout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749" y="4730729"/>
                <a:ext cx="1965262" cy="919401"/>
              </a:xfrm>
              <a:prstGeom prst="wedgeRoundRectCallout">
                <a:avLst>
                  <a:gd name="adj1" fmla="val -77772"/>
                  <a:gd name="adj2" fmla="val 36153"/>
                  <a:gd name="adj3" fmla="val 16667"/>
                </a:avLst>
              </a:prstGeom>
              <a:blipFill>
                <a:blip r:embed="rId9"/>
                <a:stretch>
                  <a:fillRect b="-7692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ounded Rectangular Callout 62"/>
              <p:cNvSpPr/>
              <p:nvPr/>
            </p:nvSpPr>
            <p:spPr>
              <a:xfrm>
                <a:off x="4742234" y="3462938"/>
                <a:ext cx="1965262" cy="510778"/>
              </a:xfrm>
              <a:prstGeom prst="wedgeRoundRectCallout">
                <a:avLst>
                  <a:gd name="adj1" fmla="val 69569"/>
                  <a:gd name="adj2" fmla="val 48436"/>
                  <a:gd name="adj3" fmla="val 16667"/>
                </a:avLst>
              </a:prstGeom>
              <a:noFill/>
              <a:ln w="28575">
                <a:solidFill>
                  <a:schemeClr val="accent6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I see 6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63" name="Rounded Rectangular Callout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234" y="3462938"/>
                <a:ext cx="1965262" cy="510778"/>
              </a:xfrm>
              <a:prstGeom prst="wedgeRoundRectCallout">
                <a:avLst>
                  <a:gd name="adj1" fmla="val 69569"/>
                  <a:gd name="adj2" fmla="val 48436"/>
                  <a:gd name="adj3" fmla="val 16667"/>
                </a:avLst>
              </a:prstGeom>
              <a:blipFill>
                <a:blip r:embed="rId10"/>
                <a:stretch>
                  <a:fillRect t="-2247" b="-16854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ounded Rectangular Callout 63"/>
              <p:cNvSpPr/>
              <p:nvPr/>
            </p:nvSpPr>
            <p:spPr>
              <a:xfrm>
                <a:off x="2617406" y="3869124"/>
                <a:ext cx="1965262" cy="510778"/>
              </a:xfrm>
              <a:prstGeom prst="wedgeRoundRectCallout">
                <a:avLst>
                  <a:gd name="adj1" fmla="val -81704"/>
                  <a:gd name="adj2" fmla="val 5185"/>
                  <a:gd name="adj3" fmla="val 16667"/>
                </a:avLst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I see 2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6</a:t>
                </a:r>
              </a:p>
            </p:txBody>
          </p:sp>
        </mc:Choice>
        <mc:Fallback xmlns="">
          <p:sp>
            <p:nvSpPr>
              <p:cNvPr id="64" name="Rounded Rectangular Callout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406" y="3869124"/>
                <a:ext cx="1965262" cy="510778"/>
              </a:xfrm>
              <a:prstGeom prst="wedgeRoundRectCallout">
                <a:avLst>
                  <a:gd name="adj1" fmla="val -81704"/>
                  <a:gd name="adj2" fmla="val 5185"/>
                  <a:gd name="adj3" fmla="val 16667"/>
                </a:avLst>
              </a:prstGeom>
              <a:blipFill>
                <a:blip r:embed="rId11"/>
                <a:stretch>
                  <a:fillRect t="-2273" b="-1818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ounded Rectangular Callout 64"/>
          <p:cNvSpPr/>
          <p:nvPr/>
        </p:nvSpPr>
        <p:spPr>
          <a:xfrm>
            <a:off x="4549209" y="4526418"/>
            <a:ext cx="1965262" cy="1328023"/>
          </a:xfrm>
          <a:prstGeom prst="wedgeRoundRectCallout">
            <a:avLst>
              <a:gd name="adj1" fmla="val 77271"/>
              <a:gd name="adj2" fmla="val 26322"/>
              <a:gd name="adj3" fmla="val 16667"/>
            </a:avLst>
          </a:prstGeom>
          <a:noFill/>
          <a:ln w="28575">
            <a:solidFill>
              <a:schemeClr val="accent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see one 12 and twelve 1s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40317" y="554250"/>
            <a:ext cx="747045" cy="747045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5136540" y="69693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946019" y="1728097"/>
            <a:ext cx="4444681" cy="742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1943948" y="2494282"/>
            <a:ext cx="4444681" cy="742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973331" y="1742785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2726697" y="1718213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3465327" y="1720423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4232249" y="1721331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970879" y="1740260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724865" y="1728097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1974008" y="1757473"/>
            <a:ext cx="1480110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3463256" y="1742868"/>
            <a:ext cx="1480110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4956180" y="1735374"/>
            <a:ext cx="1480110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1973330" y="1759450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203116" y="1761707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1973331" y="2540058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4226350" y="2525795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4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  <p:bldP spid="67" grpId="0"/>
      <p:bldP spid="67" grpId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1307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1)   How many counters?	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2)   How many counters?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3)   Which representations show 6?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533695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36373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539051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44407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041729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38335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41013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43691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49047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6369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538335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041013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43691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549047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046369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0483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39690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9889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58104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17311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7651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01935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61142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20349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01935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61142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20348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68635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27842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8704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46256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05463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26466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34358" y="55696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50736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09943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750736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09943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469149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72163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131370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72163" y="5483309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772163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131370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131370" y="5484093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1)   How many counters?	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2)   How many counters?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3)   Which representations show 6?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533695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36373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539051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44407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041729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38335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41013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43691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49047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6369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538335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041013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43691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549047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046369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0483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39690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9889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58104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17311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7651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01935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61142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20349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01935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61142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20348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72163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131370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72163" y="5483309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72163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31370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31370" y="5484093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68635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27842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8704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46256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05463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26466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34358" y="55696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50736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09943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750736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09943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469149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73332" y="913291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378858" y="2614144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41912" y="4409535"/>
            <a:ext cx="2532873" cy="56689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375705" y="5120690"/>
            <a:ext cx="1437123" cy="90379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554160" y="4541123"/>
            <a:ext cx="1074939" cy="13511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19370" y="2405476"/>
            <a:ext cx="209729" cy="3246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52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7" grpId="0"/>
      <p:bldP spid="11" grpId="0" animBg="1"/>
      <p:bldP spid="59" grpId="0" animBg="1"/>
      <p:bldP spid="60" grpId="0" animBg="1"/>
      <p:bldP spid="9" grpId="0" animBg="1"/>
      <p:bldP spid="9" grpId="1" animBg="1"/>
      <p:bldP spid="9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1411" y="565097"/>
            <a:ext cx="3114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How many tarts?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9225" y="2416199"/>
            <a:ext cx="8360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8410" y="4351544"/>
            <a:ext cx="5226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2                 2               2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128" y="1901974"/>
            <a:ext cx="5603694" cy="26354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846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1411" y="565097"/>
            <a:ext cx="31774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How many cakes?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043" y="985964"/>
            <a:ext cx="4570449" cy="475554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176584" y="1478458"/>
            <a:ext cx="120178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12174" y="5351433"/>
            <a:ext cx="34165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5           5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204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allAtOnce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615" y="2141150"/>
            <a:ext cx="1031554" cy="9907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21411" y="565097"/>
            <a:ext cx="3286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What is an array?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65" y="2141150"/>
            <a:ext cx="1031554" cy="9907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865" y="2141150"/>
            <a:ext cx="1031554" cy="9907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115" y="2141150"/>
            <a:ext cx="1031554" cy="9907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365" y="2141150"/>
            <a:ext cx="1031554" cy="990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613" y="2141150"/>
            <a:ext cx="1031554" cy="9907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585" y="3131887"/>
            <a:ext cx="1031554" cy="9907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335" y="3131887"/>
            <a:ext cx="1031554" cy="9907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35" y="3131887"/>
            <a:ext cx="1031554" cy="9907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085" y="3131887"/>
            <a:ext cx="1031554" cy="9907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335" y="3131887"/>
            <a:ext cx="1031554" cy="9907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583" y="3131887"/>
            <a:ext cx="1031554" cy="9907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7225" y="4506097"/>
                <a:ext cx="204096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12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25" y="4506097"/>
                <a:ext cx="2040966" cy="954107"/>
              </a:xfrm>
              <a:prstGeom prst="rect">
                <a:avLst/>
              </a:prstGeom>
              <a:blipFill>
                <a:blip r:embed="rId6"/>
                <a:stretch>
                  <a:fillRect l="-5970" t="-6369" r="-1194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2032365" y="2202704"/>
            <a:ext cx="5661898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043333" y="3166454"/>
            <a:ext cx="5661898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225" y="2842425"/>
            <a:ext cx="1914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 rows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1265" y="1576545"/>
            <a:ext cx="1914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6 columns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110559" y="2211144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46364" y="2192167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995631" y="2192167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95720" y="2202704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828606" y="2205311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740700" y="2202704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490101" y="4528232"/>
                <a:ext cx="48245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12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101" y="4528232"/>
                <a:ext cx="4824500" cy="954107"/>
              </a:xfrm>
              <a:prstGeom prst="rect">
                <a:avLst/>
              </a:prstGeom>
              <a:blipFill>
                <a:blip r:embed="rId7"/>
                <a:stretch>
                  <a:fillRect l="-2655" t="-7051" r="-126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5458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  <p:bldP spid="17" grpId="1" animBg="1"/>
      <p:bldP spid="18" grpId="0" animBg="1"/>
      <p:bldP spid="18" grpId="1" animBg="1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11829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1629770"/>
            <a:ext cx="783908" cy="976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1629770"/>
            <a:ext cx="783908" cy="9769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1629770"/>
            <a:ext cx="783908" cy="9769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1629770"/>
            <a:ext cx="783908" cy="9769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2759159"/>
            <a:ext cx="783908" cy="9769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2759159"/>
            <a:ext cx="783908" cy="97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2759159"/>
            <a:ext cx="783908" cy="9769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2759159"/>
            <a:ext cx="783908" cy="9769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11242" y="4329327"/>
                <a:ext cx="27843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 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8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242" y="4329327"/>
                <a:ext cx="2784376" cy="954107"/>
              </a:xfrm>
              <a:prstGeom prst="rect">
                <a:avLst/>
              </a:prstGeom>
              <a:blipFill>
                <a:blip r:embed="rId7"/>
                <a:stretch>
                  <a:fillRect l="-4595" t="-6369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31081" y="4329328"/>
                <a:ext cx="447830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081" y="4329328"/>
                <a:ext cx="4478301" cy="1384995"/>
              </a:xfrm>
              <a:prstGeom prst="rect">
                <a:avLst/>
              </a:prstGeom>
              <a:blipFill>
                <a:blip r:embed="rId8"/>
                <a:stretch>
                  <a:fillRect l="-2721" t="-4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ounded Rectangle 14"/>
          <p:cNvSpPr/>
          <p:nvPr/>
        </p:nvSpPr>
        <p:spPr>
          <a:xfrm>
            <a:off x="2156830" y="1657116"/>
            <a:ext cx="4034964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68116" y="2783061"/>
            <a:ext cx="4023678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47282" y="1676456"/>
            <a:ext cx="840056" cy="20357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330457" y="1657116"/>
            <a:ext cx="840056" cy="20790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08275" y="1676456"/>
            <a:ext cx="840056" cy="20357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34256" y="1657904"/>
            <a:ext cx="840056" cy="207824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3" grpId="0"/>
      <p:bldP spid="14" grpId="0"/>
      <p:bldP spid="15" grpId="0" animBg="1"/>
      <p:bldP spid="15" grpId="1" animBg="1"/>
      <p:bldP spid="16" grpId="0" animBg="1"/>
      <p:bldP spid="16" grpId="1" animBg="1"/>
      <p:bldP spid="18" grpId="0" animBg="1"/>
      <p:bldP spid="19" grpId="0" animBg="1"/>
      <p:bldP spid="20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3|7.9|8.5|1.9|0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4.5|5.4|6.9|7.6|13.5|1.1|2.4|1.4|4.9|1.3|4.3|1.7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3.4|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2.2|1.4|0.8|0.8|4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4.9|8.6|2.7|22|2.1|3.6|1.5|1.1|0.9|0.8|0.9|4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6.1|1|2.2|2.2|8.9|1.9|1|0.8|0.8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4.6|1.8|9.4|30.1|1|1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6.1|1.3|8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7.3|2|2.7|14.8|4.1|6.9|8|0.8|1|4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4.3|10|6.6|3.7|1.3|7.1|7.2|4.3|2.9|1.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522d4c35-b548-4432-90ae-af4376e1c4b4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14222</TotalTime>
  <Words>230</Words>
  <Application>Microsoft Office PowerPoint</Application>
  <PresentationFormat>On-screen Show (4:3)</PresentationFormat>
  <Paragraphs>529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Nikki Dell</cp:lastModifiedBy>
  <cp:revision>237</cp:revision>
  <dcterms:created xsi:type="dcterms:W3CDTF">2019-07-05T11:02:13Z</dcterms:created>
  <dcterms:modified xsi:type="dcterms:W3CDTF">2021-01-17T18:33:01Z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