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F939-8018-475F-A839-EBCDB6B7A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15CAA-AD71-4727-B867-A94108092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5F25B-5164-4CFC-9E3B-CF495073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CAA88-D975-4474-A8C6-683A284F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9FC89-56BC-4BB5-872A-5D886DBC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1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2DF7-1B56-4EED-BA90-5F453FFD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06D3C-5CFD-4809-89E1-2FFFBE103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25127-57B0-4D87-BB2B-52331CF6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462F-6064-4043-B3F1-656F051A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F31B-424C-4BAB-8A9E-262D9389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073E1-2045-4AF4-BCBF-DD685DD7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D7669-F981-460C-B57D-CB058C7D3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1F09-32D3-4560-9FA0-CD24DF7C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A33C5-837C-49AE-B24D-C6D49274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3A25A-25B0-4C86-B6B4-58B09D52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8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5E0D-5070-4733-B90C-C6EEF629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96B18-B873-402B-BD20-4B772C22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51AB-4B81-45D6-9688-DEC9FD12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81D90-3F8E-4764-8ABA-2C024E3A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6D85-6766-4CF9-AE5E-313F0A41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4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FE09-2540-43BC-A352-9D940FF9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25B1D-F32E-4CC8-AA08-D77882F2F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8C49-7D13-4224-8BE2-03B605DE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1DA6-E99C-4E37-9B54-4B4F5E05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7D359-4DFE-4B20-9B9B-FFB01DC6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8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C7D0-3D9D-429B-8868-B2A12E97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66D5-5A14-402F-927B-779466F6F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F6C45-D9B1-4687-A8E9-962F7F5C2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9A79F-E801-439B-833A-46E6D6F2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2DFD9-2B4A-49FF-B212-9BAEFA73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EE010-024D-443B-96A5-8EB4361D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4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8F28-E86F-435B-BDFE-EDE5947D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27B0E-E0D8-4152-B395-0E3AEDAA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519DF-C2CD-4BFB-B984-750954F39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2E11D-B211-48F7-998C-20D049B33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D6345-9467-40F9-B2E3-70A8B7C55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2A5C1-E10E-4493-967E-7AF4C479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61E49-32B6-41CA-94A0-F8055885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F2BBD-1779-48C6-9FE7-9FF5D7AD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3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2A37-C9CD-47DC-8C10-8D251E71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A2B75-57BF-4503-9AD2-5C4C9F9B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78C1A-77F9-4C93-B015-4575B344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79ECD-ABBC-428C-8D29-101EBBDF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8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723F0-D3BB-4E0C-9FEB-3B80945B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F0F0-AF36-4670-BF52-A4B225D5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AFCEC-97CB-4448-B701-7D446594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DAA43-0950-4C3C-B51B-4CECD77B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EF83-94CF-472E-8747-463A5DB5E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AD303-1880-42A0-8EB2-5B261921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39714-50C7-4565-9FC2-BB32D818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29B4D-D041-43F7-90B0-C3AFB6B2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A6A2-5AB5-4A75-82E3-5E989941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5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F4D4-AE9F-40FF-BC32-B2AE4D6E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4DA26-EFF4-4FD2-9BF6-25BC4F568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F6755-C1FA-4EE8-9088-27C78743F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FF8C3-D021-44D7-A261-B145B456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1F1CA-703E-4EF6-BD80-4298C0CC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EA08B-014D-4346-B509-B179113D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4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7359E-2CC3-49D4-88DD-2B5F9663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1C336-09F2-49F9-A611-F663D9D2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08C7C-531C-40F0-8BC3-AC9C82F99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AC44-A4AF-4C4C-BFDD-BD394DDAD8A1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EF3B5-6CC4-4A9B-A1AA-BA2553D04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605B4-DC1D-49B6-81CF-8BACE1502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0258-949D-4978-809C-23554BB6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AD817-E57D-45B4-9611-DC8C47631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06A19-B86E-452E-9198-D685CFFA0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9BD5F7-D9A0-41DB-93D4-37EBFF01F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0" r="5156" b="11806"/>
          <a:stretch/>
        </p:blipFill>
        <p:spPr>
          <a:xfrm>
            <a:off x="861440" y="325550"/>
            <a:ext cx="10816210" cy="62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6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D24E-5CA1-43AB-A8FE-C84B271D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76AD-78EF-4B5C-BF5F-02CF3E895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AE420-90E9-412F-AC54-CE7602ADC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1" r="4218" b="9931"/>
          <a:stretch/>
        </p:blipFill>
        <p:spPr>
          <a:xfrm>
            <a:off x="509587" y="485775"/>
            <a:ext cx="1117282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2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O'Reilly</dc:creator>
  <cp:lastModifiedBy>Gemma O'Reilly</cp:lastModifiedBy>
  <cp:revision>1</cp:revision>
  <dcterms:created xsi:type="dcterms:W3CDTF">2021-01-11T15:13:56Z</dcterms:created>
  <dcterms:modified xsi:type="dcterms:W3CDTF">2021-01-11T15:15:22Z</dcterms:modified>
</cp:coreProperties>
</file>