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3A9F-52DE-4F05-BDF1-AD5F753B7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E633D-A89C-4993-B0AD-457947116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3AF46-B48B-4711-B53E-49A7E817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D3A1-F863-4028-A919-31BBBA00E60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B36FB-F86A-43CB-8857-0226B9FC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70DF2-E93A-4636-B006-64086F00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072-1257-464A-927B-CB31A5692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3AFD-7D8B-4072-9000-DDE36997C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4AC8B-392E-4DB8-984B-F98F77AC8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D4F38-5CA2-47F0-AC34-7077857D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D3A1-F863-4028-A919-31BBBA00E60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DB143-85D7-448A-8FA4-E31672E1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A1794-1830-40D0-B90C-CE50AEBF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072-1257-464A-927B-CB31A5692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6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645013-0392-403E-BC42-27E04DBBA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D0692-8D35-4C28-A060-916167279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5521-CB3D-447F-85C9-A0EAAEBF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D3A1-F863-4028-A919-31BBBA00E60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C5690-7208-4786-A00A-1323312E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A6F64-C180-4F50-BABF-819733D9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072-1257-464A-927B-CB31A5692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43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103E-AB6E-4E15-AFBC-A493A5CF2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823E-9E20-4E1F-9774-43B3AA6D0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0CB04-1B63-4250-8682-B73F7948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D3A1-F863-4028-A919-31BBBA00E60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59061-49E5-4EE8-A80F-FB483BD4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4B002-DAA7-42D1-888C-45E53CCE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072-1257-464A-927B-CB31A5692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6E00-2EF3-4222-ABA4-F6C66F8C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DE3C5-2DF8-4A78-9AB8-67336510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148-1201-427E-BAA2-AAF63D8D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D3A1-F863-4028-A919-31BBBA00E60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FBB5C-CE1B-4814-9140-4AA80FFB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DF229-FE95-419D-82F9-92E1C484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072-1257-464A-927B-CB31A5692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56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8EFB3-0306-4096-82C5-F7E1DD9A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3E64E-A8ED-423E-B409-E97B54DBB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AC2A-630D-464E-800F-25C7AE64C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4D6A6-296C-420C-92F4-3A50C827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D3A1-F863-4028-A919-31BBBA00E60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A1091-3650-4493-BC1D-FE0C9599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3788B-9660-47DC-9B9F-B171126A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072-1257-464A-927B-CB31A5692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01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B678A-970B-431E-9049-510370637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39CCB-78DE-49A6-8645-47629B9E4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3F73-C95B-4D12-8C06-34C970153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1D37B5-E653-4305-93AB-F289DEC81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0E26F4-C5D0-4AD9-9A6D-8B814D302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48C408-CDCC-4B50-BC22-2D4B236A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D3A1-F863-4028-A919-31BBBA00E60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028056-1AA9-406F-93E1-C8212816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DD6DB-F1CE-44EE-81CA-C68EBAC2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072-1257-464A-927B-CB31A5692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9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3B3A-3095-43F0-BF9B-E5479C5C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B36F5-7BD0-4F95-95C2-24D41DF3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D3A1-F863-4028-A919-31BBBA00E60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C4AD8-97BC-4160-BE52-6756F39A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347DD-BCCA-4D7E-B688-83F730CE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072-1257-464A-927B-CB31A5692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54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13999F-459E-4650-806F-E3107175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D3A1-F863-4028-A919-31BBBA00E60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78A70-5B0A-4610-BBA8-6D0D66D3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4E278-16F0-47D3-9FB8-623873CC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072-1257-464A-927B-CB31A5692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7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D999-0904-4227-8513-F23601E6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9A8FA-18FF-487F-8170-07054D7D3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0D2E5-56BC-44EE-8160-3CBC020EE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AB159-D64F-496E-976D-F447A5BB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D3A1-F863-4028-A919-31BBBA00E60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3785E-1778-4A2C-A853-AE85D0D2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87E87-03C3-442D-ADEA-968B968C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072-1257-464A-927B-CB31A5692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10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8BD2-2426-4F53-9E8C-99958E9D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7875F-74FC-46BB-B169-A41D8427F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113DE-EDE4-4A5B-B202-99F49409C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81C76-FA77-4DE8-8FB1-D6E2605C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D3A1-F863-4028-A919-31BBBA00E60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DB801-A0D4-459D-B96C-19303D07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5B6A0-7EE9-4288-9859-BDAF0318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072-1257-464A-927B-CB31A5692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1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B34BC-107E-46CE-ACB5-338BE13E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69358-AC04-42A5-A34F-982E95917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CD90-7298-4671-B14C-A80652726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FD3A1-F863-4028-A919-31BBBA00E60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7D24-33E4-4AF3-B822-D24B35BF9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CEEF8-06D3-4B1F-B579-7BC16C162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6D072-1257-464A-927B-CB31A5692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01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8BB3B-6D67-4A7E-9454-5E389FA3C7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188C9-B86F-47C5-A669-E21755449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4DACD4-2747-4C3A-AF40-BC3AF60BC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59" y="0"/>
            <a:ext cx="9339341" cy="63857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9CC865-A19F-420E-A674-901DFB567E1B}"/>
              </a:ext>
            </a:extLst>
          </p:cNvPr>
          <p:cNvSpPr txBox="1"/>
          <p:nvPr/>
        </p:nvSpPr>
        <p:spPr>
          <a:xfrm>
            <a:off x="3195961" y="550416"/>
            <a:ext cx="55219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Luxurious, glistening, exquisite swimming pool </a:t>
            </a:r>
          </a:p>
        </p:txBody>
      </p:sp>
    </p:spTree>
    <p:extLst>
      <p:ext uri="{BB962C8B-B14F-4D97-AF65-F5344CB8AC3E}">
        <p14:creationId xmlns:p14="http://schemas.microsoft.com/office/powerpoint/2010/main" val="365244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0761-C758-488D-B656-DC8F5E14B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13D22-3D36-4D73-A1E1-8B2E89D39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icture containing person, cooking&#10;&#10;Description automatically generated">
            <a:extLst>
              <a:ext uri="{FF2B5EF4-FFF2-40B4-BE49-F238E27FC236}">
                <a16:creationId xmlns:a16="http://schemas.microsoft.com/office/drawing/2014/main" id="{F35C72E3-F31A-42CA-B286-FA1D69F2B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4" y="681037"/>
            <a:ext cx="7623489" cy="5549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6432DA-F064-4376-8040-230714510270}"/>
              </a:ext>
            </a:extLst>
          </p:cNvPr>
          <p:cNvSpPr txBox="1"/>
          <p:nvPr/>
        </p:nvSpPr>
        <p:spPr>
          <a:xfrm>
            <a:off x="5912528" y="1491449"/>
            <a:ext cx="44388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On the deck wooden, hard, uncomfortable benches</a:t>
            </a:r>
          </a:p>
        </p:txBody>
      </p:sp>
    </p:spTree>
    <p:extLst>
      <p:ext uri="{BB962C8B-B14F-4D97-AF65-F5344CB8AC3E}">
        <p14:creationId xmlns:p14="http://schemas.microsoft.com/office/powerpoint/2010/main" val="73060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FAF2-2AD8-4E17-9E7B-532BAD15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21923-6F53-4395-9256-A11D5BC67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E4DFC717-C309-4739-87C8-1E7A944B2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" y="486917"/>
            <a:ext cx="4712970" cy="5945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BF80EF-2A4B-4A3D-A190-6C689351C1FF}"/>
              </a:ext>
            </a:extLst>
          </p:cNvPr>
          <p:cNvSpPr txBox="1"/>
          <p:nvPr/>
        </p:nvSpPr>
        <p:spPr>
          <a:xfrm>
            <a:off x="5877017" y="2704063"/>
            <a:ext cx="42967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Rickety, high, single bunk beds in third class</a:t>
            </a:r>
          </a:p>
        </p:txBody>
      </p:sp>
    </p:spTree>
    <p:extLst>
      <p:ext uri="{BB962C8B-B14F-4D97-AF65-F5344CB8AC3E}">
        <p14:creationId xmlns:p14="http://schemas.microsoft.com/office/powerpoint/2010/main" val="347079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1D83-D663-46C6-9B8E-4F90C3ABD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41C6-47D9-4F08-B6BD-017AF21CD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icture containing floor, indoor, room, ceiling&#10;&#10;Description automatically generated">
            <a:extLst>
              <a:ext uri="{FF2B5EF4-FFF2-40B4-BE49-F238E27FC236}">
                <a16:creationId xmlns:a16="http://schemas.microsoft.com/office/drawing/2014/main" id="{EC1A32F5-8781-439F-8883-29CABA43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366837"/>
            <a:ext cx="6191250" cy="4124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FC2163-B888-4874-9C02-EF6AC960DD8D}"/>
              </a:ext>
            </a:extLst>
          </p:cNvPr>
          <p:cNvSpPr txBox="1"/>
          <p:nvPr/>
        </p:nvSpPr>
        <p:spPr>
          <a:xfrm>
            <a:off x="2157274" y="5335480"/>
            <a:ext cx="6533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Palatial, sumptuous, elegant first-class suite near the deck </a:t>
            </a:r>
          </a:p>
        </p:txBody>
      </p:sp>
    </p:spTree>
    <p:extLst>
      <p:ext uri="{BB962C8B-B14F-4D97-AF65-F5344CB8AC3E}">
        <p14:creationId xmlns:p14="http://schemas.microsoft.com/office/powerpoint/2010/main" val="309433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7FD75-FD27-4CFA-B2B5-9BB1D0B4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86E00-8B54-44CB-89E3-797B9A9FD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icture containing indoor, ceiling, room, furniture&#10;&#10;Description automatically generated">
            <a:extLst>
              <a:ext uri="{FF2B5EF4-FFF2-40B4-BE49-F238E27FC236}">
                <a16:creationId xmlns:a16="http://schemas.microsoft.com/office/drawing/2014/main" id="{D2EC444D-7723-4587-8497-E3733BF5E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34" y="0"/>
            <a:ext cx="976933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E42E71-A694-40DA-B6D6-2FC75B221C31}"/>
              </a:ext>
            </a:extLst>
          </p:cNvPr>
          <p:cNvSpPr txBox="1"/>
          <p:nvPr/>
        </p:nvSpPr>
        <p:spPr>
          <a:xfrm>
            <a:off x="2787588" y="692458"/>
            <a:ext cx="60634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Elegant, beautiful, expensive first-class dining with other aristocrats</a:t>
            </a:r>
          </a:p>
        </p:txBody>
      </p:sp>
    </p:spTree>
    <p:extLst>
      <p:ext uri="{BB962C8B-B14F-4D97-AF65-F5344CB8AC3E}">
        <p14:creationId xmlns:p14="http://schemas.microsoft.com/office/powerpoint/2010/main" val="185714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2B8A-A1F1-47C5-8E11-9776D40B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42CA2-65EB-4AE2-AB26-14CA698D0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large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1A9F2393-0860-4C4B-A74A-8F1BA99D5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09" y="0"/>
            <a:ext cx="853678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A431CC-1C51-4717-9BBE-94BD900C1133}"/>
              </a:ext>
            </a:extLst>
          </p:cNvPr>
          <p:cNvSpPr txBox="1"/>
          <p:nvPr/>
        </p:nvSpPr>
        <p:spPr>
          <a:xfrm>
            <a:off x="3932808" y="896645"/>
            <a:ext cx="45542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modest, squashed, basic dining tables close to </a:t>
            </a:r>
            <a:r>
              <a:rPr lang="en-GB"/>
              <a:t>each other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80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57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O'Reilly</dc:creator>
  <cp:lastModifiedBy>Gemma O'Reilly</cp:lastModifiedBy>
  <cp:revision>3</cp:revision>
  <dcterms:created xsi:type="dcterms:W3CDTF">2021-01-31T12:13:34Z</dcterms:created>
  <dcterms:modified xsi:type="dcterms:W3CDTF">2021-01-31T14:45:02Z</dcterms:modified>
</cp:coreProperties>
</file>