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157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2_B4_PP_0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82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4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Gemma O'Reilly</cp:lastModifiedBy>
  <cp:revision>25</cp:revision>
  <dcterms:created xsi:type="dcterms:W3CDTF">2019-07-05T11:02:13Z</dcterms:created>
  <dcterms:modified xsi:type="dcterms:W3CDTF">2021-01-13T16:43:46Z</dcterms:modified>
</cp:coreProperties>
</file>