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3B1EA-8918-4A23-A90F-C201000214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95F566-1FA8-419A-ABC1-48A7B3D9D2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B11F23-BA0B-4EFC-9A21-2011B498C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EE73D-A14F-4BA9-B9EF-7F7797940F32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576D29-A560-43C1-BB34-4ED3A7AB0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208A31-5FAD-4A0D-9588-CC9A185F4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CB4F4-483C-4664-AABE-11DAC3BA5B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3811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5C5FE-59FD-499F-B483-E00CA83D3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B8790C-1B09-4209-B114-B77F5CCDCB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522E7-9FA4-4E56-84F0-37D1B716B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EE73D-A14F-4BA9-B9EF-7F7797940F32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77DADF-9CB9-41D5-9BD4-2C324494F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886EFD-C5F8-4B85-BB83-B00928A3C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CB4F4-483C-4664-AABE-11DAC3BA5B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152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4751A6-5EEC-4364-90CD-99AB33FFFF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F56EB1-69EA-426F-9366-3476F2F1F0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38FCFF-5557-4CE4-B90E-398481BEB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EE73D-A14F-4BA9-B9EF-7F7797940F32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01827D-F6D4-4142-BD22-DA946B953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A6511A-8C06-4EFD-B786-17AFB0FE4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CB4F4-483C-4664-AABE-11DAC3BA5B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9729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6192F-9AE4-4F45-A66C-1EF5DFF27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F17706-906D-4E36-8B31-3BCFE55DB4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38CBAE-C378-4426-B693-24262BFF4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EE73D-A14F-4BA9-B9EF-7F7797940F32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7C3D84-7D1F-426A-A596-D08D3D7D8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70D868-1E46-4E99-9204-407B9074A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CB4F4-483C-4664-AABE-11DAC3BA5B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004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5A257-5832-4DAE-86CA-AB90306CE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12C3F3-6C68-4F52-A2CE-CB6D676662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E8EFED-6446-41FB-8D67-BB0D56D85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EE73D-A14F-4BA9-B9EF-7F7797940F32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433DA0-D4D7-4272-AC34-F7C79F38F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72E451-AFE5-49A3-B919-548B0AA7A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CB4F4-483C-4664-AABE-11DAC3BA5B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45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D2F9C-297E-4C5C-87BC-FB88D7075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BB211C-277D-4B8B-913B-A4BB19F02B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EBC1EB-489E-4FF2-8932-BC4EFE827B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E4DC3E-46B8-4926-B288-4B3812846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EE73D-A14F-4BA9-B9EF-7F7797940F32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22F0B1-4525-4E07-8564-CAD610518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4418AC-9AC8-4515-B3B3-C4603F1AB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CB4F4-483C-4664-AABE-11DAC3BA5B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514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F5E84-A76A-4412-9532-F509EE333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E63042-860F-4A47-879B-1AA4871DBE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AC1696-2D54-475F-A306-ACF9E816F6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FC8A6B-7D14-4883-AF08-BB1790C1EC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8AAF2C-3494-4FED-8AAB-DA315CA082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8F27E8-D944-46CE-954F-99E3F1A5F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EE73D-A14F-4BA9-B9EF-7F7797940F32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F8D9BE-1735-457D-981E-82B7892E4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3B90F7-5E74-4934-AB04-8FEBBB185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CB4F4-483C-4664-AABE-11DAC3BA5B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7222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315CB-A94F-4D7A-B43B-555ED7EBD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003721-ABC9-49B5-9223-10E621EB9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EE73D-A14F-4BA9-B9EF-7F7797940F32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F617D6-D976-433F-8416-7DB9EB47E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739652-BCC0-4353-A5EA-717A887C3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CB4F4-483C-4664-AABE-11DAC3BA5B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590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E1DDB3-875C-4F62-ACDF-918295DF4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EE73D-A14F-4BA9-B9EF-7F7797940F32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803E00-7529-464B-95BA-262A49ABE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E8C5DB-6303-4F14-BED4-8EB9F33E8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CB4F4-483C-4664-AABE-11DAC3BA5B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411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20D10-B63D-4B6D-8275-8E83C1094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06383F-D90A-4EC4-9DCF-D54CE7DF90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E0BF5E-0B44-4EA5-9378-5187D038F2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72A0D3-E7E3-46A7-9119-D5879C813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EE73D-A14F-4BA9-B9EF-7F7797940F32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0640A0-AE3F-4DD4-BF69-C603FD371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172C7-ED55-4447-9653-F9A947FAB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CB4F4-483C-4664-AABE-11DAC3BA5B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024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F1477-CDA3-48B2-8776-789A19421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D08D71-63F1-403B-B005-59909F95EB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C38FFD-6DB7-49BD-9A38-09D06F890C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0414CB-81E3-4836-B431-79AE99211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EE73D-A14F-4BA9-B9EF-7F7797940F32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0D607F-A232-4F48-A49D-24BF31611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975AD0-D46E-4A52-8B8E-3220242FB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CB4F4-483C-4664-AABE-11DAC3BA5B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2593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49ED53-392C-4C0D-8EF5-466274BBA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9FF993-14E2-4A14-85D2-0020357CD7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E5970B-5E62-41BB-A624-DDC7DEC0D9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EE73D-A14F-4BA9-B9EF-7F7797940F32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42E60D-13F4-434B-BB93-342E5B24A3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7334B-7C74-4CFC-9AF6-07592DA900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CB4F4-483C-4664-AABE-11DAC3BA5B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001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hyperlink" Target="https://omgnews.today/scientist-says-alien-life-live-solar-system/" TargetMode="External"/><Relationship Id="rId7" Type="http://schemas.openxmlformats.org/officeDocument/2006/relationships/hyperlink" Target="https://pixabay.com/en/ufo-alien-spaceship-3d-render-2559122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11" Type="http://schemas.openxmlformats.org/officeDocument/2006/relationships/hyperlink" Target="http://www.createdebate.com/debate/show/Alien_vs_human" TargetMode="External"/><Relationship Id="rId5" Type="http://schemas.openxmlformats.org/officeDocument/2006/relationships/hyperlink" Target="https://pixabay.com/en/alien-earth-view-from-the-moon-1627004/" TargetMode="External"/><Relationship Id="rId10" Type="http://schemas.openxmlformats.org/officeDocument/2006/relationships/image" Target="../media/image5.jpg"/><Relationship Id="rId4" Type="http://schemas.openxmlformats.org/officeDocument/2006/relationships/image" Target="../media/image2.jpg"/><Relationship Id="rId9" Type="http://schemas.openxmlformats.org/officeDocument/2006/relationships/hyperlink" Target="http://cartoonwallbase.blogspot.com/2011/09/ben-10-ultimate-alien-hd-desktop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C4264-89D2-49C0-B6FA-050714C5D2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763962"/>
          </a:xfrm>
        </p:spPr>
        <p:txBody>
          <a:bodyPr>
            <a:noAutofit/>
          </a:bodyPr>
          <a:lstStyle/>
          <a:p>
            <a:br>
              <a:rPr lang="en-GB" sz="8800" dirty="0"/>
            </a:br>
            <a:br>
              <a:rPr lang="en-GB" sz="8800" dirty="0"/>
            </a:br>
            <a:r>
              <a:rPr lang="en-GB" sz="8800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 O’Reilly’s</a:t>
            </a:r>
            <a:br>
              <a:rPr lang="en-GB" sz="8800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8800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GB" sz="8800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8800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Book Of Aliens</a:t>
            </a:r>
          </a:p>
        </p:txBody>
      </p:sp>
      <p:pic>
        <p:nvPicPr>
          <p:cNvPr id="5" name="Picture 4" descr="A picture containing indoor, white, black, small&#10;&#10;Description automatically generated">
            <a:extLst>
              <a:ext uri="{FF2B5EF4-FFF2-40B4-BE49-F238E27FC236}">
                <a16:creationId xmlns:a16="http://schemas.microsoft.com/office/drawing/2014/main" id="{82DC0AF6-3B11-4627-AD8A-5D9D40B5DB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482582" y="4746078"/>
            <a:ext cx="3087349" cy="1753832"/>
          </a:xfrm>
          <a:prstGeom prst="rect">
            <a:avLst/>
          </a:prstGeom>
        </p:spPr>
      </p:pic>
      <p:pic>
        <p:nvPicPr>
          <p:cNvPr id="8" name="Picture 7" descr="A picture containing snow, large, water, man&#10;&#10;Description automatically generated">
            <a:extLst>
              <a:ext uri="{FF2B5EF4-FFF2-40B4-BE49-F238E27FC236}">
                <a16:creationId xmlns:a16="http://schemas.microsoft.com/office/drawing/2014/main" id="{E5DDAFB8-87DB-49EA-BDC7-2AAFF3013FA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8897553" y="358090"/>
            <a:ext cx="3190785" cy="1857968"/>
          </a:xfrm>
          <a:prstGeom prst="rect">
            <a:avLst/>
          </a:prstGeom>
        </p:spPr>
      </p:pic>
      <p:pic>
        <p:nvPicPr>
          <p:cNvPr id="10" name="Picture 9" descr="A picture containing sitting, large, clock, blue&#10;&#10;Description automatically generated">
            <a:extLst>
              <a:ext uri="{FF2B5EF4-FFF2-40B4-BE49-F238E27FC236}">
                <a16:creationId xmlns:a16="http://schemas.microsoft.com/office/drawing/2014/main" id="{DC68ED53-A5F0-4F5B-9F7C-652408CE1B0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179861" y="4810812"/>
            <a:ext cx="3288267" cy="1849650"/>
          </a:xfrm>
          <a:prstGeom prst="rect">
            <a:avLst/>
          </a:prstGeom>
        </p:spPr>
      </p:pic>
      <p:pic>
        <p:nvPicPr>
          <p:cNvPr id="12" name="Picture 11" descr="A close up of a logo&#10;&#10;Description automatically generated">
            <a:extLst>
              <a:ext uri="{FF2B5EF4-FFF2-40B4-BE49-F238E27FC236}">
                <a16:creationId xmlns:a16="http://schemas.microsoft.com/office/drawing/2014/main" id="{A310AB1D-245E-4A6B-96DB-CBA5D470675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470256" y="481257"/>
            <a:ext cx="2107487" cy="1580615"/>
          </a:xfrm>
          <a:prstGeom prst="rect">
            <a:avLst/>
          </a:prstGeom>
        </p:spPr>
      </p:pic>
      <p:pic>
        <p:nvPicPr>
          <p:cNvPr id="15" name="Picture 14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728CC85D-C6E5-49EE-9897-876F6E7D004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5684766" y="2661648"/>
            <a:ext cx="822468" cy="685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773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583D2-DED6-40D1-B792-9162403F9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The </a:t>
            </a:r>
            <a:r>
              <a:rPr lang="en-GB" dirty="0" err="1"/>
              <a:t>Zerbanda</a:t>
            </a:r>
            <a:r>
              <a:rPr lang="en-GB" dirty="0"/>
              <a:t> aliens come from the Planet </a:t>
            </a:r>
            <a:r>
              <a:rPr lang="en-GB" dirty="0" err="1"/>
              <a:t>Zerb</a:t>
            </a:r>
            <a:r>
              <a:rPr lang="en-GB" dirty="0"/>
              <a:t>.</a:t>
            </a:r>
          </a:p>
        </p:txBody>
      </p:sp>
      <p:sp>
        <p:nvSpPr>
          <p:cNvPr id="8" name="Flowchart: Connector 7">
            <a:extLst>
              <a:ext uri="{FF2B5EF4-FFF2-40B4-BE49-F238E27FC236}">
                <a16:creationId xmlns:a16="http://schemas.microsoft.com/office/drawing/2014/main" id="{3953ED4C-C0E0-4254-91BC-3835BC233352}"/>
              </a:ext>
            </a:extLst>
          </p:cNvPr>
          <p:cNvSpPr/>
          <p:nvPr/>
        </p:nvSpPr>
        <p:spPr>
          <a:xfrm>
            <a:off x="4381500" y="1931987"/>
            <a:ext cx="4181475" cy="4138613"/>
          </a:xfrm>
          <a:prstGeom prst="flowChartConnector">
            <a:avLst/>
          </a:prstGeom>
          <a:solidFill>
            <a:srgbClr val="DA2EC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Flowchart: Connector 8">
            <a:extLst>
              <a:ext uri="{FF2B5EF4-FFF2-40B4-BE49-F238E27FC236}">
                <a16:creationId xmlns:a16="http://schemas.microsoft.com/office/drawing/2014/main" id="{820549E0-7DDF-4F3E-888C-EE6B1771124D}"/>
              </a:ext>
            </a:extLst>
          </p:cNvPr>
          <p:cNvSpPr/>
          <p:nvPr/>
        </p:nvSpPr>
        <p:spPr>
          <a:xfrm>
            <a:off x="5710237" y="2411016"/>
            <a:ext cx="257175" cy="304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Flowchart: Connector 9">
            <a:extLst>
              <a:ext uri="{FF2B5EF4-FFF2-40B4-BE49-F238E27FC236}">
                <a16:creationId xmlns:a16="http://schemas.microsoft.com/office/drawing/2014/main" id="{6DB95E57-606B-4114-A45A-766A695BF0A6}"/>
              </a:ext>
            </a:extLst>
          </p:cNvPr>
          <p:cNvSpPr/>
          <p:nvPr/>
        </p:nvSpPr>
        <p:spPr>
          <a:xfrm>
            <a:off x="6472237" y="3457575"/>
            <a:ext cx="257175" cy="304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lowchart: Connector 10">
            <a:extLst>
              <a:ext uri="{FF2B5EF4-FFF2-40B4-BE49-F238E27FC236}">
                <a16:creationId xmlns:a16="http://schemas.microsoft.com/office/drawing/2014/main" id="{A929C737-893C-4E30-B571-0BB46F28F3D9}"/>
              </a:ext>
            </a:extLst>
          </p:cNvPr>
          <p:cNvSpPr/>
          <p:nvPr/>
        </p:nvSpPr>
        <p:spPr>
          <a:xfrm>
            <a:off x="6929436" y="5259387"/>
            <a:ext cx="257175" cy="304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lowchart: Connector 11">
            <a:extLst>
              <a:ext uri="{FF2B5EF4-FFF2-40B4-BE49-F238E27FC236}">
                <a16:creationId xmlns:a16="http://schemas.microsoft.com/office/drawing/2014/main" id="{9C22EE88-DCE6-4D34-8D60-F744864D2B09}"/>
              </a:ext>
            </a:extLst>
          </p:cNvPr>
          <p:cNvSpPr/>
          <p:nvPr/>
        </p:nvSpPr>
        <p:spPr>
          <a:xfrm>
            <a:off x="7053262" y="4371975"/>
            <a:ext cx="257175" cy="304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Flowchart: Connector 12">
            <a:extLst>
              <a:ext uri="{FF2B5EF4-FFF2-40B4-BE49-F238E27FC236}">
                <a16:creationId xmlns:a16="http://schemas.microsoft.com/office/drawing/2014/main" id="{97BD46C3-5E94-4F0A-8980-6F8F9E9511D9}"/>
              </a:ext>
            </a:extLst>
          </p:cNvPr>
          <p:cNvSpPr/>
          <p:nvPr/>
        </p:nvSpPr>
        <p:spPr>
          <a:xfrm>
            <a:off x="6638923" y="2505075"/>
            <a:ext cx="257175" cy="304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Flowchart: Connector 13">
            <a:extLst>
              <a:ext uri="{FF2B5EF4-FFF2-40B4-BE49-F238E27FC236}">
                <a16:creationId xmlns:a16="http://schemas.microsoft.com/office/drawing/2014/main" id="{31093AF3-4521-4875-A2CF-E05558DCD408}"/>
              </a:ext>
            </a:extLst>
          </p:cNvPr>
          <p:cNvSpPr/>
          <p:nvPr/>
        </p:nvSpPr>
        <p:spPr>
          <a:xfrm>
            <a:off x="7839075" y="3791743"/>
            <a:ext cx="257175" cy="304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Flowchart: Connector 14">
            <a:extLst>
              <a:ext uri="{FF2B5EF4-FFF2-40B4-BE49-F238E27FC236}">
                <a16:creationId xmlns:a16="http://schemas.microsoft.com/office/drawing/2014/main" id="{1C2EF25E-B762-46A4-8494-60C9F07BCCE7}"/>
              </a:ext>
            </a:extLst>
          </p:cNvPr>
          <p:cNvSpPr/>
          <p:nvPr/>
        </p:nvSpPr>
        <p:spPr>
          <a:xfrm>
            <a:off x="7581900" y="2809875"/>
            <a:ext cx="257175" cy="304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Flowchart: Connector 15">
            <a:extLst>
              <a:ext uri="{FF2B5EF4-FFF2-40B4-BE49-F238E27FC236}">
                <a16:creationId xmlns:a16="http://schemas.microsoft.com/office/drawing/2014/main" id="{1AB5A01D-3948-4302-9652-416BF5E2E94F}"/>
              </a:ext>
            </a:extLst>
          </p:cNvPr>
          <p:cNvSpPr/>
          <p:nvPr/>
        </p:nvSpPr>
        <p:spPr>
          <a:xfrm>
            <a:off x="5153025" y="4676775"/>
            <a:ext cx="257175" cy="304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Flowchart: Connector 16">
            <a:extLst>
              <a:ext uri="{FF2B5EF4-FFF2-40B4-BE49-F238E27FC236}">
                <a16:creationId xmlns:a16="http://schemas.microsoft.com/office/drawing/2014/main" id="{5104C5B7-019D-4F7F-9D33-15AD36D4B9AD}"/>
              </a:ext>
            </a:extLst>
          </p:cNvPr>
          <p:cNvSpPr/>
          <p:nvPr/>
        </p:nvSpPr>
        <p:spPr>
          <a:xfrm>
            <a:off x="5710237" y="3944143"/>
            <a:ext cx="257175" cy="304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Flowchart: Connector 17">
            <a:extLst>
              <a:ext uri="{FF2B5EF4-FFF2-40B4-BE49-F238E27FC236}">
                <a16:creationId xmlns:a16="http://schemas.microsoft.com/office/drawing/2014/main" id="{E5C0CD97-4A94-436A-B671-BEE3E4DA70BD}"/>
              </a:ext>
            </a:extLst>
          </p:cNvPr>
          <p:cNvSpPr/>
          <p:nvPr/>
        </p:nvSpPr>
        <p:spPr>
          <a:xfrm>
            <a:off x="4752975" y="3219450"/>
            <a:ext cx="257175" cy="304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Flowchart: Connector 18">
            <a:extLst>
              <a:ext uri="{FF2B5EF4-FFF2-40B4-BE49-F238E27FC236}">
                <a16:creationId xmlns:a16="http://schemas.microsoft.com/office/drawing/2014/main" id="{D2AFEF4A-37F8-44B2-B0A4-886402F21292}"/>
              </a:ext>
            </a:extLst>
          </p:cNvPr>
          <p:cNvSpPr/>
          <p:nvPr/>
        </p:nvSpPr>
        <p:spPr>
          <a:xfrm>
            <a:off x="6079330" y="4981575"/>
            <a:ext cx="257175" cy="304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02875F2-CBE0-491D-A6D5-AACE777DBCD3}"/>
              </a:ext>
            </a:extLst>
          </p:cNvPr>
          <p:cNvSpPr/>
          <p:nvPr/>
        </p:nvSpPr>
        <p:spPr>
          <a:xfrm>
            <a:off x="3829050" y="3800475"/>
            <a:ext cx="5173186" cy="285750"/>
          </a:xfrm>
          <a:custGeom>
            <a:avLst/>
            <a:gdLst>
              <a:gd name="connsiteX0" fmla="*/ 542925 w 5173186"/>
              <a:gd name="connsiteY0" fmla="*/ 38100 h 285750"/>
              <a:gd name="connsiteX1" fmla="*/ 114300 w 5173186"/>
              <a:gd name="connsiteY1" fmla="*/ 47625 h 285750"/>
              <a:gd name="connsiteX2" fmla="*/ 85725 w 5173186"/>
              <a:gd name="connsiteY2" fmla="*/ 57150 h 285750"/>
              <a:gd name="connsiteX3" fmla="*/ 57150 w 5173186"/>
              <a:gd name="connsiteY3" fmla="*/ 76200 h 285750"/>
              <a:gd name="connsiteX4" fmla="*/ 9525 w 5173186"/>
              <a:gd name="connsiteY4" fmla="*/ 133350 h 285750"/>
              <a:gd name="connsiteX5" fmla="*/ 0 w 5173186"/>
              <a:gd name="connsiteY5" fmla="*/ 161925 h 285750"/>
              <a:gd name="connsiteX6" fmla="*/ 9525 w 5173186"/>
              <a:gd name="connsiteY6" fmla="*/ 190500 h 285750"/>
              <a:gd name="connsiteX7" fmla="*/ 38100 w 5173186"/>
              <a:gd name="connsiteY7" fmla="*/ 200025 h 285750"/>
              <a:gd name="connsiteX8" fmla="*/ 104775 w 5173186"/>
              <a:gd name="connsiteY8" fmla="*/ 209550 h 285750"/>
              <a:gd name="connsiteX9" fmla="*/ 476250 w 5173186"/>
              <a:gd name="connsiteY9" fmla="*/ 228600 h 285750"/>
              <a:gd name="connsiteX10" fmla="*/ 581025 w 5173186"/>
              <a:gd name="connsiteY10" fmla="*/ 238125 h 285750"/>
              <a:gd name="connsiteX11" fmla="*/ 2352675 w 5173186"/>
              <a:gd name="connsiteY11" fmla="*/ 257175 h 285750"/>
              <a:gd name="connsiteX12" fmla="*/ 2409825 w 5173186"/>
              <a:gd name="connsiteY12" fmla="*/ 266700 h 285750"/>
              <a:gd name="connsiteX13" fmla="*/ 2552700 w 5173186"/>
              <a:gd name="connsiteY13" fmla="*/ 285750 h 285750"/>
              <a:gd name="connsiteX14" fmla="*/ 2686050 w 5173186"/>
              <a:gd name="connsiteY14" fmla="*/ 276225 h 285750"/>
              <a:gd name="connsiteX15" fmla="*/ 2876550 w 5173186"/>
              <a:gd name="connsiteY15" fmla="*/ 257175 h 285750"/>
              <a:gd name="connsiteX16" fmla="*/ 4543425 w 5173186"/>
              <a:gd name="connsiteY16" fmla="*/ 238125 h 285750"/>
              <a:gd name="connsiteX17" fmla="*/ 4991100 w 5173186"/>
              <a:gd name="connsiteY17" fmla="*/ 228600 h 285750"/>
              <a:gd name="connsiteX18" fmla="*/ 5076825 w 5173186"/>
              <a:gd name="connsiteY18" fmla="*/ 200025 h 285750"/>
              <a:gd name="connsiteX19" fmla="*/ 5105400 w 5173186"/>
              <a:gd name="connsiteY19" fmla="*/ 190500 h 285750"/>
              <a:gd name="connsiteX20" fmla="*/ 5133975 w 5173186"/>
              <a:gd name="connsiteY20" fmla="*/ 180975 h 285750"/>
              <a:gd name="connsiteX21" fmla="*/ 5162550 w 5173186"/>
              <a:gd name="connsiteY21" fmla="*/ 152400 h 285750"/>
              <a:gd name="connsiteX22" fmla="*/ 5162550 w 5173186"/>
              <a:gd name="connsiteY22" fmla="*/ 57150 h 285750"/>
              <a:gd name="connsiteX23" fmla="*/ 5105400 w 5173186"/>
              <a:gd name="connsiteY23" fmla="*/ 19050 h 285750"/>
              <a:gd name="connsiteX24" fmla="*/ 5048250 w 5173186"/>
              <a:gd name="connsiteY24" fmla="*/ 0 h 285750"/>
              <a:gd name="connsiteX25" fmla="*/ 4905375 w 5173186"/>
              <a:gd name="connsiteY25" fmla="*/ 9525 h 285750"/>
              <a:gd name="connsiteX26" fmla="*/ 4714875 w 5173186"/>
              <a:gd name="connsiteY26" fmla="*/ 19050 h 28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173186" h="285750">
                <a:moveTo>
                  <a:pt x="542925" y="38100"/>
                </a:moveTo>
                <a:lnTo>
                  <a:pt x="114300" y="47625"/>
                </a:lnTo>
                <a:cubicBezTo>
                  <a:pt x="104268" y="48043"/>
                  <a:pt x="94705" y="52660"/>
                  <a:pt x="85725" y="57150"/>
                </a:cubicBezTo>
                <a:cubicBezTo>
                  <a:pt x="75486" y="62270"/>
                  <a:pt x="65944" y="68871"/>
                  <a:pt x="57150" y="76200"/>
                </a:cubicBezTo>
                <a:cubicBezTo>
                  <a:pt x="39094" y="91247"/>
                  <a:pt x="20229" y="111943"/>
                  <a:pt x="9525" y="133350"/>
                </a:cubicBezTo>
                <a:cubicBezTo>
                  <a:pt x="5035" y="142330"/>
                  <a:pt x="3175" y="152400"/>
                  <a:pt x="0" y="161925"/>
                </a:cubicBezTo>
                <a:cubicBezTo>
                  <a:pt x="3175" y="171450"/>
                  <a:pt x="2425" y="183400"/>
                  <a:pt x="9525" y="190500"/>
                </a:cubicBezTo>
                <a:cubicBezTo>
                  <a:pt x="16625" y="197600"/>
                  <a:pt x="28255" y="198056"/>
                  <a:pt x="38100" y="200025"/>
                </a:cubicBezTo>
                <a:cubicBezTo>
                  <a:pt x="60115" y="204428"/>
                  <a:pt x="82498" y="206765"/>
                  <a:pt x="104775" y="209550"/>
                </a:cubicBezTo>
                <a:cubicBezTo>
                  <a:pt x="257880" y="228688"/>
                  <a:pt x="252392" y="221138"/>
                  <a:pt x="476250" y="228600"/>
                </a:cubicBezTo>
                <a:lnTo>
                  <a:pt x="581025" y="238125"/>
                </a:lnTo>
                <a:cubicBezTo>
                  <a:pt x="1166840" y="283188"/>
                  <a:pt x="1799916" y="253942"/>
                  <a:pt x="2352675" y="257175"/>
                </a:cubicBezTo>
                <a:cubicBezTo>
                  <a:pt x="2371725" y="260350"/>
                  <a:pt x="2390645" y="264443"/>
                  <a:pt x="2409825" y="266700"/>
                </a:cubicBezTo>
                <a:cubicBezTo>
                  <a:pt x="2551438" y="283360"/>
                  <a:pt x="2471694" y="265498"/>
                  <a:pt x="2552700" y="285750"/>
                </a:cubicBezTo>
                <a:lnTo>
                  <a:pt x="2686050" y="276225"/>
                </a:lnTo>
                <a:cubicBezTo>
                  <a:pt x="2736361" y="271850"/>
                  <a:pt x="2828853" y="258297"/>
                  <a:pt x="2876550" y="257175"/>
                </a:cubicBezTo>
                <a:cubicBezTo>
                  <a:pt x="3148385" y="250779"/>
                  <a:pt x="4375063" y="239792"/>
                  <a:pt x="4543425" y="238125"/>
                </a:cubicBezTo>
                <a:cubicBezTo>
                  <a:pt x="4692650" y="234950"/>
                  <a:pt x="4842080" y="237035"/>
                  <a:pt x="4991100" y="228600"/>
                </a:cubicBezTo>
                <a:lnTo>
                  <a:pt x="5076825" y="200025"/>
                </a:lnTo>
                <a:lnTo>
                  <a:pt x="5105400" y="190500"/>
                </a:lnTo>
                <a:lnTo>
                  <a:pt x="5133975" y="180975"/>
                </a:lnTo>
                <a:cubicBezTo>
                  <a:pt x="5143500" y="171450"/>
                  <a:pt x="5155078" y="163608"/>
                  <a:pt x="5162550" y="152400"/>
                </a:cubicBezTo>
                <a:cubicBezTo>
                  <a:pt x="5178642" y="128261"/>
                  <a:pt x="5174685" y="76219"/>
                  <a:pt x="5162550" y="57150"/>
                </a:cubicBezTo>
                <a:cubicBezTo>
                  <a:pt x="5150258" y="37834"/>
                  <a:pt x="5127120" y="26290"/>
                  <a:pt x="5105400" y="19050"/>
                </a:cubicBezTo>
                <a:lnTo>
                  <a:pt x="5048250" y="0"/>
                </a:lnTo>
                <a:lnTo>
                  <a:pt x="4905375" y="9525"/>
                </a:lnTo>
                <a:cubicBezTo>
                  <a:pt x="4744026" y="19609"/>
                  <a:pt x="4795742" y="19050"/>
                  <a:pt x="4714875" y="19050"/>
                </a:cubicBezTo>
              </a:path>
            </a:pathLst>
          </a:cu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459FC517-3988-4CCC-81EC-58D1D9E72DC3}"/>
              </a:ext>
            </a:extLst>
          </p:cNvPr>
          <p:cNvSpPr/>
          <p:nvPr/>
        </p:nvSpPr>
        <p:spPr>
          <a:xfrm>
            <a:off x="4447656" y="2081859"/>
            <a:ext cx="705369" cy="823266"/>
          </a:xfrm>
          <a:custGeom>
            <a:avLst/>
            <a:gdLst>
              <a:gd name="connsiteX0" fmla="*/ 245479 w 705369"/>
              <a:gd name="connsiteY0" fmla="*/ 823266 h 823266"/>
              <a:gd name="connsiteX1" fmla="*/ 7354 w 705369"/>
              <a:gd name="connsiteY1" fmla="*/ 13641 h 823266"/>
              <a:gd name="connsiteX2" fmla="*/ 493129 w 705369"/>
              <a:gd name="connsiteY2" fmla="*/ 318441 h 823266"/>
              <a:gd name="connsiteX3" fmla="*/ 683629 w 705369"/>
              <a:gd name="connsiteY3" fmla="*/ 366066 h 823266"/>
              <a:gd name="connsiteX4" fmla="*/ 693154 w 705369"/>
              <a:gd name="connsiteY4" fmla="*/ 385116 h 823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5369" h="823266">
                <a:moveTo>
                  <a:pt x="245479" y="823266"/>
                </a:moveTo>
                <a:cubicBezTo>
                  <a:pt x="105779" y="460522"/>
                  <a:pt x="-33921" y="97778"/>
                  <a:pt x="7354" y="13641"/>
                </a:cubicBezTo>
                <a:cubicBezTo>
                  <a:pt x="48629" y="-70497"/>
                  <a:pt x="380417" y="259704"/>
                  <a:pt x="493129" y="318441"/>
                </a:cubicBezTo>
                <a:cubicBezTo>
                  <a:pt x="605841" y="377178"/>
                  <a:pt x="650292" y="354954"/>
                  <a:pt x="683629" y="366066"/>
                </a:cubicBezTo>
                <a:cubicBezTo>
                  <a:pt x="716966" y="377178"/>
                  <a:pt x="705060" y="381147"/>
                  <a:pt x="693154" y="385116"/>
                </a:cubicBezTo>
              </a:path>
            </a:pathLst>
          </a:custGeom>
          <a:solidFill>
            <a:srgbClr val="DA2EC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32D2835-0024-4E17-93DC-89DE312F89E9}"/>
              </a:ext>
            </a:extLst>
          </p:cNvPr>
          <p:cNvSpPr/>
          <p:nvPr/>
        </p:nvSpPr>
        <p:spPr>
          <a:xfrm>
            <a:off x="8156835" y="2847565"/>
            <a:ext cx="684746" cy="362360"/>
          </a:xfrm>
          <a:custGeom>
            <a:avLst/>
            <a:gdLst>
              <a:gd name="connsiteX0" fmla="*/ 209550 w 684746"/>
              <a:gd name="connsiteY0" fmla="*/ 361950 h 362360"/>
              <a:gd name="connsiteX1" fmla="*/ 514350 w 684746"/>
              <a:gd name="connsiteY1" fmla="*/ 352425 h 362360"/>
              <a:gd name="connsiteX2" fmla="*/ 676275 w 684746"/>
              <a:gd name="connsiteY2" fmla="*/ 295275 h 362360"/>
              <a:gd name="connsiteX3" fmla="*/ 590550 w 684746"/>
              <a:gd name="connsiteY3" fmla="*/ 114300 h 362360"/>
              <a:gd name="connsiteX4" fmla="*/ 0 w 684746"/>
              <a:gd name="connsiteY4" fmla="*/ 0 h 362360"/>
              <a:gd name="connsiteX5" fmla="*/ 0 w 684746"/>
              <a:gd name="connsiteY5" fmla="*/ 0 h 362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4746" h="362360">
                <a:moveTo>
                  <a:pt x="209550" y="361950"/>
                </a:moveTo>
                <a:cubicBezTo>
                  <a:pt x="323056" y="362744"/>
                  <a:pt x="436563" y="363538"/>
                  <a:pt x="514350" y="352425"/>
                </a:cubicBezTo>
                <a:cubicBezTo>
                  <a:pt x="592138" y="341312"/>
                  <a:pt x="663575" y="334962"/>
                  <a:pt x="676275" y="295275"/>
                </a:cubicBezTo>
                <a:cubicBezTo>
                  <a:pt x="688975" y="255587"/>
                  <a:pt x="703263" y="163512"/>
                  <a:pt x="590550" y="114300"/>
                </a:cubicBezTo>
                <a:cubicBezTo>
                  <a:pt x="477838" y="65087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solidFill>
            <a:srgbClr val="DA2EC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6736630A-1DAD-4901-BF33-FF166EEBCDDC}"/>
              </a:ext>
            </a:extLst>
          </p:cNvPr>
          <p:cNvSpPr/>
          <p:nvPr/>
        </p:nvSpPr>
        <p:spPr>
          <a:xfrm>
            <a:off x="4031820" y="4591050"/>
            <a:ext cx="1254555" cy="1133475"/>
          </a:xfrm>
          <a:custGeom>
            <a:avLst/>
            <a:gdLst>
              <a:gd name="connsiteX0" fmla="*/ 425880 w 1254555"/>
              <a:gd name="connsiteY0" fmla="*/ 0 h 1133475"/>
              <a:gd name="connsiteX1" fmla="*/ 416355 w 1254555"/>
              <a:gd name="connsiteY1" fmla="*/ 85725 h 1133475"/>
              <a:gd name="connsiteX2" fmla="*/ 73455 w 1254555"/>
              <a:gd name="connsiteY2" fmla="*/ 371475 h 1133475"/>
              <a:gd name="connsiteX3" fmla="*/ 44880 w 1254555"/>
              <a:gd name="connsiteY3" fmla="*/ 542925 h 1133475"/>
              <a:gd name="connsiteX4" fmla="*/ 16305 w 1254555"/>
              <a:gd name="connsiteY4" fmla="*/ 828675 h 1133475"/>
              <a:gd name="connsiteX5" fmla="*/ 321105 w 1254555"/>
              <a:gd name="connsiteY5" fmla="*/ 971550 h 1133475"/>
              <a:gd name="connsiteX6" fmla="*/ 644955 w 1254555"/>
              <a:gd name="connsiteY6" fmla="*/ 1000125 h 1133475"/>
              <a:gd name="connsiteX7" fmla="*/ 1254555 w 1254555"/>
              <a:gd name="connsiteY7" fmla="*/ 1133475 h 1133475"/>
              <a:gd name="connsiteX8" fmla="*/ 1254555 w 1254555"/>
              <a:gd name="connsiteY8" fmla="*/ 1133475 h 1133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54555" h="1133475">
                <a:moveTo>
                  <a:pt x="425880" y="0"/>
                </a:moveTo>
                <a:cubicBezTo>
                  <a:pt x="450486" y="11906"/>
                  <a:pt x="475092" y="23813"/>
                  <a:pt x="416355" y="85725"/>
                </a:cubicBezTo>
                <a:cubicBezTo>
                  <a:pt x="357618" y="147637"/>
                  <a:pt x="135368" y="295275"/>
                  <a:pt x="73455" y="371475"/>
                </a:cubicBezTo>
                <a:cubicBezTo>
                  <a:pt x="11542" y="447675"/>
                  <a:pt x="54405" y="466725"/>
                  <a:pt x="44880" y="542925"/>
                </a:cubicBezTo>
                <a:cubicBezTo>
                  <a:pt x="35355" y="619125"/>
                  <a:pt x="-29732" y="757238"/>
                  <a:pt x="16305" y="828675"/>
                </a:cubicBezTo>
                <a:cubicBezTo>
                  <a:pt x="62342" y="900112"/>
                  <a:pt x="216330" y="942975"/>
                  <a:pt x="321105" y="971550"/>
                </a:cubicBezTo>
                <a:cubicBezTo>
                  <a:pt x="425880" y="1000125"/>
                  <a:pt x="489380" y="973137"/>
                  <a:pt x="644955" y="1000125"/>
                </a:cubicBezTo>
                <a:cubicBezTo>
                  <a:pt x="800530" y="1027113"/>
                  <a:pt x="1254555" y="1133475"/>
                  <a:pt x="1254555" y="1133475"/>
                </a:cubicBezTo>
                <a:lnTo>
                  <a:pt x="1254555" y="1133475"/>
                </a:lnTo>
              </a:path>
            </a:pathLst>
          </a:custGeom>
          <a:solidFill>
            <a:srgbClr val="DA2EC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5651985-B036-4CD2-B822-6B3DC23FCD05}"/>
              </a:ext>
            </a:extLst>
          </p:cNvPr>
          <p:cNvSpPr txBox="1"/>
          <p:nvPr/>
        </p:nvSpPr>
        <p:spPr>
          <a:xfrm>
            <a:off x="419100" y="2640012"/>
            <a:ext cx="3048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This planet has a huge ring of </a:t>
            </a:r>
          </a:p>
          <a:p>
            <a:pPr algn="ctr"/>
            <a:r>
              <a:rPr lang="en-GB" sz="3200" dirty="0"/>
              <a:t>ice around its Equator.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5DE73E7-5B2B-433D-BE02-E2A9F8ED17FF}"/>
              </a:ext>
            </a:extLst>
          </p:cNvPr>
          <p:cNvSpPr/>
          <p:nvPr/>
        </p:nvSpPr>
        <p:spPr>
          <a:xfrm>
            <a:off x="7644865" y="1031270"/>
            <a:ext cx="4343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/>
              <a:t>Its rocky landscape </a:t>
            </a:r>
          </a:p>
          <a:p>
            <a:pPr algn="ctr"/>
            <a:r>
              <a:rPr lang="en-GB" sz="3200" dirty="0"/>
              <a:t>makes it challenging for the </a:t>
            </a:r>
            <a:r>
              <a:rPr lang="en-GB" sz="3200" dirty="0" err="1"/>
              <a:t>Zerbandas</a:t>
            </a:r>
            <a:r>
              <a:rPr lang="en-GB" sz="3200" dirty="0"/>
              <a:t> to hunt.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4665974-684F-4B41-B7F9-9CA5F634E5BB}"/>
              </a:ext>
            </a:extLst>
          </p:cNvPr>
          <p:cNvSpPr/>
          <p:nvPr/>
        </p:nvSpPr>
        <p:spPr>
          <a:xfrm>
            <a:off x="8115298" y="4795897"/>
            <a:ext cx="418147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/>
              <a:t>Surrounding the planet is a thick, green gas, which the aliens must breathe.</a:t>
            </a:r>
          </a:p>
        </p:txBody>
      </p:sp>
      <p:sp>
        <p:nvSpPr>
          <p:cNvPr id="30" name="Cloud 29">
            <a:extLst>
              <a:ext uri="{FF2B5EF4-FFF2-40B4-BE49-F238E27FC236}">
                <a16:creationId xmlns:a16="http://schemas.microsoft.com/office/drawing/2014/main" id="{6F7DFF22-F3CC-4131-BF27-A359A7BC36A5}"/>
              </a:ext>
            </a:extLst>
          </p:cNvPr>
          <p:cNvSpPr/>
          <p:nvPr/>
        </p:nvSpPr>
        <p:spPr>
          <a:xfrm rot="20182935">
            <a:off x="3721230" y="2563416"/>
            <a:ext cx="684746" cy="646509"/>
          </a:xfrm>
          <a:prstGeom prst="cloud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Cloud 30">
            <a:extLst>
              <a:ext uri="{FF2B5EF4-FFF2-40B4-BE49-F238E27FC236}">
                <a16:creationId xmlns:a16="http://schemas.microsoft.com/office/drawing/2014/main" id="{5CCCA571-79BF-4D7C-B62C-DC1D87C5E637}"/>
              </a:ext>
            </a:extLst>
          </p:cNvPr>
          <p:cNvSpPr/>
          <p:nvPr/>
        </p:nvSpPr>
        <p:spPr>
          <a:xfrm rot="20710144">
            <a:off x="4901169" y="1534207"/>
            <a:ext cx="684746" cy="646509"/>
          </a:xfrm>
          <a:prstGeom prst="cloud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Cloud 31">
            <a:extLst>
              <a:ext uri="{FF2B5EF4-FFF2-40B4-BE49-F238E27FC236}">
                <a16:creationId xmlns:a16="http://schemas.microsoft.com/office/drawing/2014/main" id="{97077F2C-8C2D-48A5-BF27-593B943F3059}"/>
              </a:ext>
            </a:extLst>
          </p:cNvPr>
          <p:cNvSpPr/>
          <p:nvPr/>
        </p:nvSpPr>
        <p:spPr>
          <a:xfrm rot="18420641">
            <a:off x="3396191" y="4427702"/>
            <a:ext cx="684746" cy="646509"/>
          </a:xfrm>
          <a:prstGeom prst="cloud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Cloud 32">
            <a:extLst>
              <a:ext uri="{FF2B5EF4-FFF2-40B4-BE49-F238E27FC236}">
                <a16:creationId xmlns:a16="http://schemas.microsoft.com/office/drawing/2014/main" id="{E833A560-8541-4CE4-9052-A9B3F5B0CC77}"/>
              </a:ext>
            </a:extLst>
          </p:cNvPr>
          <p:cNvSpPr/>
          <p:nvPr/>
        </p:nvSpPr>
        <p:spPr>
          <a:xfrm rot="2832987">
            <a:off x="8951167" y="3149255"/>
            <a:ext cx="684746" cy="646509"/>
          </a:xfrm>
          <a:prstGeom prst="cloud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Cloud 33">
            <a:extLst>
              <a:ext uri="{FF2B5EF4-FFF2-40B4-BE49-F238E27FC236}">
                <a16:creationId xmlns:a16="http://schemas.microsoft.com/office/drawing/2014/main" id="{ABBD8131-D37F-4906-8703-5F8523FD6719}"/>
              </a:ext>
            </a:extLst>
          </p:cNvPr>
          <p:cNvSpPr/>
          <p:nvPr/>
        </p:nvSpPr>
        <p:spPr>
          <a:xfrm rot="13729460">
            <a:off x="4217592" y="5675769"/>
            <a:ext cx="684746" cy="646509"/>
          </a:xfrm>
          <a:prstGeom prst="cloud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Cloud 34">
            <a:extLst>
              <a:ext uri="{FF2B5EF4-FFF2-40B4-BE49-F238E27FC236}">
                <a16:creationId xmlns:a16="http://schemas.microsoft.com/office/drawing/2014/main" id="{A0D59D7F-B047-4BF7-945C-921AEAA3EE6E}"/>
              </a:ext>
            </a:extLst>
          </p:cNvPr>
          <p:cNvSpPr/>
          <p:nvPr/>
        </p:nvSpPr>
        <p:spPr>
          <a:xfrm rot="1336863">
            <a:off x="6920151" y="1219838"/>
            <a:ext cx="684746" cy="646509"/>
          </a:xfrm>
          <a:prstGeom prst="cloud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Cloud 35">
            <a:extLst>
              <a:ext uri="{FF2B5EF4-FFF2-40B4-BE49-F238E27FC236}">
                <a16:creationId xmlns:a16="http://schemas.microsoft.com/office/drawing/2014/main" id="{B6CE2F56-6577-4873-AE71-B7D70533BA05}"/>
              </a:ext>
            </a:extLst>
          </p:cNvPr>
          <p:cNvSpPr/>
          <p:nvPr/>
        </p:nvSpPr>
        <p:spPr>
          <a:xfrm rot="20182935">
            <a:off x="7411266" y="5890220"/>
            <a:ext cx="684746" cy="646509"/>
          </a:xfrm>
          <a:prstGeom prst="cloud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562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table&#10;&#10;Description automatically generated">
            <a:extLst>
              <a:ext uri="{FF2B5EF4-FFF2-40B4-BE49-F238E27FC236}">
                <a16:creationId xmlns:a16="http://schemas.microsoft.com/office/drawing/2014/main" id="{F292F1DA-05DF-4A6F-A664-919662D8292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05" t="9738" r="9272" b="4912"/>
          <a:stretch/>
        </p:blipFill>
        <p:spPr>
          <a:xfrm>
            <a:off x="4296427" y="2505205"/>
            <a:ext cx="3807914" cy="315655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5E18892-A116-4AF2-A65A-682255033A7D}"/>
              </a:ext>
            </a:extLst>
          </p:cNvPr>
          <p:cNvSpPr txBox="1"/>
          <p:nvPr/>
        </p:nvSpPr>
        <p:spPr>
          <a:xfrm>
            <a:off x="383218" y="382012"/>
            <a:ext cx="29060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DA2EC6"/>
                </a:solidFill>
              </a:rPr>
              <a:t>The </a:t>
            </a:r>
            <a:r>
              <a:rPr lang="en-GB" sz="2400" dirty="0" err="1">
                <a:solidFill>
                  <a:srgbClr val="DA2EC6"/>
                </a:solidFill>
              </a:rPr>
              <a:t>Zerbandas</a:t>
            </a:r>
            <a:r>
              <a:rPr lang="en-GB" sz="2400" dirty="0">
                <a:solidFill>
                  <a:srgbClr val="DA2EC6"/>
                </a:solidFill>
              </a:rPr>
              <a:t> have rotating eyes on their antennae to see into the rocky distance.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5663613-0B0D-440F-A99B-C7151CC4BDC7}"/>
              </a:ext>
            </a:extLst>
          </p:cNvPr>
          <p:cNvSpPr txBox="1"/>
          <p:nvPr/>
        </p:nvSpPr>
        <p:spPr>
          <a:xfrm>
            <a:off x="8803318" y="267712"/>
            <a:ext cx="290603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C000"/>
                </a:solidFill>
              </a:rPr>
              <a:t>In the centre of their foreheads you will find their third eye, which can read the minds of humans.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E5AF2E5-2F5E-46E3-80C2-539415710B96}"/>
              </a:ext>
            </a:extLst>
          </p:cNvPr>
          <p:cNvSpPr txBox="1"/>
          <p:nvPr/>
        </p:nvSpPr>
        <p:spPr>
          <a:xfrm>
            <a:off x="8450893" y="2712305"/>
            <a:ext cx="29060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F0"/>
                </a:solidFill>
              </a:rPr>
              <a:t>So that they can reach their heads up high, the </a:t>
            </a:r>
            <a:r>
              <a:rPr lang="en-GB" sz="2400" dirty="0" err="1">
                <a:solidFill>
                  <a:srgbClr val="00B0F0"/>
                </a:solidFill>
              </a:rPr>
              <a:t>Zerbandas</a:t>
            </a:r>
            <a:r>
              <a:rPr lang="en-GB" sz="2400" dirty="0">
                <a:solidFill>
                  <a:srgbClr val="00B0F0"/>
                </a:solidFill>
              </a:rPr>
              <a:t> have a spiral neck.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E58AA85-A755-4E46-944D-D932959C48BF}"/>
              </a:ext>
            </a:extLst>
          </p:cNvPr>
          <p:cNvSpPr txBox="1"/>
          <p:nvPr/>
        </p:nvSpPr>
        <p:spPr>
          <a:xfrm>
            <a:off x="935668" y="3312469"/>
            <a:ext cx="29060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FF00"/>
                </a:solidFill>
              </a:rPr>
              <a:t>In order to camouflage themselves, they have a speckled body the same colour as the Planet </a:t>
            </a:r>
            <a:r>
              <a:rPr lang="en-GB" sz="2400" dirty="0" err="1">
                <a:solidFill>
                  <a:srgbClr val="00FF00"/>
                </a:solidFill>
              </a:rPr>
              <a:t>Zerb</a:t>
            </a:r>
            <a:r>
              <a:rPr lang="en-GB" sz="2400" dirty="0">
                <a:solidFill>
                  <a:srgbClr val="00FF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89885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  Dr O’Reilly’s   Book Of Aliens</vt:lpstr>
      <vt:lpstr>The Zerbanda aliens come from the Planet Zerb.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Dr O’Reilly’s   Book Of Aliens</dc:title>
  <dc:creator>Gemma O'Reilly</dc:creator>
  <cp:lastModifiedBy>Gemma O'Reilly</cp:lastModifiedBy>
  <cp:revision>1</cp:revision>
  <dcterms:created xsi:type="dcterms:W3CDTF">2020-09-21T15:16:45Z</dcterms:created>
  <dcterms:modified xsi:type="dcterms:W3CDTF">2020-09-21T15:17:03Z</dcterms:modified>
</cp:coreProperties>
</file>