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9FAD-16AD-48C1-86B8-65F956FC0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3CD5D-F51B-4751-BB75-7038F1C37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9273A-D2A8-4060-8CFF-7CCC5D37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9627A-3D3D-4C09-8425-AC6F3319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909C-DB47-4ED7-9B74-BD541386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8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B8BA-8BD3-4532-94CB-D8CD9B23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B7E54-CA75-43AE-A76A-64721DB5D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A97B-6820-4A6A-80FD-891C51C9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14DA-A6E9-4B18-B5ED-CA27A308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8B38-A5AE-4BFC-BB85-769A4F9A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96A15-E6A6-4924-8F12-FF174B212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EBF31-F48C-42A8-993A-5A1D100BB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B08F-7129-48C2-A4C7-18F3746D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EF7F0-B22C-426D-9DC1-F505993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ACC9-E21D-4543-B2A2-C980E50D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9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5E81-01A4-4E1A-AC66-A46209C8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1A4D-B3B0-4681-AC3C-9975CE9A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B650A-74C8-4410-9B8A-665DA991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8348-6936-49A5-85EF-B5060909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99CF-4BCE-4B3C-BFA0-C422DF01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4B73-AAF0-4D1A-B7DC-11C75742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2EBE1-49AA-4DCF-8C17-DAD16DB02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A357-CE58-4BF7-9B6B-065AF51C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0D9E-3450-4332-B3B5-879214FD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34C9B-B4CC-40F1-BF43-29C4DB4E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851F-1064-434C-AEC1-215EAAA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ACF7-67B1-458C-9AA8-7F7086047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D4E60-3CAC-4BEF-8965-7CA879BF2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E1E4F-387B-4FDE-8E66-1B92A377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8DB1D-090A-49C4-AD4E-7F5176D6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5B0A-F44A-4E36-884C-F50EF006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8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7537-F592-4219-8BCB-591991B9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829B-77A2-47B5-A5C5-17F62D44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8F4AC-B315-47BA-B28D-424CF9ADF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E461E-6133-453F-AB9F-6276BDFB7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6BE70-7D3D-4308-A9E7-4AC0CC823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1749E-BF00-4520-AE9E-73DF45D4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85850-7253-48AE-943F-9D78D10A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FB578-C001-471B-8A0D-401D7106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9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A099-B2EE-44D2-9E4E-C4068FEF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A75BD-6A76-4EB8-8213-650DF287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3B49D-A7BC-48D1-9CC6-9B323C4D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0EA6-14C9-4144-A185-23757F48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7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79DDC-0B2D-4F54-8936-845483DA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93670-3FFA-4996-9BBB-8EDEE856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92097-291A-41F1-937F-8BADE667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D7DB-8BFE-4054-94E4-24D033D8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1770-A152-4313-A809-184F36FB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ED0B6-9745-4247-B21D-D137425BA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CD152-ED7F-4228-918A-968BA105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763C7-150D-4A03-BD0A-079AE2F4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7C7C3-AE19-40DD-8E3E-40E327A6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0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E378-CB42-4D54-BEED-326B0C71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10CD6-670F-4589-9E4E-F20D14205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BE35C-0842-464F-9D4F-C5D5E98C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9F072-1929-4A4E-9EE5-E4DE8025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2D9D5-CA5C-4614-BF04-A5ACA1B9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62D28-9EB9-45C7-B974-CBC3705A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7AF5A-18B2-402E-A399-7B188895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00EBC-AD6F-41B0-9F13-A41F9C8B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8813-153B-488C-A06D-028151DCA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D0F2-010C-402D-A225-5314645A9E2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5F73C-D41B-4F70-810B-6341BFCE4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2D3B-9C92-4D1C-A648-CBAF85839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6DE5-F2A1-4E2B-9CE0-C1439733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DEE09EA-87F5-4F9C-8A96-B12B8D0F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r="10416" b="7592"/>
          <a:stretch/>
        </p:blipFill>
        <p:spPr>
          <a:xfrm rot="5400000">
            <a:off x="3629024" y="1104901"/>
            <a:ext cx="5324475" cy="475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1C212-230A-4A39-92D2-877813480BB0}"/>
              </a:ext>
            </a:extLst>
          </p:cNvPr>
          <p:cNvSpPr txBox="1"/>
          <p:nvPr/>
        </p:nvSpPr>
        <p:spPr>
          <a:xfrm>
            <a:off x="383218" y="382012"/>
            <a:ext cx="290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DA2EC6"/>
                </a:solidFill>
              </a:rPr>
              <a:t>Female </a:t>
            </a:r>
            <a:r>
              <a:rPr lang="en-GB" sz="2400" dirty="0" err="1">
                <a:solidFill>
                  <a:srgbClr val="DA2EC6"/>
                </a:solidFill>
              </a:rPr>
              <a:t>Zerbandas</a:t>
            </a:r>
            <a:r>
              <a:rPr lang="en-GB" sz="2400" dirty="0">
                <a:solidFill>
                  <a:srgbClr val="DA2EC6"/>
                </a:solidFill>
              </a:rPr>
              <a:t> lay the eggs containing </a:t>
            </a:r>
            <a:r>
              <a:rPr lang="en-GB" sz="2400" dirty="0" err="1">
                <a:solidFill>
                  <a:srgbClr val="DA2EC6"/>
                </a:solidFill>
              </a:rPr>
              <a:t>Zerbandalings</a:t>
            </a:r>
            <a:r>
              <a:rPr lang="en-GB" sz="2400" dirty="0">
                <a:solidFill>
                  <a:srgbClr val="DA2EC6"/>
                </a:solidFill>
              </a:rPr>
              <a:t> in small craters.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BB3A9-940F-40E4-8C1E-43F2D96D1690}"/>
              </a:ext>
            </a:extLst>
          </p:cNvPr>
          <p:cNvSpPr txBox="1"/>
          <p:nvPr/>
        </p:nvSpPr>
        <p:spPr>
          <a:xfrm>
            <a:off x="383217" y="3382835"/>
            <a:ext cx="2906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FF00"/>
                </a:solidFill>
              </a:rPr>
              <a:t>Cleverly, the eggs are invisible to hide them from larger aliens who enjoy </a:t>
            </a:r>
            <a:r>
              <a:rPr lang="en-GB" sz="2400" dirty="0" err="1">
                <a:solidFill>
                  <a:srgbClr val="00FF00"/>
                </a:solidFill>
              </a:rPr>
              <a:t>Zerbandaling</a:t>
            </a:r>
            <a:r>
              <a:rPr lang="en-GB" sz="2400" dirty="0">
                <a:solidFill>
                  <a:srgbClr val="00FF00"/>
                </a:solidFill>
              </a:rPr>
              <a:t> eggs for a snack.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A88B7-99AD-4FCE-9FF4-55393DD8AC61}"/>
              </a:ext>
            </a:extLst>
          </p:cNvPr>
          <p:cNvSpPr txBox="1"/>
          <p:nvPr/>
        </p:nvSpPr>
        <p:spPr>
          <a:xfrm>
            <a:off x="8803318" y="267712"/>
            <a:ext cx="2906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High in the sky, the enormous, green </a:t>
            </a:r>
            <a:r>
              <a:rPr lang="en-GB" sz="2400" dirty="0" err="1">
                <a:solidFill>
                  <a:srgbClr val="FFC000"/>
                </a:solidFill>
              </a:rPr>
              <a:t>Zerbanda</a:t>
            </a:r>
            <a:r>
              <a:rPr lang="en-GB" sz="2400" dirty="0">
                <a:solidFill>
                  <a:srgbClr val="FFC000"/>
                </a:solidFill>
              </a:rPr>
              <a:t> sun keeps the egg warm until it is ready to hatch.</a:t>
            </a:r>
          </a:p>
        </p:txBody>
      </p:sp>
    </p:spTree>
    <p:extLst>
      <p:ext uri="{BB962C8B-B14F-4D97-AF65-F5344CB8AC3E}">
        <p14:creationId xmlns:p14="http://schemas.microsoft.com/office/powerpoint/2010/main" val="33237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C81A73A-6760-4151-9FBC-922938DC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7323" b="9427"/>
          <a:stretch/>
        </p:blipFill>
        <p:spPr>
          <a:xfrm rot="5400000">
            <a:off x="323848" y="1000130"/>
            <a:ext cx="3324225" cy="2562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CCCDF-69C2-44D8-958A-CF37B9B58FFA}"/>
              </a:ext>
            </a:extLst>
          </p:cNvPr>
          <p:cNvSpPr txBox="1"/>
          <p:nvPr/>
        </p:nvSpPr>
        <p:spPr>
          <a:xfrm>
            <a:off x="3945568" y="254855"/>
            <a:ext cx="2906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B0F0"/>
                </a:solidFill>
              </a:rPr>
              <a:t>Zerbandalings</a:t>
            </a:r>
            <a:r>
              <a:rPr lang="en-GB" sz="2400" dirty="0">
                <a:solidFill>
                  <a:srgbClr val="00B0F0"/>
                </a:solidFill>
              </a:rPr>
              <a:t> are deafeningly loud and their screams of ‘</a:t>
            </a:r>
            <a:r>
              <a:rPr lang="en-GB" sz="2400" dirty="0" err="1">
                <a:solidFill>
                  <a:srgbClr val="00B0F0"/>
                </a:solidFill>
              </a:rPr>
              <a:t>Eeeeeeeeeee</a:t>
            </a:r>
            <a:r>
              <a:rPr lang="en-GB" sz="2400" dirty="0">
                <a:solidFill>
                  <a:srgbClr val="00B0F0"/>
                </a:solidFill>
              </a:rPr>
              <a:t>’ can be heard for miles across the </a:t>
            </a:r>
            <a:r>
              <a:rPr lang="en-GB" sz="2400" dirty="0" err="1">
                <a:solidFill>
                  <a:srgbClr val="00B0F0"/>
                </a:solidFill>
              </a:rPr>
              <a:t>Zerbandan</a:t>
            </a:r>
            <a:r>
              <a:rPr lang="en-GB" sz="2400" dirty="0">
                <a:solidFill>
                  <a:srgbClr val="00B0F0"/>
                </a:solidFill>
              </a:rPr>
              <a:t> mountains.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E17633-A84E-46DE-AB4D-A13E4771E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47" y="2996744"/>
            <a:ext cx="3104789" cy="2328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66F85-56D1-403E-97BC-2E3AE66D9D13}"/>
              </a:ext>
            </a:extLst>
          </p:cNvPr>
          <p:cNvSpPr txBox="1"/>
          <p:nvPr/>
        </p:nvSpPr>
        <p:spPr>
          <a:xfrm>
            <a:off x="532940" y="4299879"/>
            <a:ext cx="2906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DA2EC6"/>
                </a:solidFill>
              </a:rPr>
              <a:t>When they are first hatched, their tentacles are under-developed and they cannot run very fast.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C9821-F217-4EDD-B261-7B5BBC011BCF}"/>
              </a:ext>
            </a:extLst>
          </p:cNvPr>
          <p:cNvSpPr txBox="1"/>
          <p:nvPr/>
        </p:nvSpPr>
        <p:spPr>
          <a:xfrm>
            <a:off x="8814936" y="350109"/>
            <a:ext cx="29060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FF00"/>
                </a:solidFill>
              </a:rPr>
              <a:t>In order to protect their tiny hatchling, the mother </a:t>
            </a:r>
            <a:r>
              <a:rPr lang="en-GB" sz="2400" dirty="0" err="1">
                <a:solidFill>
                  <a:srgbClr val="00FF00"/>
                </a:solidFill>
              </a:rPr>
              <a:t>Zerbanda</a:t>
            </a:r>
            <a:r>
              <a:rPr lang="en-GB" sz="2400" dirty="0">
                <a:solidFill>
                  <a:srgbClr val="00FF00"/>
                </a:solidFill>
              </a:rPr>
              <a:t> grows a protective pouch on her abdomen in which to keep her youngster. These pouches are soundproof so no one can hear their screams.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70E78-8FD4-4B63-914C-1661FE923D8D}"/>
              </a:ext>
            </a:extLst>
          </p:cNvPr>
          <p:cNvSpPr txBox="1"/>
          <p:nvPr/>
        </p:nvSpPr>
        <p:spPr>
          <a:xfrm>
            <a:off x="8943521" y="4714880"/>
            <a:ext cx="2906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You will notice that the mother alien’s face has also changed as she fiercely defends her child.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49D26-9229-45A3-BFBC-346AD22DD265}"/>
              </a:ext>
            </a:extLst>
          </p:cNvPr>
          <p:cNvSpPr txBox="1"/>
          <p:nvPr/>
        </p:nvSpPr>
        <p:spPr>
          <a:xfrm>
            <a:off x="3446634" y="3094436"/>
            <a:ext cx="2182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Small </a:t>
            </a:r>
            <a:r>
              <a:rPr lang="en-GB" sz="2400" dirty="0" err="1">
                <a:solidFill>
                  <a:srgbClr val="FFC000"/>
                </a:solidFill>
              </a:rPr>
              <a:t>Zerbandalings</a:t>
            </a:r>
            <a:r>
              <a:rPr lang="en-GB" sz="2400" dirty="0">
                <a:solidFill>
                  <a:srgbClr val="FFC000"/>
                </a:solidFill>
              </a:rPr>
              <a:t> poop from the top of their small heads. Parent </a:t>
            </a:r>
            <a:r>
              <a:rPr lang="en-GB" sz="2400" dirty="0" err="1">
                <a:solidFill>
                  <a:srgbClr val="FFC000"/>
                </a:solidFill>
              </a:rPr>
              <a:t>Zerbandalings</a:t>
            </a:r>
            <a:r>
              <a:rPr lang="en-GB" sz="2400" dirty="0">
                <a:solidFill>
                  <a:srgbClr val="FFC000"/>
                </a:solidFill>
              </a:rPr>
              <a:t> know not to kiss the child on the head! </a:t>
            </a:r>
          </a:p>
        </p:txBody>
      </p:sp>
    </p:spTree>
    <p:extLst>
      <p:ext uri="{BB962C8B-B14F-4D97-AF65-F5344CB8AC3E}">
        <p14:creationId xmlns:p14="http://schemas.microsoft.com/office/powerpoint/2010/main" val="329746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O'Reilly</dc:creator>
  <cp:lastModifiedBy>Gemma O'Reilly</cp:lastModifiedBy>
  <cp:revision>1</cp:revision>
  <dcterms:created xsi:type="dcterms:W3CDTF">2020-09-21T15:27:59Z</dcterms:created>
  <dcterms:modified xsi:type="dcterms:W3CDTF">2020-09-21T15:28:19Z</dcterms:modified>
</cp:coreProperties>
</file>