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8F1B-E14A-4D89-A498-7F17CFE96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A48511-A2EA-4622-804F-72646CD1B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7567A-DA5D-45F4-9C64-6DF1B9D71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2225-A813-4B2B-A076-90C698429FA6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9585F-4917-49FD-AEFB-6D65FA9C0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2E832-F42C-4DDF-8B7D-54ED3A77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B117-44F2-47DA-BEB9-94C4F6E1A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68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A9BE3-E727-4A57-BCB2-2931D64B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84F493-9764-4FC9-B0AE-3CA8AF527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B5DBF-18F3-4E48-9526-895A6694F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2225-A813-4B2B-A076-90C698429FA6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CCE59-F384-4159-806C-97832EEA9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686D1-4ADF-455B-8979-C631E26C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B117-44F2-47DA-BEB9-94C4F6E1A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85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10A72C-5652-4508-86D4-F604DD7C25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6516F9-BFE9-4299-A376-917956BBA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A614C-4E70-4FBF-A636-7E8EE18A4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2225-A813-4B2B-A076-90C698429FA6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EBF62-A268-4F1C-B005-4B90277A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59643-2595-4643-AC53-9C64B25F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B117-44F2-47DA-BEB9-94C4F6E1A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9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668E7-5E5E-48BE-879A-FE5D4AC84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0D64B-2D89-415E-BDDD-BBE672C78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86BB3-D23B-40AA-9C49-961ECACD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2225-A813-4B2B-A076-90C698429FA6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DF8FF-3A98-42B7-A508-5C7E27CCA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4ABBD-9AFA-4B81-946A-F0632EA57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B117-44F2-47DA-BEB9-94C4F6E1A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30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DFB4C-0F92-41D6-9C34-2924DC65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B9770-1AB1-44EF-BF97-571E2B2C9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7E6A9-19C3-4742-81BB-D659CBA1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2225-A813-4B2B-A076-90C698429FA6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5CBC4-58C0-4FD0-9150-62B5F53AC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A234B-3DB1-44B8-AE03-3B3A31B5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B117-44F2-47DA-BEB9-94C4F6E1A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50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CC5EB-6EF5-4150-8B9D-DFD87667E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D604A-76FC-4828-898F-E0B987682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9D7B8-1C99-422D-9BA3-E2EE16B49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7E5B7-3C72-4509-BE78-1EBCEAAEF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2225-A813-4B2B-A076-90C698429FA6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58B31-B76A-4F8D-B96A-BFFCA091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3A7FC-814E-4DDC-9AFA-7CFF6B141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B117-44F2-47DA-BEB9-94C4F6E1A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93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A894D-B9D0-4DC0-834A-C0571EDA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8D329-C3B6-4E1E-AA5D-958A4558E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60322-1846-4359-8E24-553EE4313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730064-2294-4F41-B8B8-545E0B2653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A860B2-7393-4AC6-97ED-8CB5CCED56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78AC3E-FC06-4BBF-853F-7FB396AFB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2225-A813-4B2B-A076-90C698429FA6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C45484-2A4B-4027-9D1A-DF3004124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2695DD-F9CB-4BC2-8DF4-4B9D95D2E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B117-44F2-47DA-BEB9-94C4F6E1A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1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86C6E-8483-4927-9FBC-276984830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F441DB-D613-474C-A090-44D0B2213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2225-A813-4B2B-A076-90C698429FA6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44177B-EDEA-45DE-BDBE-8E01E3EE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6D9DD-E3CA-49E0-9926-0F910B22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B117-44F2-47DA-BEB9-94C4F6E1A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45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BFD95C-6D1E-4CDA-A37F-C76AA6E00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2225-A813-4B2B-A076-90C698429FA6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3F1B30-960A-4D21-9B7B-1038729D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5F04F-BE04-456A-B8E1-FB6AB168D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B117-44F2-47DA-BEB9-94C4F6E1A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78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01965-DD25-479B-9B1C-F7D493BA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723E1-A337-41ED-AD3E-E3395733E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91A16-DDC5-494D-9B3F-C56987BE2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7CF4D-D4A3-40D7-A23D-C960BCCEE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2225-A813-4B2B-A076-90C698429FA6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4B797-DA78-461A-9706-EC5CB3951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F282B-47DD-4FF9-B3C5-F1B66EEE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B117-44F2-47DA-BEB9-94C4F6E1A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06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58BF3-0161-4EE6-90BE-22B9C336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620CAB-545C-4021-AC77-1D3796B3F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142835-9687-48C0-84A9-3BF215DE7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9B99D-BA8A-4573-9994-1812AA7CE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2225-A813-4B2B-A076-90C698429FA6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3E90A-4DFF-45E2-948F-82AA1A6B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9AD6C-E1C7-4ACF-80C6-97644F6A3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B117-44F2-47DA-BEB9-94C4F6E1A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3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072662-D319-4132-BCC2-98BE56C07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76644-ACC4-419E-B0AB-526A36CE3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7995A-5E2A-40ED-98E2-6BFE0D8DE8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42225-A813-4B2B-A076-90C698429FA6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60DF5-EF4A-4033-8C0D-8B91D7DC7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488A1-11D1-4047-9F87-689F819F5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EB117-44F2-47DA-BEB9-94C4F6E1A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72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uman Body Outline Boy and Girl (teacher made)">
            <a:extLst>
              <a:ext uri="{FF2B5EF4-FFF2-40B4-BE49-F238E27FC236}">
                <a16:creationId xmlns:a16="http://schemas.microsoft.com/office/drawing/2014/main" id="{2706559F-506A-4951-8E00-BBECB3D3A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4" r="11429"/>
          <a:stretch/>
        </p:blipFill>
        <p:spPr bwMode="auto">
          <a:xfrm>
            <a:off x="3324224" y="1795463"/>
            <a:ext cx="46767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375E55-044C-494D-A2A3-137B39CF1BF8}"/>
              </a:ext>
            </a:extLst>
          </p:cNvPr>
          <p:cNvSpPr txBox="1"/>
          <p:nvPr/>
        </p:nvSpPr>
        <p:spPr>
          <a:xfrm>
            <a:off x="259393" y="225803"/>
            <a:ext cx="2906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DA2EC6"/>
                </a:solidFill>
              </a:rPr>
              <a:t>If you want to visit </a:t>
            </a:r>
            <a:r>
              <a:rPr lang="en-GB" sz="2400" dirty="0" err="1">
                <a:solidFill>
                  <a:srgbClr val="DA2EC6"/>
                </a:solidFill>
              </a:rPr>
              <a:t>Zerb</a:t>
            </a:r>
            <a:r>
              <a:rPr lang="en-GB" sz="2400" dirty="0">
                <a:solidFill>
                  <a:srgbClr val="DA2EC6"/>
                </a:solidFill>
              </a:rPr>
              <a:t> and meet the </a:t>
            </a:r>
            <a:r>
              <a:rPr lang="en-GB" sz="2400" dirty="0" err="1">
                <a:solidFill>
                  <a:srgbClr val="DA2EC6"/>
                </a:solidFill>
              </a:rPr>
              <a:t>Zerbandas</a:t>
            </a:r>
            <a:r>
              <a:rPr lang="en-GB" sz="2400" dirty="0">
                <a:solidFill>
                  <a:srgbClr val="DA2EC6"/>
                </a:solidFill>
              </a:rPr>
              <a:t>, you must disguise yourself well.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C75A7-45D6-46E7-8520-9474C759EF8D}"/>
              </a:ext>
            </a:extLst>
          </p:cNvPr>
          <p:cNvSpPr txBox="1"/>
          <p:nvPr/>
        </p:nvSpPr>
        <p:spPr>
          <a:xfrm>
            <a:off x="8765218" y="3007415"/>
            <a:ext cx="2906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</a:rPr>
              <a:t>Use a long, purple slinky attached to the collar of your top to mimic the neck.</a:t>
            </a:r>
          </a:p>
        </p:txBody>
      </p:sp>
      <p:pic>
        <p:nvPicPr>
          <p:cNvPr id="9" name="Picture 4" descr="Vintage Toy, plastic slinky, purple, blue, walking spring toy ...">
            <a:extLst>
              <a:ext uri="{FF2B5EF4-FFF2-40B4-BE49-F238E27FC236}">
                <a16:creationId xmlns:a16="http://schemas.microsoft.com/office/drawing/2014/main" id="{AEE71C92-C7F9-4D82-843D-C4E95A9F3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173" y="1277178"/>
            <a:ext cx="1955359" cy="157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F92B6C2-665E-45FB-A4C2-606F781C43E5}"/>
              </a:ext>
            </a:extLst>
          </p:cNvPr>
          <p:cNvCxnSpPr>
            <a:cxnSpLocks/>
          </p:cNvCxnSpPr>
          <p:nvPr/>
        </p:nvCxnSpPr>
        <p:spPr>
          <a:xfrm flipH="1">
            <a:off x="7057748" y="2272422"/>
            <a:ext cx="2200231" cy="2078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D7A4761-9CD2-4081-8DBD-5089830E31CA}"/>
              </a:ext>
            </a:extLst>
          </p:cNvPr>
          <p:cNvCxnSpPr>
            <a:cxnSpLocks/>
          </p:cNvCxnSpPr>
          <p:nvPr/>
        </p:nvCxnSpPr>
        <p:spPr>
          <a:xfrm flipH="1">
            <a:off x="4696288" y="1557113"/>
            <a:ext cx="4486895" cy="8842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6609601-2D08-4A86-A16D-C7364FD77444}"/>
              </a:ext>
            </a:extLst>
          </p:cNvPr>
          <p:cNvSpPr txBox="1"/>
          <p:nvPr/>
        </p:nvSpPr>
        <p:spPr>
          <a:xfrm>
            <a:off x="6351134" y="4874067"/>
            <a:ext cx="29060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FF00"/>
                </a:solidFill>
              </a:rPr>
              <a:t>Blow up an enormous purple balloon and paint the third eye and sneaky smiling mouth onto the front.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BC32D4D-2CE7-456D-8920-543A71A57776}"/>
              </a:ext>
            </a:extLst>
          </p:cNvPr>
          <p:cNvGrpSpPr/>
          <p:nvPr/>
        </p:nvGrpSpPr>
        <p:grpSpPr>
          <a:xfrm>
            <a:off x="4441355" y="4944309"/>
            <a:ext cx="1868750" cy="1868750"/>
            <a:chOff x="8812564" y="3861463"/>
            <a:chExt cx="1868750" cy="1868750"/>
          </a:xfrm>
        </p:grpSpPr>
        <p:pic>
          <p:nvPicPr>
            <p:cNvPr id="1030" name="Picture 6" descr="Midnight Purple Balloons 10 Pack | Hobbycraft">
              <a:extLst>
                <a:ext uri="{FF2B5EF4-FFF2-40B4-BE49-F238E27FC236}">
                  <a16:creationId xmlns:a16="http://schemas.microsoft.com/office/drawing/2014/main" id="{62BE88DC-8DF7-417A-AA31-8B07347AE1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2564" y="3861463"/>
              <a:ext cx="1868750" cy="186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C981B4-8F80-449F-A5A2-A64F44E51E6E}"/>
                </a:ext>
              </a:extLst>
            </p:cNvPr>
            <p:cNvSpPr/>
            <p:nvPr/>
          </p:nvSpPr>
          <p:spPr>
            <a:xfrm>
              <a:off x="9587883" y="4261282"/>
              <a:ext cx="301841" cy="319596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06E760D5-E071-4F18-A247-3EE531AEA0FC}"/>
                </a:ext>
              </a:extLst>
            </p:cNvPr>
            <p:cNvSpPr/>
            <p:nvPr/>
          </p:nvSpPr>
          <p:spPr>
            <a:xfrm rot="7668432">
              <a:off x="9246134" y="4026738"/>
              <a:ext cx="908480" cy="1000581"/>
            </a:xfrm>
            <a:prstGeom prst="arc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5CF35B52-1074-4EC1-AEF6-47289B3825DE}"/>
              </a:ext>
            </a:extLst>
          </p:cNvPr>
          <p:cNvSpPr/>
          <p:nvPr/>
        </p:nvSpPr>
        <p:spPr>
          <a:xfrm>
            <a:off x="5367594" y="5477591"/>
            <a:ext cx="71021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6159A8D-AE24-4509-AB5F-BD87B62737DA}"/>
              </a:ext>
            </a:extLst>
          </p:cNvPr>
          <p:cNvCxnSpPr>
            <a:cxnSpLocks/>
          </p:cNvCxnSpPr>
          <p:nvPr/>
        </p:nvCxnSpPr>
        <p:spPr>
          <a:xfrm flipV="1">
            <a:off x="5887634" y="2441359"/>
            <a:ext cx="806129" cy="25029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F60B59C-5E06-4B56-8A17-315DD5618330}"/>
              </a:ext>
            </a:extLst>
          </p:cNvPr>
          <p:cNvCxnSpPr>
            <a:cxnSpLocks/>
          </p:cNvCxnSpPr>
          <p:nvPr/>
        </p:nvCxnSpPr>
        <p:spPr>
          <a:xfrm flipH="1" flipV="1">
            <a:off x="4441355" y="2447790"/>
            <a:ext cx="254932" cy="25863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Comfy Co. Kid's All-in-One">
            <a:extLst>
              <a:ext uri="{FF2B5EF4-FFF2-40B4-BE49-F238E27FC236}">
                <a16:creationId xmlns:a16="http://schemas.microsoft.com/office/drawing/2014/main" id="{2376ED66-2CC9-4A0F-B40C-4F1C7297D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0" r="27622"/>
          <a:stretch/>
        </p:blipFill>
        <p:spPr bwMode="auto">
          <a:xfrm>
            <a:off x="418185" y="2175121"/>
            <a:ext cx="1268572" cy="295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C901A146-67B5-4CCB-9450-D2EB34490C39}"/>
              </a:ext>
            </a:extLst>
          </p:cNvPr>
          <p:cNvSpPr/>
          <p:nvPr/>
        </p:nvSpPr>
        <p:spPr>
          <a:xfrm>
            <a:off x="915334" y="3104780"/>
            <a:ext cx="133165" cy="1686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157139-F2F7-4E19-91B1-2AFA74A8E8CD}"/>
              </a:ext>
            </a:extLst>
          </p:cNvPr>
          <p:cNvSpPr/>
          <p:nvPr/>
        </p:nvSpPr>
        <p:spPr>
          <a:xfrm>
            <a:off x="915334" y="3434179"/>
            <a:ext cx="133165" cy="1686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3A20599-ED1F-46BA-9EB7-3895C65DEE28}"/>
              </a:ext>
            </a:extLst>
          </p:cNvPr>
          <p:cNvSpPr/>
          <p:nvPr/>
        </p:nvSpPr>
        <p:spPr>
          <a:xfrm>
            <a:off x="1130423" y="3403107"/>
            <a:ext cx="133165" cy="1686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9353A2D-39AC-4A98-A4C1-2047D1085BB7}"/>
              </a:ext>
            </a:extLst>
          </p:cNvPr>
          <p:cNvSpPr/>
          <p:nvPr/>
        </p:nvSpPr>
        <p:spPr>
          <a:xfrm>
            <a:off x="717338" y="2863572"/>
            <a:ext cx="133165" cy="1686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00BD78E-9722-4D4E-A3D1-BDC77F60883E}"/>
              </a:ext>
            </a:extLst>
          </p:cNvPr>
          <p:cNvSpPr/>
          <p:nvPr/>
        </p:nvSpPr>
        <p:spPr>
          <a:xfrm>
            <a:off x="1149658" y="2845294"/>
            <a:ext cx="133165" cy="1686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5977937-4E35-40FF-A5FF-D8F2FA62645E}"/>
              </a:ext>
            </a:extLst>
          </p:cNvPr>
          <p:cNvSpPr/>
          <p:nvPr/>
        </p:nvSpPr>
        <p:spPr>
          <a:xfrm>
            <a:off x="1111188" y="3867103"/>
            <a:ext cx="133165" cy="1686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694284F-DEC8-4D7D-B278-D7E795AAAB45}"/>
              </a:ext>
            </a:extLst>
          </p:cNvPr>
          <p:cNvSpPr/>
          <p:nvPr/>
        </p:nvSpPr>
        <p:spPr>
          <a:xfrm>
            <a:off x="759040" y="3623569"/>
            <a:ext cx="133165" cy="1686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C64170-71C2-4FF5-9247-0806621027D1}"/>
              </a:ext>
            </a:extLst>
          </p:cNvPr>
          <p:cNvSpPr txBox="1"/>
          <p:nvPr/>
        </p:nvSpPr>
        <p:spPr>
          <a:xfrm>
            <a:off x="1234269" y="4603845"/>
            <a:ext cx="2182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C000"/>
                </a:solidFill>
              </a:rPr>
              <a:t>Stitch blue spots to a purple onesie and cover your body in it.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D922D00-0EDC-44CF-AD6E-4666D83C52A8}"/>
              </a:ext>
            </a:extLst>
          </p:cNvPr>
          <p:cNvCxnSpPr>
            <a:cxnSpLocks/>
          </p:cNvCxnSpPr>
          <p:nvPr/>
        </p:nvCxnSpPr>
        <p:spPr>
          <a:xfrm>
            <a:off x="1544683" y="2929632"/>
            <a:ext cx="2812096" cy="1751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6532A66-EEB3-483C-94B2-02976837DA97}"/>
              </a:ext>
            </a:extLst>
          </p:cNvPr>
          <p:cNvCxnSpPr>
            <a:cxnSpLocks/>
          </p:cNvCxnSpPr>
          <p:nvPr/>
        </p:nvCxnSpPr>
        <p:spPr>
          <a:xfrm flipV="1">
            <a:off x="1549863" y="3104780"/>
            <a:ext cx="5168266" cy="3003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Harbour Housewares Metal Wire Clothes Hanger - Chrome">
            <a:extLst>
              <a:ext uri="{FF2B5EF4-FFF2-40B4-BE49-F238E27FC236}">
                <a16:creationId xmlns:a16="http://schemas.microsoft.com/office/drawing/2014/main" id="{73DF6F03-A784-4B65-9ECF-9E19DF2C4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416" y="296398"/>
            <a:ext cx="1374379" cy="137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1C7556F-94BE-4892-8B6C-5D1326033116}"/>
              </a:ext>
            </a:extLst>
          </p:cNvPr>
          <p:cNvSpPr txBox="1"/>
          <p:nvPr/>
        </p:nvSpPr>
        <p:spPr>
          <a:xfrm>
            <a:off x="5329165" y="41137"/>
            <a:ext cx="2906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C000"/>
                </a:solidFill>
              </a:rPr>
              <a:t>Unravel a metal coat hanger to form the antennae. Spray paint them blue.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92F1721-8683-4736-B2F4-19F2257CDDD1}"/>
              </a:ext>
            </a:extLst>
          </p:cNvPr>
          <p:cNvCxnSpPr>
            <a:cxnSpLocks/>
          </p:cNvCxnSpPr>
          <p:nvPr/>
        </p:nvCxnSpPr>
        <p:spPr>
          <a:xfrm>
            <a:off x="4018946" y="1225722"/>
            <a:ext cx="288250" cy="8027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9C79959-A1A3-4B8E-BF44-ABB6AB0D3A3E}"/>
              </a:ext>
            </a:extLst>
          </p:cNvPr>
          <p:cNvCxnSpPr>
            <a:cxnSpLocks/>
          </p:cNvCxnSpPr>
          <p:nvPr/>
        </p:nvCxnSpPr>
        <p:spPr>
          <a:xfrm>
            <a:off x="4231964" y="1276657"/>
            <a:ext cx="2461799" cy="6774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91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EBAD2D99-6AEB-460C-948F-4F807AB179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9738" r="9272" b="4912"/>
          <a:stretch/>
        </p:blipFill>
        <p:spPr>
          <a:xfrm>
            <a:off x="1687131" y="3197662"/>
            <a:ext cx="3807914" cy="3156559"/>
          </a:xfrm>
          <a:prstGeom prst="rect">
            <a:avLst/>
          </a:prstGeom>
        </p:spPr>
      </p:pic>
      <p:pic>
        <p:nvPicPr>
          <p:cNvPr id="2050" name="Picture 2" descr="DIY How To Make Your Own Rocket Ship | Crafts For Kids">
            <a:extLst>
              <a:ext uri="{FF2B5EF4-FFF2-40B4-BE49-F238E27FC236}">
                <a16:creationId xmlns:a16="http://schemas.microsoft.com/office/drawing/2014/main" id="{04FEBDF7-FFE4-424A-8D22-311DC6EC6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8" r="28496"/>
          <a:stretch/>
        </p:blipFill>
        <p:spPr bwMode="auto">
          <a:xfrm>
            <a:off x="7134225" y="504825"/>
            <a:ext cx="3904044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aning Ladder Icons - Download Free Vector Icons | Noun Project">
            <a:extLst>
              <a:ext uri="{FF2B5EF4-FFF2-40B4-BE49-F238E27FC236}">
                <a16:creationId xmlns:a16="http://schemas.microsoft.com/office/drawing/2014/main" id="{A04DC44A-D43E-4148-8545-DB28C0C46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3502">
            <a:off x="5859413" y="2908433"/>
            <a:ext cx="3735018" cy="373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1E6A4B-5558-472C-BD72-B69690B2DE80}"/>
              </a:ext>
            </a:extLst>
          </p:cNvPr>
          <p:cNvSpPr txBox="1"/>
          <p:nvPr/>
        </p:nvSpPr>
        <p:spPr>
          <a:xfrm>
            <a:off x="606874" y="292955"/>
            <a:ext cx="5412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</a:rPr>
              <a:t>Once you have cunningly disguised yourself as a </a:t>
            </a:r>
            <a:r>
              <a:rPr lang="en-GB" sz="2400" dirty="0" err="1">
                <a:solidFill>
                  <a:srgbClr val="00B0F0"/>
                </a:solidFill>
              </a:rPr>
              <a:t>Zerbanda</a:t>
            </a:r>
            <a:r>
              <a:rPr lang="en-GB" sz="2400" dirty="0">
                <a:solidFill>
                  <a:srgbClr val="00B0F0"/>
                </a:solidFill>
              </a:rPr>
              <a:t>, climb aboard your space craft, set your co-ordinates for deepest, darkest space and take off!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FD1AE2-36AB-4CBD-A6F3-0D6613732199}"/>
              </a:ext>
            </a:extLst>
          </p:cNvPr>
          <p:cNvSpPr txBox="1"/>
          <p:nvPr/>
        </p:nvSpPr>
        <p:spPr>
          <a:xfrm>
            <a:off x="1687131" y="1929974"/>
            <a:ext cx="4323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DA2EC6"/>
                </a:solidFill>
              </a:rPr>
              <a:t>Good luck – and don’t forget your Intergalactic Identification Item!</a:t>
            </a:r>
          </a:p>
        </p:txBody>
      </p:sp>
      <p:pic>
        <p:nvPicPr>
          <p:cNvPr id="6" name="Picture 5" descr="A picture containing indoor, green, sitting, table&#10;&#10;Description automatically generated">
            <a:extLst>
              <a:ext uri="{FF2B5EF4-FFF2-40B4-BE49-F238E27FC236}">
                <a16:creationId xmlns:a16="http://schemas.microsoft.com/office/drawing/2014/main" id="{6F126DC6-BCDB-4315-818D-7500A04C4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7822" y="2178814"/>
            <a:ext cx="1990725" cy="149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6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O'Reilly</dc:creator>
  <cp:lastModifiedBy>Gemma O'Reilly</cp:lastModifiedBy>
  <cp:revision>1</cp:revision>
  <dcterms:created xsi:type="dcterms:W3CDTF">2020-09-21T15:31:11Z</dcterms:created>
  <dcterms:modified xsi:type="dcterms:W3CDTF">2020-09-21T15:31:28Z</dcterms:modified>
</cp:coreProperties>
</file>