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1" autoAdjust="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1757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B4_PP_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B4_PP_03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B4_PP_03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B4_PP_03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B4_PP_03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B4_PP_03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B4_PP_03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2_B4_PP_03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22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B4_PP_03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185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Gemma O'Reilly</cp:lastModifiedBy>
  <cp:revision>25</cp:revision>
  <dcterms:created xsi:type="dcterms:W3CDTF">2019-07-05T11:02:13Z</dcterms:created>
  <dcterms:modified xsi:type="dcterms:W3CDTF">2021-01-12T18:02:22Z</dcterms:modified>
</cp:coreProperties>
</file>