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35A7C2-5D47-4A69-A347-861F97D4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557B8F-79FF-4708-8C09-D0CC2B0CC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3FC329-8A9C-4D4F-AF78-E3ACECD6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B650C6-C2F7-4D49-AFDE-9FFA69A4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5CB3D5-3553-4D4E-9228-658475C6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2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354E58-A4B9-4106-8F36-85E2E543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9DA7F7-20B8-4399-A9E8-D3C2AE7AC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4500D-C251-4840-AF59-38E646D1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D84E74-4852-4A6A-B7FF-7A8B3D5A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D197D9-2C16-42A6-AF63-110C6F84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2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2E27EF-EDF7-4285-9229-342C55A08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00B955-CCFB-4ACD-9240-18F94BE62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D1543E-BCD6-4EE6-B580-D6DF9BF5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582C69-7A93-4A41-AE1E-72A9FC6C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B81452-C445-4DE5-92EA-75D9EE3E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34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9AC80-7EAD-49FD-8439-AA0153DB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740A52-15D7-498A-BD21-6580BC8DB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93B40-60F9-4597-89CE-3C8FB1D3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0A21FD-B6F9-42DD-AA6F-1F9009E9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B9E9D9-9E5E-4376-8F3B-75378EB8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9B70B-C4B6-4713-9A02-93655433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59BB7A-BB24-4620-8EF4-B0BDBE849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27308A-81FE-496C-A2D1-C8064336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5F3D84-7302-4C2C-ACDE-1AA7B43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AA5737-380D-4E53-A1AA-D6884665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7F3580-618D-472B-AA7E-7FAD00FD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1082D1-0FE7-4C8E-979C-2D723712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F3DE94-A293-462A-B6A7-F6F97950E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A85BB2-DA47-4B61-9EFE-E8BD02B0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4BFAE3-807C-44FA-AF7F-DDD65548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B800B7-D0F0-48CC-A7D3-AF5F1100E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85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17D58-14DE-4202-954D-68493BA8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A5F223-8C6B-42F7-A0E3-77327835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213E02-6D3A-46AD-982C-F7782F748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B0F3203-A605-41AE-9050-206461B3D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F8CAF4-EDC7-46FB-BC04-A5E64E8CB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167D08-4FCA-46FD-8135-E5CDA9EF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FF6BF2-ECDC-4A22-B611-DDABCC56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008AE5A-22E1-444D-A7FA-1AF50F49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2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98AED-6D58-4756-AFAE-DF55C210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AC5B98-87E8-40F2-87F1-7BA5026B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AB0B59-FB19-4A25-81F4-6421B9A5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51AEE0-1B57-4D08-9DD7-B60B6834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0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875A5D7-75FE-4C9E-B05B-127406B7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1D58748-6B8B-49A2-904E-9FEA3945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E2491B-DC23-499A-A709-40B58A22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7C179-0BDC-4A0F-A9AB-175BC4E5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E0D44E-0107-4216-9E26-44580B78A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2A59C8-3AD0-4832-A6FE-DD18DC049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3D19C2-A309-4729-9E14-B41234EE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906E35-7D16-435F-B37B-95A41031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EF494D-10C4-4D41-81CC-B15375386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7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BEC6B-DFB0-45CE-96C9-EC9F4DF0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108ACAB-8380-4FE1-BDCF-FD690ACEC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3B6083-8C73-450E-9336-A1ACCDF30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C7D782-4BC1-4534-9055-68AE80D0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0922A9-2794-4C82-A677-CEA10C90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C5C0D-425E-48BB-B110-6BA4A360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6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046B1D-8B6C-4536-9516-901AD42A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275AD3-8C4E-4D2F-9C16-8C14C61FA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D7DE98-1016-4AE2-A9B7-79F21A800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C5761-EAA2-4B2E-B325-F1092DD4F6D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BCED1C-9FC3-4F83-A43F-8FF4AE46B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6CEB97-0F75-4472-9D6C-B6B030539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3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maryhomeworkhelp.co.uk/romans/food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8" y="223516"/>
            <a:ext cx="11775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850" y="214760"/>
            <a:ext cx="116425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Your topic task today is to create a menu for a rich Roman banquet. </a:t>
            </a:r>
          </a:p>
          <a:p>
            <a:endParaRPr lang="en-GB" sz="3200" dirty="0" smtClean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What did the Romans eat and what sort of food might they have at a banquet? Use what we have learnt in Monday’s topic lesson and perhaps do some research to find out more. Plan out what they would eat for starters, main course and desert. </a:t>
            </a:r>
          </a:p>
          <a:p>
            <a:endParaRPr lang="en-GB" sz="3200" dirty="0" smtClean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Remember </a:t>
            </a:r>
            <a:r>
              <a:rPr lang="en-GB" sz="3200" dirty="0">
                <a:latin typeface="Century Gothic" panose="020B0502020202020204" pitchFamily="34" charset="0"/>
              </a:rPr>
              <a:t>you will want to impress all your guests and the menu must tell them what is in each dish! Perhaps you could even have a pretend Roman banquet</a:t>
            </a:r>
            <a:r>
              <a:rPr lang="en-GB" sz="3200" dirty="0" smtClean="0">
                <a:latin typeface="Century Gothic" panose="020B0502020202020204" pitchFamily="34" charset="0"/>
              </a:rPr>
              <a:t>.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8" y="223516"/>
            <a:ext cx="11775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767" y="223516"/>
            <a:ext cx="116339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Cool</a:t>
            </a:r>
            <a:r>
              <a:rPr lang="en-GB" sz="3200" dirty="0">
                <a:latin typeface="Century Gothic" panose="020B0502020202020204" pitchFamily="34" charset="0"/>
              </a:rPr>
              <a:t> – </a:t>
            </a:r>
            <a:r>
              <a:rPr lang="en-GB" sz="3200" dirty="0" smtClean="0">
                <a:latin typeface="Century Gothic" panose="020B0502020202020204" pitchFamily="34" charset="0"/>
              </a:rPr>
              <a:t>Draw a picture of each food for the banquet.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>
                <a:latin typeface="Century Gothic" panose="020B0502020202020204" pitchFamily="34" charset="0"/>
              </a:rPr>
              <a:t>Warm</a:t>
            </a:r>
            <a:r>
              <a:rPr lang="en-GB" sz="3200" dirty="0">
                <a:latin typeface="Century Gothic" panose="020B0502020202020204" pitchFamily="34" charset="0"/>
              </a:rPr>
              <a:t> – </a:t>
            </a:r>
            <a:r>
              <a:rPr lang="en-GB" sz="3200" dirty="0" smtClean="0">
                <a:latin typeface="Century Gothic" panose="020B0502020202020204" pitchFamily="34" charset="0"/>
              </a:rPr>
              <a:t>Create a menu and write and draw each food for the banquet.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>
                <a:latin typeface="Century Gothic" panose="020B0502020202020204" pitchFamily="34" charset="0"/>
              </a:rPr>
              <a:t>Boiling</a:t>
            </a:r>
            <a:r>
              <a:rPr lang="en-GB" sz="3200" dirty="0">
                <a:latin typeface="Century Gothic" panose="020B0502020202020204" pitchFamily="34" charset="0"/>
              </a:rPr>
              <a:t> – </a:t>
            </a:r>
            <a:r>
              <a:rPr lang="en-GB" sz="3200" dirty="0" smtClean="0">
                <a:latin typeface="Century Gothic" panose="020B0502020202020204" pitchFamily="34" charset="0"/>
              </a:rPr>
              <a:t>Create your menu and find out how the Romans got their food</a:t>
            </a:r>
            <a:r>
              <a:rPr lang="en-GB" sz="3200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3200" dirty="0" smtClean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2400" dirty="0" smtClean="0">
                <a:latin typeface="Century Gothic" panose="020B0502020202020204" pitchFamily="34" charset="0"/>
              </a:rPr>
              <a:t>Find more information here…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94941" y="5286492"/>
            <a:ext cx="962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www.primaryhomeworkhelp.co.uk/romans/food.html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8" y="223516"/>
            <a:ext cx="11775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68" y="223516"/>
            <a:ext cx="117755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sng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Meals</a:t>
            </a:r>
            <a:endParaRPr lang="en-GB" sz="2400" b="1" u="sng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Typically, the Romans ate three meals a day.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b="1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Breakfast - </a:t>
            </a:r>
            <a:r>
              <a:rPr lang="en-GB" sz="2400" b="1" dirty="0" err="1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ientaculum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The Romans ate a breakfast of bread or a wheat pancake eaten with dates and honey.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b="1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Lunch - </a:t>
            </a:r>
            <a:r>
              <a:rPr lang="en-GB" sz="2400" b="1" dirty="0" err="1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prandium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At midday they ate a light meal of fish, cold meat, bread and vegetables. Often the meal consisted of the leftovers of the previous day's </a:t>
            </a:r>
            <a:r>
              <a:rPr lang="en-GB" sz="2400" i="1" dirty="0" err="1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cena</a:t>
            </a: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.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b="1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Dinner - </a:t>
            </a:r>
            <a:r>
              <a:rPr lang="en-GB" sz="2400" b="1" dirty="0" err="1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cena</a:t>
            </a:r>
            <a:r>
              <a:rPr lang="en-GB" sz="2400" b="1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 - The main meal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What was eaten for dinner varied among classes. The poor might only eat a simple meal of vegetables and porridge, whereas the rich could enjoy such luxuries as several course meals and exotic food and wine.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Wheat was boiled to make the tasteless porridge. To add flavour to the porridge they often added flavourings and relishes as well as vegetables, herbs and a little meat.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b="1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Drinks</a:t>
            </a:r>
            <a:endParaRPr lang="en-GB" sz="24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002060"/>
                </a:solidFill>
                <a:latin typeface="Century Gothic"/>
                <a:ea typeface="Calibri"/>
                <a:cs typeface="Times New Roman"/>
              </a:rPr>
              <a:t>Wine and water was served in jugs.</a:t>
            </a:r>
            <a:endParaRPr lang="en-GB" sz="2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4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159</Words>
  <Application>Microsoft Office PowerPoint</Application>
  <PresentationFormat>Custom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Staff</cp:lastModifiedBy>
  <cp:revision>14</cp:revision>
  <dcterms:created xsi:type="dcterms:W3CDTF">2021-01-28T16:43:23Z</dcterms:created>
  <dcterms:modified xsi:type="dcterms:W3CDTF">2021-02-04T10:46:11Z</dcterms:modified>
</cp:coreProperties>
</file>