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C033-DD6D-4B0B-AA56-A880F2C773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353025-7D46-450F-86C7-D4B248425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3EB884E-0FCA-4C2D-A4BC-3B108D008239}"/>
              </a:ext>
            </a:extLst>
          </p:cNvPr>
          <p:cNvSpPr>
            <a:spLocks noGrp="1"/>
          </p:cNvSpPr>
          <p:nvPr>
            <p:ph type="dt" sz="half" idx="10"/>
          </p:nvPr>
        </p:nvSpPr>
        <p:spPr/>
        <p:txBody>
          <a:bodyPr/>
          <a:lstStyle/>
          <a:p>
            <a:fld id="{E4DEFD42-2F7B-450D-AF31-03BD323ABF62}" type="datetimeFigureOut">
              <a:rPr lang="en-GB" smtClean="0"/>
              <a:t>10/01/2021</a:t>
            </a:fld>
            <a:endParaRPr lang="en-GB"/>
          </a:p>
        </p:txBody>
      </p:sp>
      <p:sp>
        <p:nvSpPr>
          <p:cNvPr id="5" name="Footer Placeholder 4">
            <a:extLst>
              <a:ext uri="{FF2B5EF4-FFF2-40B4-BE49-F238E27FC236}">
                <a16:creationId xmlns:a16="http://schemas.microsoft.com/office/drawing/2014/main" id="{3CDD2414-6568-4E63-AE73-65A4008435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F4EEB6-BD0D-46AD-88B4-535CB20BDF2F}"/>
              </a:ext>
            </a:extLst>
          </p:cNvPr>
          <p:cNvSpPr>
            <a:spLocks noGrp="1"/>
          </p:cNvSpPr>
          <p:nvPr>
            <p:ph type="sldNum" sz="quarter" idx="12"/>
          </p:nvPr>
        </p:nvSpPr>
        <p:spPr/>
        <p:txBody>
          <a:bodyPr/>
          <a:lstStyle/>
          <a:p>
            <a:fld id="{E7AB20AA-7774-48C5-AB85-0902D37EA753}" type="slidenum">
              <a:rPr lang="en-GB" smtClean="0"/>
              <a:t>‹#›</a:t>
            </a:fld>
            <a:endParaRPr lang="en-GB"/>
          </a:p>
        </p:txBody>
      </p:sp>
    </p:spTree>
    <p:extLst>
      <p:ext uri="{BB962C8B-B14F-4D97-AF65-F5344CB8AC3E}">
        <p14:creationId xmlns:p14="http://schemas.microsoft.com/office/powerpoint/2010/main" val="78241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8D57-C6D7-4D8E-BA8E-B719D8B963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641467-F38A-4291-A76D-A4FA0EB5FA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880EAF-33DB-4794-96A5-AF76AC50C427}"/>
              </a:ext>
            </a:extLst>
          </p:cNvPr>
          <p:cNvSpPr>
            <a:spLocks noGrp="1"/>
          </p:cNvSpPr>
          <p:nvPr>
            <p:ph type="dt" sz="half" idx="10"/>
          </p:nvPr>
        </p:nvSpPr>
        <p:spPr/>
        <p:txBody>
          <a:bodyPr/>
          <a:lstStyle/>
          <a:p>
            <a:fld id="{E4DEFD42-2F7B-450D-AF31-03BD323ABF62}" type="datetimeFigureOut">
              <a:rPr lang="en-GB" smtClean="0"/>
              <a:t>10/01/2021</a:t>
            </a:fld>
            <a:endParaRPr lang="en-GB"/>
          </a:p>
        </p:txBody>
      </p:sp>
      <p:sp>
        <p:nvSpPr>
          <p:cNvPr id="5" name="Footer Placeholder 4">
            <a:extLst>
              <a:ext uri="{FF2B5EF4-FFF2-40B4-BE49-F238E27FC236}">
                <a16:creationId xmlns:a16="http://schemas.microsoft.com/office/drawing/2014/main" id="{C5C73642-ECB4-4E17-A1CC-535B28902E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F212E1-78BF-4B68-B5A7-F79F35D64EFA}"/>
              </a:ext>
            </a:extLst>
          </p:cNvPr>
          <p:cNvSpPr>
            <a:spLocks noGrp="1"/>
          </p:cNvSpPr>
          <p:nvPr>
            <p:ph type="sldNum" sz="quarter" idx="12"/>
          </p:nvPr>
        </p:nvSpPr>
        <p:spPr/>
        <p:txBody>
          <a:bodyPr/>
          <a:lstStyle/>
          <a:p>
            <a:fld id="{E7AB20AA-7774-48C5-AB85-0902D37EA753}" type="slidenum">
              <a:rPr lang="en-GB" smtClean="0"/>
              <a:t>‹#›</a:t>
            </a:fld>
            <a:endParaRPr lang="en-GB"/>
          </a:p>
        </p:txBody>
      </p:sp>
    </p:spTree>
    <p:extLst>
      <p:ext uri="{BB962C8B-B14F-4D97-AF65-F5344CB8AC3E}">
        <p14:creationId xmlns:p14="http://schemas.microsoft.com/office/powerpoint/2010/main" val="140325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DD4FD7-F707-4EAA-B5BC-1785FF52D9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F6B8C8-9ED7-48EF-83D8-B4E551CEF4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D520FE-584F-45BE-BE5A-4947E928A692}"/>
              </a:ext>
            </a:extLst>
          </p:cNvPr>
          <p:cNvSpPr>
            <a:spLocks noGrp="1"/>
          </p:cNvSpPr>
          <p:nvPr>
            <p:ph type="dt" sz="half" idx="10"/>
          </p:nvPr>
        </p:nvSpPr>
        <p:spPr/>
        <p:txBody>
          <a:bodyPr/>
          <a:lstStyle/>
          <a:p>
            <a:fld id="{E4DEFD42-2F7B-450D-AF31-03BD323ABF62}" type="datetimeFigureOut">
              <a:rPr lang="en-GB" smtClean="0"/>
              <a:t>10/01/2021</a:t>
            </a:fld>
            <a:endParaRPr lang="en-GB"/>
          </a:p>
        </p:txBody>
      </p:sp>
      <p:sp>
        <p:nvSpPr>
          <p:cNvPr id="5" name="Footer Placeholder 4">
            <a:extLst>
              <a:ext uri="{FF2B5EF4-FFF2-40B4-BE49-F238E27FC236}">
                <a16:creationId xmlns:a16="http://schemas.microsoft.com/office/drawing/2014/main" id="{A87F2FC6-4785-4AA9-B383-0CE68A6EA3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598A13-C9A7-4214-A8F0-D0A34967D878}"/>
              </a:ext>
            </a:extLst>
          </p:cNvPr>
          <p:cNvSpPr>
            <a:spLocks noGrp="1"/>
          </p:cNvSpPr>
          <p:nvPr>
            <p:ph type="sldNum" sz="quarter" idx="12"/>
          </p:nvPr>
        </p:nvSpPr>
        <p:spPr/>
        <p:txBody>
          <a:bodyPr/>
          <a:lstStyle/>
          <a:p>
            <a:fld id="{E7AB20AA-7774-48C5-AB85-0902D37EA753}" type="slidenum">
              <a:rPr lang="en-GB" smtClean="0"/>
              <a:t>‹#›</a:t>
            </a:fld>
            <a:endParaRPr lang="en-GB"/>
          </a:p>
        </p:txBody>
      </p:sp>
    </p:spTree>
    <p:extLst>
      <p:ext uri="{BB962C8B-B14F-4D97-AF65-F5344CB8AC3E}">
        <p14:creationId xmlns:p14="http://schemas.microsoft.com/office/powerpoint/2010/main" val="153846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6897E-594F-4172-A2D2-F5A02D8AF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578774-8E6D-487C-8DF3-2E2A53150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386BD4-F359-41C4-8C6E-900C529227C7}"/>
              </a:ext>
            </a:extLst>
          </p:cNvPr>
          <p:cNvSpPr>
            <a:spLocks noGrp="1"/>
          </p:cNvSpPr>
          <p:nvPr>
            <p:ph type="dt" sz="half" idx="10"/>
          </p:nvPr>
        </p:nvSpPr>
        <p:spPr/>
        <p:txBody>
          <a:bodyPr/>
          <a:lstStyle/>
          <a:p>
            <a:fld id="{E4DEFD42-2F7B-450D-AF31-03BD323ABF62}" type="datetimeFigureOut">
              <a:rPr lang="en-GB" smtClean="0"/>
              <a:t>10/01/2021</a:t>
            </a:fld>
            <a:endParaRPr lang="en-GB"/>
          </a:p>
        </p:txBody>
      </p:sp>
      <p:sp>
        <p:nvSpPr>
          <p:cNvPr id="5" name="Footer Placeholder 4">
            <a:extLst>
              <a:ext uri="{FF2B5EF4-FFF2-40B4-BE49-F238E27FC236}">
                <a16:creationId xmlns:a16="http://schemas.microsoft.com/office/drawing/2014/main" id="{50E58DC6-EFD8-4CDB-807E-A5A2A27662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436BEC-1633-4EFB-97B4-8EA6AAB3FFC1}"/>
              </a:ext>
            </a:extLst>
          </p:cNvPr>
          <p:cNvSpPr>
            <a:spLocks noGrp="1"/>
          </p:cNvSpPr>
          <p:nvPr>
            <p:ph type="sldNum" sz="quarter" idx="12"/>
          </p:nvPr>
        </p:nvSpPr>
        <p:spPr/>
        <p:txBody>
          <a:bodyPr/>
          <a:lstStyle/>
          <a:p>
            <a:fld id="{E7AB20AA-7774-48C5-AB85-0902D37EA753}" type="slidenum">
              <a:rPr lang="en-GB" smtClean="0"/>
              <a:t>‹#›</a:t>
            </a:fld>
            <a:endParaRPr lang="en-GB"/>
          </a:p>
        </p:txBody>
      </p:sp>
    </p:spTree>
    <p:extLst>
      <p:ext uri="{BB962C8B-B14F-4D97-AF65-F5344CB8AC3E}">
        <p14:creationId xmlns:p14="http://schemas.microsoft.com/office/powerpoint/2010/main" val="216456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F299-2DD8-4AC6-BF67-2E6CF93A44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E92F7F-BA37-4EA1-AE47-621AB0723F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FE796A-126C-4E8E-802F-623783EE7E8F}"/>
              </a:ext>
            </a:extLst>
          </p:cNvPr>
          <p:cNvSpPr>
            <a:spLocks noGrp="1"/>
          </p:cNvSpPr>
          <p:nvPr>
            <p:ph type="dt" sz="half" idx="10"/>
          </p:nvPr>
        </p:nvSpPr>
        <p:spPr/>
        <p:txBody>
          <a:bodyPr/>
          <a:lstStyle/>
          <a:p>
            <a:fld id="{E4DEFD42-2F7B-450D-AF31-03BD323ABF62}" type="datetimeFigureOut">
              <a:rPr lang="en-GB" smtClean="0"/>
              <a:t>10/01/2021</a:t>
            </a:fld>
            <a:endParaRPr lang="en-GB"/>
          </a:p>
        </p:txBody>
      </p:sp>
      <p:sp>
        <p:nvSpPr>
          <p:cNvPr id="5" name="Footer Placeholder 4">
            <a:extLst>
              <a:ext uri="{FF2B5EF4-FFF2-40B4-BE49-F238E27FC236}">
                <a16:creationId xmlns:a16="http://schemas.microsoft.com/office/drawing/2014/main" id="{CED38802-6EDA-4B64-962B-CB2C5235E3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95610A-6BF2-405A-98C0-CAD47B4B90D4}"/>
              </a:ext>
            </a:extLst>
          </p:cNvPr>
          <p:cNvSpPr>
            <a:spLocks noGrp="1"/>
          </p:cNvSpPr>
          <p:nvPr>
            <p:ph type="sldNum" sz="quarter" idx="12"/>
          </p:nvPr>
        </p:nvSpPr>
        <p:spPr/>
        <p:txBody>
          <a:bodyPr/>
          <a:lstStyle/>
          <a:p>
            <a:fld id="{E7AB20AA-7774-48C5-AB85-0902D37EA753}" type="slidenum">
              <a:rPr lang="en-GB" smtClean="0"/>
              <a:t>‹#›</a:t>
            </a:fld>
            <a:endParaRPr lang="en-GB"/>
          </a:p>
        </p:txBody>
      </p:sp>
    </p:spTree>
    <p:extLst>
      <p:ext uri="{BB962C8B-B14F-4D97-AF65-F5344CB8AC3E}">
        <p14:creationId xmlns:p14="http://schemas.microsoft.com/office/powerpoint/2010/main" val="193496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359D-FA88-436E-876E-DAA2D28EF8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036B17-186C-4C29-88F9-BCF7543135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6AC866-C69A-45D3-8D1B-13A4C8B887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376198-9FDF-4B9F-A702-556205CED0CB}"/>
              </a:ext>
            </a:extLst>
          </p:cNvPr>
          <p:cNvSpPr>
            <a:spLocks noGrp="1"/>
          </p:cNvSpPr>
          <p:nvPr>
            <p:ph type="dt" sz="half" idx="10"/>
          </p:nvPr>
        </p:nvSpPr>
        <p:spPr/>
        <p:txBody>
          <a:bodyPr/>
          <a:lstStyle/>
          <a:p>
            <a:fld id="{E4DEFD42-2F7B-450D-AF31-03BD323ABF62}" type="datetimeFigureOut">
              <a:rPr lang="en-GB" smtClean="0"/>
              <a:t>10/01/2021</a:t>
            </a:fld>
            <a:endParaRPr lang="en-GB"/>
          </a:p>
        </p:txBody>
      </p:sp>
      <p:sp>
        <p:nvSpPr>
          <p:cNvPr id="6" name="Footer Placeholder 5">
            <a:extLst>
              <a:ext uri="{FF2B5EF4-FFF2-40B4-BE49-F238E27FC236}">
                <a16:creationId xmlns:a16="http://schemas.microsoft.com/office/drawing/2014/main" id="{A99960C1-8F01-44CA-983D-02D5A49D33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D768FC-ADCB-4AD0-B242-B56948E3D238}"/>
              </a:ext>
            </a:extLst>
          </p:cNvPr>
          <p:cNvSpPr>
            <a:spLocks noGrp="1"/>
          </p:cNvSpPr>
          <p:nvPr>
            <p:ph type="sldNum" sz="quarter" idx="12"/>
          </p:nvPr>
        </p:nvSpPr>
        <p:spPr/>
        <p:txBody>
          <a:bodyPr/>
          <a:lstStyle/>
          <a:p>
            <a:fld id="{E7AB20AA-7774-48C5-AB85-0902D37EA753}" type="slidenum">
              <a:rPr lang="en-GB" smtClean="0"/>
              <a:t>‹#›</a:t>
            </a:fld>
            <a:endParaRPr lang="en-GB"/>
          </a:p>
        </p:txBody>
      </p:sp>
    </p:spTree>
    <p:extLst>
      <p:ext uri="{BB962C8B-B14F-4D97-AF65-F5344CB8AC3E}">
        <p14:creationId xmlns:p14="http://schemas.microsoft.com/office/powerpoint/2010/main" val="3551766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1E788-4863-42DD-B7A2-778202018B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4F5E0E-595A-406D-8DC5-E42058BE32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C97524-173A-4409-8644-134B30FD0B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FCC3F5-239E-4AB8-B53A-2C49EA206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1FD7A5-B40A-4897-987A-DB8BD2578A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190AA4-D072-4C37-9E42-729A640E942C}"/>
              </a:ext>
            </a:extLst>
          </p:cNvPr>
          <p:cNvSpPr>
            <a:spLocks noGrp="1"/>
          </p:cNvSpPr>
          <p:nvPr>
            <p:ph type="dt" sz="half" idx="10"/>
          </p:nvPr>
        </p:nvSpPr>
        <p:spPr/>
        <p:txBody>
          <a:bodyPr/>
          <a:lstStyle/>
          <a:p>
            <a:fld id="{E4DEFD42-2F7B-450D-AF31-03BD323ABF62}" type="datetimeFigureOut">
              <a:rPr lang="en-GB" smtClean="0"/>
              <a:t>10/01/2021</a:t>
            </a:fld>
            <a:endParaRPr lang="en-GB"/>
          </a:p>
        </p:txBody>
      </p:sp>
      <p:sp>
        <p:nvSpPr>
          <p:cNvPr id="8" name="Footer Placeholder 7">
            <a:extLst>
              <a:ext uri="{FF2B5EF4-FFF2-40B4-BE49-F238E27FC236}">
                <a16:creationId xmlns:a16="http://schemas.microsoft.com/office/drawing/2014/main" id="{68E15256-64CA-4023-A637-288AE51E52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B28880-C9A2-450D-9427-B3A078DE1C40}"/>
              </a:ext>
            </a:extLst>
          </p:cNvPr>
          <p:cNvSpPr>
            <a:spLocks noGrp="1"/>
          </p:cNvSpPr>
          <p:nvPr>
            <p:ph type="sldNum" sz="quarter" idx="12"/>
          </p:nvPr>
        </p:nvSpPr>
        <p:spPr/>
        <p:txBody>
          <a:bodyPr/>
          <a:lstStyle/>
          <a:p>
            <a:fld id="{E7AB20AA-7774-48C5-AB85-0902D37EA753}" type="slidenum">
              <a:rPr lang="en-GB" smtClean="0"/>
              <a:t>‹#›</a:t>
            </a:fld>
            <a:endParaRPr lang="en-GB"/>
          </a:p>
        </p:txBody>
      </p:sp>
    </p:spTree>
    <p:extLst>
      <p:ext uri="{BB962C8B-B14F-4D97-AF65-F5344CB8AC3E}">
        <p14:creationId xmlns:p14="http://schemas.microsoft.com/office/powerpoint/2010/main" val="400497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56D2-E460-4D2C-B2BF-4F8A8A61038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C9F64A7-739C-4297-B8EA-F297BD8A6B66}"/>
              </a:ext>
            </a:extLst>
          </p:cNvPr>
          <p:cNvSpPr>
            <a:spLocks noGrp="1"/>
          </p:cNvSpPr>
          <p:nvPr>
            <p:ph type="dt" sz="half" idx="10"/>
          </p:nvPr>
        </p:nvSpPr>
        <p:spPr/>
        <p:txBody>
          <a:bodyPr/>
          <a:lstStyle/>
          <a:p>
            <a:fld id="{E4DEFD42-2F7B-450D-AF31-03BD323ABF62}" type="datetimeFigureOut">
              <a:rPr lang="en-GB" smtClean="0"/>
              <a:t>10/01/2021</a:t>
            </a:fld>
            <a:endParaRPr lang="en-GB"/>
          </a:p>
        </p:txBody>
      </p:sp>
      <p:sp>
        <p:nvSpPr>
          <p:cNvPr id="4" name="Footer Placeholder 3">
            <a:extLst>
              <a:ext uri="{FF2B5EF4-FFF2-40B4-BE49-F238E27FC236}">
                <a16:creationId xmlns:a16="http://schemas.microsoft.com/office/drawing/2014/main" id="{1D21CD6F-A697-47F8-B283-39E3847BC8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C3999E-4DF2-4C4C-96A7-02E15A80DFAC}"/>
              </a:ext>
            </a:extLst>
          </p:cNvPr>
          <p:cNvSpPr>
            <a:spLocks noGrp="1"/>
          </p:cNvSpPr>
          <p:nvPr>
            <p:ph type="sldNum" sz="quarter" idx="12"/>
          </p:nvPr>
        </p:nvSpPr>
        <p:spPr/>
        <p:txBody>
          <a:bodyPr/>
          <a:lstStyle/>
          <a:p>
            <a:fld id="{E7AB20AA-7774-48C5-AB85-0902D37EA753}" type="slidenum">
              <a:rPr lang="en-GB" smtClean="0"/>
              <a:t>‹#›</a:t>
            </a:fld>
            <a:endParaRPr lang="en-GB"/>
          </a:p>
        </p:txBody>
      </p:sp>
    </p:spTree>
    <p:extLst>
      <p:ext uri="{BB962C8B-B14F-4D97-AF65-F5344CB8AC3E}">
        <p14:creationId xmlns:p14="http://schemas.microsoft.com/office/powerpoint/2010/main" val="90085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8A0A7-57A8-48EB-BFA0-8D6A3BD8C67E}"/>
              </a:ext>
            </a:extLst>
          </p:cNvPr>
          <p:cNvSpPr>
            <a:spLocks noGrp="1"/>
          </p:cNvSpPr>
          <p:nvPr>
            <p:ph type="dt" sz="half" idx="10"/>
          </p:nvPr>
        </p:nvSpPr>
        <p:spPr/>
        <p:txBody>
          <a:bodyPr/>
          <a:lstStyle/>
          <a:p>
            <a:fld id="{E4DEFD42-2F7B-450D-AF31-03BD323ABF62}" type="datetimeFigureOut">
              <a:rPr lang="en-GB" smtClean="0"/>
              <a:t>10/01/2021</a:t>
            </a:fld>
            <a:endParaRPr lang="en-GB"/>
          </a:p>
        </p:txBody>
      </p:sp>
      <p:sp>
        <p:nvSpPr>
          <p:cNvPr id="3" name="Footer Placeholder 2">
            <a:extLst>
              <a:ext uri="{FF2B5EF4-FFF2-40B4-BE49-F238E27FC236}">
                <a16:creationId xmlns:a16="http://schemas.microsoft.com/office/drawing/2014/main" id="{089B67E4-1512-4003-B808-B75E905BA6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348CEF-54A9-46E8-99AF-BE7C8BECE0A9}"/>
              </a:ext>
            </a:extLst>
          </p:cNvPr>
          <p:cNvSpPr>
            <a:spLocks noGrp="1"/>
          </p:cNvSpPr>
          <p:nvPr>
            <p:ph type="sldNum" sz="quarter" idx="12"/>
          </p:nvPr>
        </p:nvSpPr>
        <p:spPr/>
        <p:txBody>
          <a:bodyPr/>
          <a:lstStyle/>
          <a:p>
            <a:fld id="{E7AB20AA-7774-48C5-AB85-0902D37EA753}" type="slidenum">
              <a:rPr lang="en-GB" smtClean="0"/>
              <a:t>‹#›</a:t>
            </a:fld>
            <a:endParaRPr lang="en-GB"/>
          </a:p>
        </p:txBody>
      </p:sp>
    </p:spTree>
    <p:extLst>
      <p:ext uri="{BB962C8B-B14F-4D97-AF65-F5344CB8AC3E}">
        <p14:creationId xmlns:p14="http://schemas.microsoft.com/office/powerpoint/2010/main" val="237058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F939-11C6-476B-A4FD-50BE48B3EC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C814B8-BB10-4617-8C2B-FBC25B233A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7DBE03-CAEC-41AB-8D15-26CF04E19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CC381-0BB0-4A61-A3BE-88308BCF098C}"/>
              </a:ext>
            </a:extLst>
          </p:cNvPr>
          <p:cNvSpPr>
            <a:spLocks noGrp="1"/>
          </p:cNvSpPr>
          <p:nvPr>
            <p:ph type="dt" sz="half" idx="10"/>
          </p:nvPr>
        </p:nvSpPr>
        <p:spPr/>
        <p:txBody>
          <a:bodyPr/>
          <a:lstStyle/>
          <a:p>
            <a:fld id="{E4DEFD42-2F7B-450D-AF31-03BD323ABF62}" type="datetimeFigureOut">
              <a:rPr lang="en-GB" smtClean="0"/>
              <a:t>10/01/2021</a:t>
            </a:fld>
            <a:endParaRPr lang="en-GB"/>
          </a:p>
        </p:txBody>
      </p:sp>
      <p:sp>
        <p:nvSpPr>
          <p:cNvPr id="6" name="Footer Placeholder 5">
            <a:extLst>
              <a:ext uri="{FF2B5EF4-FFF2-40B4-BE49-F238E27FC236}">
                <a16:creationId xmlns:a16="http://schemas.microsoft.com/office/drawing/2014/main" id="{704C3712-7F59-497F-9989-7CAD99380C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E5BE64-C2A7-46C9-9B58-81CF9C24AC07}"/>
              </a:ext>
            </a:extLst>
          </p:cNvPr>
          <p:cNvSpPr>
            <a:spLocks noGrp="1"/>
          </p:cNvSpPr>
          <p:nvPr>
            <p:ph type="sldNum" sz="quarter" idx="12"/>
          </p:nvPr>
        </p:nvSpPr>
        <p:spPr/>
        <p:txBody>
          <a:bodyPr/>
          <a:lstStyle/>
          <a:p>
            <a:fld id="{E7AB20AA-7774-48C5-AB85-0902D37EA753}" type="slidenum">
              <a:rPr lang="en-GB" smtClean="0"/>
              <a:t>‹#›</a:t>
            </a:fld>
            <a:endParaRPr lang="en-GB"/>
          </a:p>
        </p:txBody>
      </p:sp>
    </p:spTree>
    <p:extLst>
      <p:ext uri="{BB962C8B-B14F-4D97-AF65-F5344CB8AC3E}">
        <p14:creationId xmlns:p14="http://schemas.microsoft.com/office/powerpoint/2010/main" val="363804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B475-0E56-488C-816E-978F9A9F62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EE4B42-35B4-4252-9AFD-AFFAFE213F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7901F6-9B1B-4A69-A562-53CE3AF6B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84660D-1359-4E65-8A98-AF1FC8A45658}"/>
              </a:ext>
            </a:extLst>
          </p:cNvPr>
          <p:cNvSpPr>
            <a:spLocks noGrp="1"/>
          </p:cNvSpPr>
          <p:nvPr>
            <p:ph type="dt" sz="half" idx="10"/>
          </p:nvPr>
        </p:nvSpPr>
        <p:spPr/>
        <p:txBody>
          <a:bodyPr/>
          <a:lstStyle/>
          <a:p>
            <a:fld id="{E4DEFD42-2F7B-450D-AF31-03BD323ABF62}" type="datetimeFigureOut">
              <a:rPr lang="en-GB" smtClean="0"/>
              <a:t>10/01/2021</a:t>
            </a:fld>
            <a:endParaRPr lang="en-GB"/>
          </a:p>
        </p:txBody>
      </p:sp>
      <p:sp>
        <p:nvSpPr>
          <p:cNvPr id="6" name="Footer Placeholder 5">
            <a:extLst>
              <a:ext uri="{FF2B5EF4-FFF2-40B4-BE49-F238E27FC236}">
                <a16:creationId xmlns:a16="http://schemas.microsoft.com/office/drawing/2014/main" id="{57FE6FF4-A4FC-4DEF-8EC8-517E1C02C9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84632-AAF1-4E44-921A-08CBE191F179}"/>
              </a:ext>
            </a:extLst>
          </p:cNvPr>
          <p:cNvSpPr>
            <a:spLocks noGrp="1"/>
          </p:cNvSpPr>
          <p:nvPr>
            <p:ph type="sldNum" sz="quarter" idx="12"/>
          </p:nvPr>
        </p:nvSpPr>
        <p:spPr/>
        <p:txBody>
          <a:bodyPr/>
          <a:lstStyle/>
          <a:p>
            <a:fld id="{E7AB20AA-7774-48C5-AB85-0902D37EA753}" type="slidenum">
              <a:rPr lang="en-GB" smtClean="0"/>
              <a:t>‹#›</a:t>
            </a:fld>
            <a:endParaRPr lang="en-GB"/>
          </a:p>
        </p:txBody>
      </p:sp>
    </p:spTree>
    <p:extLst>
      <p:ext uri="{BB962C8B-B14F-4D97-AF65-F5344CB8AC3E}">
        <p14:creationId xmlns:p14="http://schemas.microsoft.com/office/powerpoint/2010/main" val="351838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CC4188-F3C8-4F3D-837D-524B4BE810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5DCB57-A62A-467F-9307-A2E461B9E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828670-75B0-497A-9235-C4A0E7DDC9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EFD42-2F7B-450D-AF31-03BD323ABF62}" type="datetimeFigureOut">
              <a:rPr lang="en-GB" smtClean="0"/>
              <a:t>10/01/2021</a:t>
            </a:fld>
            <a:endParaRPr lang="en-GB"/>
          </a:p>
        </p:txBody>
      </p:sp>
      <p:sp>
        <p:nvSpPr>
          <p:cNvPr id="5" name="Footer Placeholder 4">
            <a:extLst>
              <a:ext uri="{FF2B5EF4-FFF2-40B4-BE49-F238E27FC236}">
                <a16:creationId xmlns:a16="http://schemas.microsoft.com/office/drawing/2014/main" id="{F13AA577-0CFA-4954-9627-EA34AA8E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773BDD-E197-4B62-8D08-FC2E785A35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B20AA-7774-48C5-AB85-0902D37EA753}" type="slidenum">
              <a:rPr lang="en-GB" smtClean="0"/>
              <a:t>‹#›</a:t>
            </a:fld>
            <a:endParaRPr lang="en-GB"/>
          </a:p>
        </p:txBody>
      </p:sp>
    </p:spTree>
    <p:extLst>
      <p:ext uri="{BB962C8B-B14F-4D97-AF65-F5344CB8AC3E}">
        <p14:creationId xmlns:p14="http://schemas.microsoft.com/office/powerpoint/2010/main" val="98369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FB99AB-F425-419E-A4F9-6D237CF724F0}"/>
              </a:ext>
            </a:extLst>
          </p:cNvPr>
          <p:cNvSpPr txBox="1"/>
          <p:nvPr/>
        </p:nvSpPr>
        <p:spPr>
          <a:xfrm>
            <a:off x="384313" y="193670"/>
            <a:ext cx="10508974" cy="369332"/>
          </a:xfrm>
          <a:prstGeom prst="rect">
            <a:avLst/>
          </a:prstGeom>
          <a:noFill/>
        </p:spPr>
        <p:txBody>
          <a:bodyPr wrap="square">
            <a:spAutoFit/>
          </a:bodyPr>
          <a:lstStyle/>
          <a:p>
            <a:r>
              <a:rPr lang="en-GB" sz="1800" dirty="0">
                <a:effectLst/>
                <a:latin typeface="Century Gothic" panose="020B0502020202020204" pitchFamily="34" charset="0"/>
                <a:ea typeface="Calibri" panose="020F0502020204030204" pitchFamily="34" charset="0"/>
                <a:cs typeface="Times New Roman" panose="02020603050405020304" pitchFamily="18" charset="0"/>
              </a:rPr>
              <a:t>Wednesday topic lesson: To locate the Roman period on a timeline and order events in time. </a:t>
            </a:r>
            <a:endParaRPr lang="en-GB" dirty="0"/>
          </a:p>
        </p:txBody>
      </p:sp>
      <p:sp>
        <p:nvSpPr>
          <p:cNvPr id="5" name="TextBox 4">
            <a:extLst>
              <a:ext uri="{FF2B5EF4-FFF2-40B4-BE49-F238E27FC236}">
                <a16:creationId xmlns:a16="http://schemas.microsoft.com/office/drawing/2014/main" id="{DE8BC2B8-ED7D-4E9F-AADD-526F8E51E7EB}"/>
              </a:ext>
            </a:extLst>
          </p:cNvPr>
          <p:cNvSpPr txBox="1"/>
          <p:nvPr/>
        </p:nvSpPr>
        <p:spPr>
          <a:xfrm>
            <a:off x="1020418" y="1671288"/>
            <a:ext cx="10508974" cy="4524315"/>
          </a:xfrm>
          <a:prstGeom prst="rect">
            <a:avLst/>
          </a:prstGeom>
          <a:noFill/>
        </p:spPr>
        <p:txBody>
          <a:bodyPr wrap="square">
            <a:spAutoFit/>
          </a:bodyPr>
          <a:lstStyle/>
          <a:p>
            <a:pPr algn="ctr"/>
            <a:r>
              <a:rPr lang="en-GB" sz="3600" dirty="0">
                <a:effectLst/>
                <a:latin typeface="Century Gothic" panose="020B0502020202020204" pitchFamily="34" charset="0"/>
                <a:ea typeface="Calibri" panose="020F0502020204030204" pitchFamily="34" charset="0"/>
                <a:cs typeface="Times New Roman" panose="02020603050405020304" pitchFamily="18" charset="0"/>
              </a:rPr>
              <a:t>Look at the pictures on the next slide to show major events or periods in history. Your job is to put these events in the correct order. Be careful with the letters BC at the end of some of the dates. </a:t>
            </a:r>
          </a:p>
          <a:p>
            <a:pPr algn="ctr"/>
            <a:endParaRPr lang="en-GB" sz="3600" dirty="0">
              <a:latin typeface="Century Gothic" panose="020B0502020202020204" pitchFamily="34" charset="0"/>
              <a:ea typeface="Calibri" panose="020F0502020204030204" pitchFamily="34" charset="0"/>
              <a:cs typeface="Times New Roman" panose="02020603050405020304" pitchFamily="18" charset="0"/>
            </a:endParaRPr>
          </a:p>
          <a:p>
            <a:pPr algn="ctr"/>
            <a:r>
              <a:rPr lang="en-GB" sz="3600" dirty="0">
                <a:effectLst/>
                <a:latin typeface="Century Gothic" panose="020B0502020202020204" pitchFamily="34" charset="0"/>
                <a:ea typeface="Calibri" panose="020F0502020204030204" pitchFamily="34" charset="0"/>
                <a:cs typeface="Times New Roman" panose="02020603050405020304" pitchFamily="18" charset="0"/>
              </a:rPr>
              <a:t>Print and cut them out or write them in order on paper. Set them out in a very long line.</a:t>
            </a:r>
            <a:endParaRPr lang="en-GB" sz="3600" dirty="0"/>
          </a:p>
        </p:txBody>
      </p:sp>
    </p:spTree>
    <p:extLst>
      <p:ext uri="{BB962C8B-B14F-4D97-AF65-F5344CB8AC3E}">
        <p14:creationId xmlns:p14="http://schemas.microsoft.com/office/powerpoint/2010/main" val="3566541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1A2AB-CC75-4563-A041-FFC16CDD9A74}"/>
              </a:ext>
            </a:extLst>
          </p:cNvPr>
          <p:cNvPicPr>
            <a:picLocks noChangeAspect="1"/>
          </p:cNvPicPr>
          <p:nvPr/>
        </p:nvPicPr>
        <p:blipFill>
          <a:blip r:embed="rId2"/>
          <a:stretch>
            <a:fillRect/>
          </a:stretch>
        </p:blipFill>
        <p:spPr>
          <a:xfrm>
            <a:off x="559490" y="495714"/>
            <a:ext cx="1484071" cy="1160808"/>
          </a:xfrm>
          <a:prstGeom prst="rect">
            <a:avLst/>
          </a:prstGeom>
        </p:spPr>
      </p:pic>
      <p:pic>
        <p:nvPicPr>
          <p:cNvPr id="5" name="Picture 4">
            <a:extLst>
              <a:ext uri="{FF2B5EF4-FFF2-40B4-BE49-F238E27FC236}">
                <a16:creationId xmlns:a16="http://schemas.microsoft.com/office/drawing/2014/main" id="{389848D8-3C06-4419-BF47-9C035DD69CB2}"/>
              </a:ext>
            </a:extLst>
          </p:cNvPr>
          <p:cNvPicPr>
            <a:picLocks noChangeAspect="1"/>
          </p:cNvPicPr>
          <p:nvPr/>
        </p:nvPicPr>
        <p:blipFill>
          <a:blip r:embed="rId3"/>
          <a:stretch>
            <a:fillRect/>
          </a:stretch>
        </p:blipFill>
        <p:spPr>
          <a:xfrm>
            <a:off x="2235496" y="1950156"/>
            <a:ext cx="1487590" cy="1160808"/>
          </a:xfrm>
          <a:prstGeom prst="rect">
            <a:avLst/>
          </a:prstGeom>
        </p:spPr>
      </p:pic>
      <p:pic>
        <p:nvPicPr>
          <p:cNvPr id="6" name="Picture 5">
            <a:extLst>
              <a:ext uri="{FF2B5EF4-FFF2-40B4-BE49-F238E27FC236}">
                <a16:creationId xmlns:a16="http://schemas.microsoft.com/office/drawing/2014/main" id="{CD8B11B8-1C3A-4EFD-B880-E39A9C3F63A9}"/>
              </a:ext>
            </a:extLst>
          </p:cNvPr>
          <p:cNvPicPr>
            <a:picLocks noChangeAspect="1"/>
          </p:cNvPicPr>
          <p:nvPr/>
        </p:nvPicPr>
        <p:blipFill>
          <a:blip r:embed="rId4"/>
          <a:stretch>
            <a:fillRect/>
          </a:stretch>
        </p:blipFill>
        <p:spPr>
          <a:xfrm>
            <a:off x="7468925" y="1927016"/>
            <a:ext cx="1484071" cy="1169499"/>
          </a:xfrm>
          <a:prstGeom prst="rect">
            <a:avLst/>
          </a:prstGeom>
        </p:spPr>
      </p:pic>
      <p:pic>
        <p:nvPicPr>
          <p:cNvPr id="7" name="Picture 6">
            <a:extLst>
              <a:ext uri="{FF2B5EF4-FFF2-40B4-BE49-F238E27FC236}">
                <a16:creationId xmlns:a16="http://schemas.microsoft.com/office/drawing/2014/main" id="{E2134C0C-66AB-48CA-AF34-64A1C1C936FE}"/>
              </a:ext>
            </a:extLst>
          </p:cNvPr>
          <p:cNvPicPr>
            <a:picLocks noChangeAspect="1"/>
          </p:cNvPicPr>
          <p:nvPr/>
        </p:nvPicPr>
        <p:blipFill>
          <a:blip r:embed="rId5"/>
          <a:stretch>
            <a:fillRect/>
          </a:stretch>
        </p:blipFill>
        <p:spPr>
          <a:xfrm>
            <a:off x="5559767" y="4831740"/>
            <a:ext cx="1484072" cy="1043305"/>
          </a:xfrm>
          <a:prstGeom prst="rect">
            <a:avLst/>
          </a:prstGeom>
        </p:spPr>
      </p:pic>
      <p:pic>
        <p:nvPicPr>
          <p:cNvPr id="8" name="Picture 7">
            <a:extLst>
              <a:ext uri="{FF2B5EF4-FFF2-40B4-BE49-F238E27FC236}">
                <a16:creationId xmlns:a16="http://schemas.microsoft.com/office/drawing/2014/main" id="{B96382BA-E46F-410F-BA71-26E3F94B62EC}"/>
              </a:ext>
            </a:extLst>
          </p:cNvPr>
          <p:cNvPicPr>
            <a:picLocks noChangeAspect="1"/>
          </p:cNvPicPr>
          <p:nvPr/>
        </p:nvPicPr>
        <p:blipFill>
          <a:blip r:embed="rId6"/>
          <a:stretch>
            <a:fillRect/>
          </a:stretch>
        </p:blipFill>
        <p:spPr>
          <a:xfrm>
            <a:off x="3910268" y="3429000"/>
            <a:ext cx="1484071" cy="1145342"/>
          </a:xfrm>
          <a:prstGeom prst="rect">
            <a:avLst/>
          </a:prstGeom>
        </p:spPr>
      </p:pic>
      <p:pic>
        <p:nvPicPr>
          <p:cNvPr id="9" name="Picture 8">
            <a:extLst>
              <a:ext uri="{FF2B5EF4-FFF2-40B4-BE49-F238E27FC236}">
                <a16:creationId xmlns:a16="http://schemas.microsoft.com/office/drawing/2014/main" id="{087CF1D6-4FF2-4A80-BC3D-777359ABA738}"/>
              </a:ext>
            </a:extLst>
          </p:cNvPr>
          <p:cNvPicPr>
            <a:picLocks noChangeAspect="1"/>
          </p:cNvPicPr>
          <p:nvPr/>
        </p:nvPicPr>
        <p:blipFill>
          <a:blip r:embed="rId7"/>
          <a:stretch>
            <a:fillRect/>
          </a:stretch>
        </p:blipFill>
        <p:spPr>
          <a:xfrm>
            <a:off x="2188302" y="520114"/>
            <a:ext cx="1581978" cy="1112007"/>
          </a:xfrm>
          <a:prstGeom prst="rect">
            <a:avLst/>
          </a:prstGeom>
        </p:spPr>
      </p:pic>
      <p:pic>
        <p:nvPicPr>
          <p:cNvPr id="10" name="Picture 9">
            <a:extLst>
              <a:ext uri="{FF2B5EF4-FFF2-40B4-BE49-F238E27FC236}">
                <a16:creationId xmlns:a16="http://schemas.microsoft.com/office/drawing/2014/main" id="{1632B5C1-8133-479A-A8DE-22D2E227383E}"/>
              </a:ext>
            </a:extLst>
          </p:cNvPr>
          <p:cNvPicPr>
            <a:picLocks noChangeAspect="1"/>
          </p:cNvPicPr>
          <p:nvPr/>
        </p:nvPicPr>
        <p:blipFill>
          <a:blip r:embed="rId8"/>
          <a:stretch>
            <a:fillRect/>
          </a:stretch>
        </p:blipFill>
        <p:spPr>
          <a:xfrm>
            <a:off x="5510814" y="3429000"/>
            <a:ext cx="1581978" cy="1194446"/>
          </a:xfrm>
          <a:prstGeom prst="rect">
            <a:avLst/>
          </a:prstGeom>
        </p:spPr>
      </p:pic>
      <p:pic>
        <p:nvPicPr>
          <p:cNvPr id="11" name="Picture 10">
            <a:extLst>
              <a:ext uri="{FF2B5EF4-FFF2-40B4-BE49-F238E27FC236}">
                <a16:creationId xmlns:a16="http://schemas.microsoft.com/office/drawing/2014/main" id="{B51C2465-02A1-45C5-8833-6AC5FAE9A8BA}"/>
              </a:ext>
            </a:extLst>
          </p:cNvPr>
          <p:cNvPicPr>
            <a:picLocks noChangeAspect="1"/>
          </p:cNvPicPr>
          <p:nvPr/>
        </p:nvPicPr>
        <p:blipFill>
          <a:blip r:embed="rId9"/>
          <a:stretch>
            <a:fillRect/>
          </a:stretch>
        </p:blipFill>
        <p:spPr>
          <a:xfrm>
            <a:off x="7419971" y="3429000"/>
            <a:ext cx="1581978" cy="1292592"/>
          </a:xfrm>
          <a:prstGeom prst="rect">
            <a:avLst/>
          </a:prstGeom>
        </p:spPr>
      </p:pic>
      <p:pic>
        <p:nvPicPr>
          <p:cNvPr id="12" name="Picture 11">
            <a:extLst>
              <a:ext uri="{FF2B5EF4-FFF2-40B4-BE49-F238E27FC236}">
                <a16:creationId xmlns:a16="http://schemas.microsoft.com/office/drawing/2014/main" id="{2BC25BB9-BE4B-4ED5-B65C-A1A263DFA7A9}"/>
              </a:ext>
            </a:extLst>
          </p:cNvPr>
          <p:cNvPicPr>
            <a:picLocks noChangeAspect="1"/>
          </p:cNvPicPr>
          <p:nvPr/>
        </p:nvPicPr>
        <p:blipFill>
          <a:blip r:embed="rId10"/>
          <a:stretch>
            <a:fillRect/>
          </a:stretch>
        </p:blipFill>
        <p:spPr>
          <a:xfrm>
            <a:off x="5510814" y="1927016"/>
            <a:ext cx="1581978" cy="1183948"/>
          </a:xfrm>
          <a:prstGeom prst="rect">
            <a:avLst/>
          </a:prstGeom>
        </p:spPr>
      </p:pic>
      <p:pic>
        <p:nvPicPr>
          <p:cNvPr id="13" name="Picture 12">
            <a:extLst>
              <a:ext uri="{FF2B5EF4-FFF2-40B4-BE49-F238E27FC236}">
                <a16:creationId xmlns:a16="http://schemas.microsoft.com/office/drawing/2014/main" id="{F3B21D99-7131-4D68-B358-5C0BA16184FE}"/>
              </a:ext>
            </a:extLst>
          </p:cNvPr>
          <p:cNvPicPr>
            <a:picLocks noChangeAspect="1"/>
          </p:cNvPicPr>
          <p:nvPr/>
        </p:nvPicPr>
        <p:blipFill>
          <a:blip r:embed="rId11"/>
          <a:stretch>
            <a:fillRect/>
          </a:stretch>
        </p:blipFill>
        <p:spPr>
          <a:xfrm>
            <a:off x="3969508" y="520114"/>
            <a:ext cx="1484071" cy="1180627"/>
          </a:xfrm>
          <a:prstGeom prst="rect">
            <a:avLst/>
          </a:prstGeom>
        </p:spPr>
      </p:pic>
      <p:pic>
        <p:nvPicPr>
          <p:cNvPr id="14" name="Picture 13">
            <a:extLst>
              <a:ext uri="{FF2B5EF4-FFF2-40B4-BE49-F238E27FC236}">
                <a16:creationId xmlns:a16="http://schemas.microsoft.com/office/drawing/2014/main" id="{FE6945FF-DC0D-46B0-9E98-1234BE25AE4D}"/>
              </a:ext>
            </a:extLst>
          </p:cNvPr>
          <p:cNvPicPr>
            <a:picLocks noChangeAspect="1"/>
          </p:cNvPicPr>
          <p:nvPr/>
        </p:nvPicPr>
        <p:blipFill>
          <a:blip r:embed="rId12"/>
          <a:stretch>
            <a:fillRect/>
          </a:stretch>
        </p:blipFill>
        <p:spPr>
          <a:xfrm>
            <a:off x="9329129" y="1894664"/>
            <a:ext cx="1581978" cy="1248652"/>
          </a:xfrm>
          <a:prstGeom prst="rect">
            <a:avLst/>
          </a:prstGeom>
        </p:spPr>
      </p:pic>
      <p:pic>
        <p:nvPicPr>
          <p:cNvPr id="15" name="Picture 14">
            <a:extLst>
              <a:ext uri="{FF2B5EF4-FFF2-40B4-BE49-F238E27FC236}">
                <a16:creationId xmlns:a16="http://schemas.microsoft.com/office/drawing/2014/main" id="{EB01390E-96D3-40DC-AC18-F0BC9C49FBDF}"/>
              </a:ext>
            </a:extLst>
          </p:cNvPr>
          <p:cNvPicPr>
            <a:picLocks noChangeAspect="1"/>
          </p:cNvPicPr>
          <p:nvPr/>
        </p:nvPicPr>
        <p:blipFill>
          <a:blip r:embed="rId13"/>
          <a:stretch>
            <a:fillRect/>
          </a:stretch>
        </p:blipFill>
        <p:spPr>
          <a:xfrm>
            <a:off x="413797" y="1950156"/>
            <a:ext cx="1612699" cy="1180628"/>
          </a:xfrm>
          <a:prstGeom prst="rect">
            <a:avLst/>
          </a:prstGeom>
        </p:spPr>
      </p:pic>
      <p:pic>
        <p:nvPicPr>
          <p:cNvPr id="16" name="Picture 15">
            <a:extLst>
              <a:ext uri="{FF2B5EF4-FFF2-40B4-BE49-F238E27FC236}">
                <a16:creationId xmlns:a16="http://schemas.microsoft.com/office/drawing/2014/main" id="{E40F2F6F-D910-4A7F-8E5A-EC86A2316E7D}"/>
              </a:ext>
            </a:extLst>
          </p:cNvPr>
          <p:cNvPicPr>
            <a:picLocks noChangeAspect="1"/>
          </p:cNvPicPr>
          <p:nvPr/>
        </p:nvPicPr>
        <p:blipFill>
          <a:blip r:embed="rId14"/>
          <a:stretch>
            <a:fillRect/>
          </a:stretch>
        </p:blipFill>
        <p:spPr>
          <a:xfrm>
            <a:off x="2110387" y="3444240"/>
            <a:ext cx="1612699" cy="1262112"/>
          </a:xfrm>
          <a:prstGeom prst="rect">
            <a:avLst/>
          </a:prstGeom>
        </p:spPr>
      </p:pic>
      <p:pic>
        <p:nvPicPr>
          <p:cNvPr id="17" name="Picture 16">
            <a:extLst>
              <a:ext uri="{FF2B5EF4-FFF2-40B4-BE49-F238E27FC236}">
                <a16:creationId xmlns:a16="http://schemas.microsoft.com/office/drawing/2014/main" id="{2FC920F1-6878-429C-BD8E-39CE5C0525F2}"/>
              </a:ext>
            </a:extLst>
          </p:cNvPr>
          <p:cNvPicPr>
            <a:picLocks noChangeAspect="1"/>
          </p:cNvPicPr>
          <p:nvPr/>
        </p:nvPicPr>
        <p:blipFill>
          <a:blip r:embed="rId15"/>
          <a:stretch>
            <a:fillRect/>
          </a:stretch>
        </p:blipFill>
        <p:spPr>
          <a:xfrm>
            <a:off x="5639001" y="495714"/>
            <a:ext cx="1612699" cy="1269863"/>
          </a:xfrm>
          <a:prstGeom prst="rect">
            <a:avLst/>
          </a:prstGeom>
        </p:spPr>
      </p:pic>
      <p:pic>
        <p:nvPicPr>
          <p:cNvPr id="18" name="Picture 17">
            <a:extLst>
              <a:ext uri="{FF2B5EF4-FFF2-40B4-BE49-F238E27FC236}">
                <a16:creationId xmlns:a16="http://schemas.microsoft.com/office/drawing/2014/main" id="{A21E3BD9-7550-46CF-B31A-68E732DF548C}"/>
              </a:ext>
            </a:extLst>
          </p:cNvPr>
          <p:cNvPicPr>
            <a:picLocks noChangeAspect="1"/>
          </p:cNvPicPr>
          <p:nvPr/>
        </p:nvPicPr>
        <p:blipFill>
          <a:blip r:embed="rId16"/>
          <a:stretch>
            <a:fillRect/>
          </a:stretch>
        </p:blipFill>
        <p:spPr>
          <a:xfrm>
            <a:off x="7498323" y="495317"/>
            <a:ext cx="1503626" cy="1117762"/>
          </a:xfrm>
          <a:prstGeom prst="rect">
            <a:avLst/>
          </a:prstGeom>
        </p:spPr>
      </p:pic>
      <p:pic>
        <p:nvPicPr>
          <p:cNvPr id="20" name="Picture 19">
            <a:extLst>
              <a:ext uri="{FF2B5EF4-FFF2-40B4-BE49-F238E27FC236}">
                <a16:creationId xmlns:a16="http://schemas.microsoft.com/office/drawing/2014/main" id="{00575EB2-C378-4546-8F85-CA3AE2798279}"/>
              </a:ext>
            </a:extLst>
          </p:cNvPr>
          <p:cNvPicPr>
            <a:picLocks noChangeAspect="1"/>
          </p:cNvPicPr>
          <p:nvPr/>
        </p:nvPicPr>
        <p:blipFill>
          <a:blip r:embed="rId17"/>
          <a:stretch>
            <a:fillRect/>
          </a:stretch>
        </p:blipFill>
        <p:spPr>
          <a:xfrm>
            <a:off x="7459146" y="4831740"/>
            <a:ext cx="1581979" cy="1196730"/>
          </a:xfrm>
          <a:prstGeom prst="rect">
            <a:avLst/>
          </a:prstGeom>
        </p:spPr>
      </p:pic>
      <p:pic>
        <p:nvPicPr>
          <p:cNvPr id="21" name="Picture 20">
            <a:extLst>
              <a:ext uri="{FF2B5EF4-FFF2-40B4-BE49-F238E27FC236}">
                <a16:creationId xmlns:a16="http://schemas.microsoft.com/office/drawing/2014/main" id="{1CC5E3DB-1E53-4457-9455-A55562AB244D}"/>
              </a:ext>
            </a:extLst>
          </p:cNvPr>
          <p:cNvPicPr>
            <a:picLocks noChangeAspect="1"/>
          </p:cNvPicPr>
          <p:nvPr/>
        </p:nvPicPr>
        <p:blipFill>
          <a:blip r:embed="rId18"/>
          <a:stretch>
            <a:fillRect/>
          </a:stretch>
        </p:blipFill>
        <p:spPr>
          <a:xfrm>
            <a:off x="3910268" y="4831740"/>
            <a:ext cx="1581978" cy="1221320"/>
          </a:xfrm>
          <a:prstGeom prst="rect">
            <a:avLst/>
          </a:prstGeom>
        </p:spPr>
      </p:pic>
      <p:pic>
        <p:nvPicPr>
          <p:cNvPr id="22" name="Picture 21">
            <a:extLst>
              <a:ext uri="{FF2B5EF4-FFF2-40B4-BE49-F238E27FC236}">
                <a16:creationId xmlns:a16="http://schemas.microsoft.com/office/drawing/2014/main" id="{A306CA7E-4662-4534-8412-F550A2D08436}"/>
              </a:ext>
            </a:extLst>
          </p:cNvPr>
          <p:cNvPicPr>
            <a:picLocks noChangeAspect="1"/>
          </p:cNvPicPr>
          <p:nvPr/>
        </p:nvPicPr>
        <p:blipFill>
          <a:blip r:embed="rId19"/>
          <a:stretch>
            <a:fillRect/>
          </a:stretch>
        </p:blipFill>
        <p:spPr>
          <a:xfrm>
            <a:off x="9386724" y="3444240"/>
            <a:ext cx="1484072" cy="1165502"/>
          </a:xfrm>
          <a:prstGeom prst="rect">
            <a:avLst/>
          </a:prstGeom>
        </p:spPr>
      </p:pic>
      <p:pic>
        <p:nvPicPr>
          <p:cNvPr id="23" name="Picture 22">
            <a:extLst>
              <a:ext uri="{FF2B5EF4-FFF2-40B4-BE49-F238E27FC236}">
                <a16:creationId xmlns:a16="http://schemas.microsoft.com/office/drawing/2014/main" id="{39A73F05-2FAD-433B-84EB-DB2A339FD770}"/>
              </a:ext>
            </a:extLst>
          </p:cNvPr>
          <p:cNvPicPr>
            <a:picLocks noChangeAspect="1"/>
          </p:cNvPicPr>
          <p:nvPr/>
        </p:nvPicPr>
        <p:blipFill>
          <a:blip r:embed="rId20"/>
          <a:stretch>
            <a:fillRect/>
          </a:stretch>
        </p:blipFill>
        <p:spPr>
          <a:xfrm>
            <a:off x="3910268" y="1953836"/>
            <a:ext cx="1484071" cy="1217766"/>
          </a:xfrm>
          <a:prstGeom prst="rect">
            <a:avLst/>
          </a:prstGeom>
        </p:spPr>
      </p:pic>
      <p:pic>
        <p:nvPicPr>
          <p:cNvPr id="24" name="Picture 23">
            <a:extLst>
              <a:ext uri="{FF2B5EF4-FFF2-40B4-BE49-F238E27FC236}">
                <a16:creationId xmlns:a16="http://schemas.microsoft.com/office/drawing/2014/main" id="{0D3B3B4A-9311-4F06-9CAF-DB2AA2076111}"/>
              </a:ext>
            </a:extLst>
          </p:cNvPr>
          <p:cNvPicPr>
            <a:picLocks noChangeAspect="1"/>
          </p:cNvPicPr>
          <p:nvPr/>
        </p:nvPicPr>
        <p:blipFill>
          <a:blip r:embed="rId21"/>
          <a:stretch>
            <a:fillRect/>
          </a:stretch>
        </p:blipFill>
        <p:spPr>
          <a:xfrm>
            <a:off x="9363069" y="495317"/>
            <a:ext cx="1484071" cy="1218229"/>
          </a:xfrm>
          <a:prstGeom prst="rect">
            <a:avLst/>
          </a:prstGeom>
        </p:spPr>
      </p:pic>
      <p:pic>
        <p:nvPicPr>
          <p:cNvPr id="25" name="Picture 24">
            <a:extLst>
              <a:ext uri="{FF2B5EF4-FFF2-40B4-BE49-F238E27FC236}">
                <a16:creationId xmlns:a16="http://schemas.microsoft.com/office/drawing/2014/main" id="{193061B6-AFE9-4664-821B-56F79B97E9F6}"/>
              </a:ext>
            </a:extLst>
          </p:cNvPr>
          <p:cNvPicPr>
            <a:picLocks noChangeAspect="1"/>
          </p:cNvPicPr>
          <p:nvPr/>
        </p:nvPicPr>
        <p:blipFill>
          <a:blip r:embed="rId22"/>
          <a:stretch>
            <a:fillRect/>
          </a:stretch>
        </p:blipFill>
        <p:spPr>
          <a:xfrm>
            <a:off x="2157269" y="4831740"/>
            <a:ext cx="1612699" cy="1265305"/>
          </a:xfrm>
          <a:prstGeom prst="rect">
            <a:avLst/>
          </a:prstGeom>
        </p:spPr>
      </p:pic>
      <p:pic>
        <p:nvPicPr>
          <p:cNvPr id="26" name="Picture 25">
            <a:extLst>
              <a:ext uri="{FF2B5EF4-FFF2-40B4-BE49-F238E27FC236}">
                <a16:creationId xmlns:a16="http://schemas.microsoft.com/office/drawing/2014/main" id="{222225A6-EE3C-44DE-B8F2-C8A9FC4EFC8C}"/>
              </a:ext>
            </a:extLst>
          </p:cNvPr>
          <p:cNvPicPr>
            <a:picLocks noChangeAspect="1"/>
          </p:cNvPicPr>
          <p:nvPr/>
        </p:nvPicPr>
        <p:blipFill>
          <a:blip r:embed="rId23"/>
          <a:stretch>
            <a:fillRect/>
          </a:stretch>
        </p:blipFill>
        <p:spPr>
          <a:xfrm>
            <a:off x="9262314" y="4835147"/>
            <a:ext cx="1612699" cy="1235536"/>
          </a:xfrm>
          <a:prstGeom prst="rect">
            <a:avLst/>
          </a:prstGeom>
        </p:spPr>
      </p:pic>
      <p:pic>
        <p:nvPicPr>
          <p:cNvPr id="27" name="Picture 26">
            <a:extLst>
              <a:ext uri="{FF2B5EF4-FFF2-40B4-BE49-F238E27FC236}">
                <a16:creationId xmlns:a16="http://schemas.microsoft.com/office/drawing/2014/main" id="{1DFC8D2B-65A9-4F5B-AF60-EA7047FE3386}"/>
              </a:ext>
            </a:extLst>
          </p:cNvPr>
          <p:cNvPicPr>
            <a:picLocks noChangeAspect="1"/>
          </p:cNvPicPr>
          <p:nvPr/>
        </p:nvPicPr>
        <p:blipFill>
          <a:blip r:embed="rId24"/>
          <a:stretch>
            <a:fillRect/>
          </a:stretch>
        </p:blipFill>
        <p:spPr>
          <a:xfrm>
            <a:off x="394321" y="3444240"/>
            <a:ext cx="1581978" cy="1217529"/>
          </a:xfrm>
          <a:prstGeom prst="rect">
            <a:avLst/>
          </a:prstGeom>
        </p:spPr>
      </p:pic>
      <p:pic>
        <p:nvPicPr>
          <p:cNvPr id="28" name="Picture 27">
            <a:extLst>
              <a:ext uri="{FF2B5EF4-FFF2-40B4-BE49-F238E27FC236}">
                <a16:creationId xmlns:a16="http://schemas.microsoft.com/office/drawing/2014/main" id="{9EED0C0F-4A40-49B2-9C93-E1CC487DFA16}"/>
              </a:ext>
            </a:extLst>
          </p:cNvPr>
          <p:cNvPicPr>
            <a:picLocks noChangeAspect="1"/>
          </p:cNvPicPr>
          <p:nvPr/>
        </p:nvPicPr>
        <p:blipFill>
          <a:blip r:embed="rId25"/>
          <a:stretch>
            <a:fillRect/>
          </a:stretch>
        </p:blipFill>
        <p:spPr>
          <a:xfrm>
            <a:off x="431784" y="4831740"/>
            <a:ext cx="1484071" cy="1130236"/>
          </a:xfrm>
          <a:prstGeom prst="rect">
            <a:avLst/>
          </a:prstGeom>
        </p:spPr>
      </p:pic>
    </p:spTree>
    <p:extLst>
      <p:ext uri="{BB962C8B-B14F-4D97-AF65-F5344CB8AC3E}">
        <p14:creationId xmlns:p14="http://schemas.microsoft.com/office/powerpoint/2010/main" val="3226057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84</Words>
  <Application>Microsoft Office PowerPoint</Application>
  <PresentationFormat>Widescreen</PresentationFormat>
  <Paragraphs>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Century Gothic</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Unsworth</dc:creator>
  <cp:lastModifiedBy>Joanne Unsworth</cp:lastModifiedBy>
  <cp:revision>4</cp:revision>
  <dcterms:created xsi:type="dcterms:W3CDTF">2020-01-05T15:48:21Z</dcterms:created>
  <dcterms:modified xsi:type="dcterms:W3CDTF">2021-01-10T11:55:01Z</dcterms:modified>
</cp:coreProperties>
</file>