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565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988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777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0708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832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403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916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3281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23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360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87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514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970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715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459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452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D2E3-958A-40D7-A43B-34CDD2EB2F4E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341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EAB2D2E3-958A-40D7-A43B-34CDD2EB2F4E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A2E63297-8166-417B-ACAD-45F0F06F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108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AEDEF1-6940-4408-BD13-BDEE9CE56588}"/>
              </a:ext>
            </a:extLst>
          </p:cNvPr>
          <p:cNvSpPr txBox="1"/>
          <p:nvPr/>
        </p:nvSpPr>
        <p:spPr>
          <a:xfrm>
            <a:off x="490331" y="1"/>
            <a:ext cx="10813774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Literacy </a:t>
            </a:r>
            <a:r>
              <a:rPr lang="en-GB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GB" sz="2000" baseline="30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January 2021</a:t>
            </a:r>
          </a:p>
          <a:p>
            <a:pPr algn="ctr"/>
            <a:endParaRPr lang="en-GB" sz="3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3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a diary?</a:t>
            </a:r>
          </a:p>
          <a:p>
            <a:pPr algn="ctr"/>
            <a:endParaRPr lang="en-GB" sz="3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3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diary </a:t>
            </a:r>
            <a:r>
              <a:rPr lang="en-GB" sz="3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something that you write in to explain events or experiences in your life. You write a diary like you are talking to your friend.</a:t>
            </a:r>
          </a:p>
          <a:p>
            <a:pPr algn="ctr"/>
            <a:endParaRPr lang="en-GB" sz="3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3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literacy task today is to write a diary entry of a day in your life. </a:t>
            </a:r>
            <a:r>
              <a:rPr lang="en-GB" sz="3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Choose a day, it might be a special time or a day that was really memorable. Explain what happened in order and perhaps how you felt about it. Imagine you are talking to a friend.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949397782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8</TotalTime>
  <Words>94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Corbel</vt:lpstr>
      <vt:lpstr>Depth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Unsworth</dc:creator>
  <cp:lastModifiedBy>Joanne Unsworth</cp:lastModifiedBy>
  <cp:revision>3</cp:revision>
  <dcterms:created xsi:type="dcterms:W3CDTF">2021-01-05T19:47:06Z</dcterms:created>
  <dcterms:modified xsi:type="dcterms:W3CDTF">2021-01-05T19:55:23Z</dcterms:modified>
</cp:coreProperties>
</file>