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6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98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77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0708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3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403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16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28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23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36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7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51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7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1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5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5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4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AB2D2E3-958A-40D7-A43B-34CDD2EB2F4E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2E63297-8166-417B-ACAD-45F0F06F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0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AEDEF1-6940-4408-BD13-BDEE9CE56588}"/>
              </a:ext>
            </a:extLst>
          </p:cNvPr>
          <p:cNvSpPr txBox="1"/>
          <p:nvPr/>
        </p:nvSpPr>
        <p:spPr>
          <a:xfrm>
            <a:off x="490331" y="1"/>
            <a:ext cx="10813774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Literacy </a:t>
            </a: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sz="2000" baseline="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January 2021</a:t>
            </a:r>
          </a:p>
          <a:p>
            <a:pPr algn="ctr"/>
            <a:endParaRPr lang="en-GB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diary?</a:t>
            </a:r>
          </a:p>
          <a:p>
            <a:pPr algn="ctr"/>
            <a:endParaRPr lang="en-GB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diary 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something that you write in to explain events or experiences in your life. You write a diary like you are talking to your friend.</a:t>
            </a:r>
          </a:p>
          <a:p>
            <a:pPr algn="ctr"/>
            <a:endParaRPr lang="en-GB" sz="3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literacy task today is to write a diary entry of a day in your life. 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a day, it might be a special time or a day that was really memorable. Explain what happened in order and perhaps how you felt about it. Imagine you are talking to a friend.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4939778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8</TotalTime>
  <Words>94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Corbel</vt:lpstr>
      <vt:lpstr>Depth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Unsworth</dc:creator>
  <cp:lastModifiedBy>Joanne Unsworth</cp:lastModifiedBy>
  <cp:revision>3</cp:revision>
  <dcterms:created xsi:type="dcterms:W3CDTF">2021-01-05T19:47:06Z</dcterms:created>
  <dcterms:modified xsi:type="dcterms:W3CDTF">2021-01-05T19:55:23Z</dcterms:modified>
</cp:coreProperties>
</file>