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44714-23D4-430F-B943-4D2F9DFCF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320540-D7BD-44F0-A3DB-B35ABEE5D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3E5D6-1DBC-45E8-8808-87B5DAEDD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8674F-4880-4AE2-B6E5-E5A84DF1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DF-2A7A-4F45-92CB-AF13F66D6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050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B2F10-9B13-4B09-8993-2064EBBEE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CFB7B-33DD-4AE4-8906-969C60E27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9D7FD6-2B19-4A32-B585-0C08C188E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BF053-4781-43C9-9250-6B207F0E5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A91F7-B4E2-4B78-8052-2680CE0D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279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14F50B-597D-42AA-AB59-D5669B0609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933F9-E270-44A6-85F7-C0DB43C25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DCD9F5-9CF0-41A3-A19E-C504FAEFC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72E3D-9E68-412D-99AD-00489C0C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0F448-8F85-4988-AB16-F4F37CC90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58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61EFA-9061-4AB7-9B04-C88B6EC93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B47C7-D56D-4B1D-99E6-85E0BD66D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3F795-121C-4DBC-BF07-7E99AD057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B6BF9-0D25-44C0-86FA-610F08EB8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C77377-7C61-4604-9606-FB04A5495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0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B1703-3DB2-4743-8A8E-C465D3826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4E5A22-9AEA-465F-B2D9-158D01F4F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2B2CC-A60E-42B1-8FE8-34E5636BC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C28F1-F131-4857-A34B-A329AA10F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EC0D9C-5BBD-4AE2-BE30-134F75802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066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7E1DD-FFF5-4549-8ABB-E2E39425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8DA31-4940-4B90-80DF-CD07AEF5AA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78841-EA4D-4DDB-A8BB-9E88ED30B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8E7D3-A9D6-42C8-A412-971DD547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DED82F-5FD1-4243-AE18-D9F804A1A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24771-C4D4-469E-BD10-CD2AADC68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895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D67E-58E1-42FF-BC5F-05A15B637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01601-7081-4DEE-A5D6-5CA2F620F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78EE5-765B-42A4-93EB-D39D74BC5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7BB43-9A49-449D-B20D-9FBB98134C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0A918B-52C2-4627-88AE-BC24B51317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C5FD3A-4DB0-415F-87DE-1CEF755B4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F2C5B6-1962-40C0-942D-838A5BC92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6AD90-4220-406F-B022-663501828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873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95481-491D-416F-955F-FD1EBD6B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BEE72E-A422-4A95-9719-23D3A5081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BF621D-F3EC-4235-B8DA-7737AF1CA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77A928-2556-44B5-BFD1-C564FBF9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57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6EC9A4-4A77-466D-B37E-26F53048F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A560A8-83A4-4276-8EDE-4F95F7F02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84EAB-D2FE-4326-BCF1-ABCD3DDB8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59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B208-5E9E-4328-B4AA-C0C2F5E41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256A0-685F-45CA-8B17-E3E8B9B927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4B4882-A799-463A-AC4A-B71832535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14BA2-32C1-4050-9830-27DD49808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CEB915-9ADB-47B8-9217-DB11AE81B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8C932-5FFF-48C8-98E8-79A65A3A2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3379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F647B-B320-4A89-899A-AA1877E4A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590E9B-8E1C-4BC4-8F3F-CC9F53E23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605D5-8BB4-454F-B96C-DD6312BFF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CD9CB-66ED-4426-9DB4-EAF53E522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A9355-CC32-4BDB-84DB-200E4E21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599BDD-C9B0-43F2-B0B3-56D3363D1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112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412FA-F050-4A14-87AF-D1D097F0D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13D618-AD26-46E6-B111-143E66B4B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C66136-2928-4778-8704-2B119A0012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F8128-062F-499B-AC9B-B29865ED2D25}" type="datetimeFigureOut">
              <a:rPr lang="en-GB" smtClean="0"/>
              <a:t>10/01/2021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D7F6C-A447-4867-B725-DFF81D08C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40054B-31AB-4BDA-91C2-AEB44CCAD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C24D-812B-4622-8E54-FBC260A25C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98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713804-BF4A-457D-AB09-C01222BC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284" y="2053307"/>
            <a:ext cx="11741427" cy="2387600"/>
          </a:xfrm>
        </p:spPr>
        <p:txBody>
          <a:bodyPr>
            <a:noAutofit/>
          </a:bodyPr>
          <a:lstStyle/>
          <a:p>
            <a:r>
              <a:rPr lang="en-GB" sz="8000" dirty="0">
                <a:latin typeface="Century Gothic" panose="020B0502020202020204" pitchFamily="34" charset="0"/>
              </a:rPr>
              <a:t>To describe emotions using interesting vocabulary.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E1BC103-3284-4368-8C9A-FD5763AB5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45" y="4431819"/>
            <a:ext cx="1173852" cy="11738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3E54AF-6079-461B-AFD2-AF7E2608B7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0905" y="4815307"/>
            <a:ext cx="1411495" cy="13529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24F04C-1BE9-4EAB-86D6-9B35F07671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759" y="4831938"/>
            <a:ext cx="1173853" cy="11738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00FD808-ED32-4EAD-B773-14FF4CE553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220" y="4542583"/>
            <a:ext cx="1771381" cy="17713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A54A61-13CE-4D89-8F63-71AFEAC179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9850" y="4618384"/>
            <a:ext cx="1290012" cy="129001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500E46-FCD2-4378-B63B-7239C939F7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5473" y="3942994"/>
            <a:ext cx="1302026" cy="130202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AFDFC93E-E6D4-44A7-9DD1-5B2E0B1BC5E9}"/>
              </a:ext>
            </a:extLst>
          </p:cNvPr>
          <p:cNvSpPr/>
          <p:nvPr/>
        </p:nvSpPr>
        <p:spPr>
          <a:xfrm>
            <a:off x="205407" y="127001"/>
            <a:ext cx="11781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entury Gothic" panose="020B0502020202020204" pitchFamily="34" charset="0"/>
              </a:rPr>
              <a:t>Tuesday literacy task</a:t>
            </a:r>
          </a:p>
        </p:txBody>
      </p:sp>
    </p:spTree>
    <p:extLst>
      <p:ext uri="{BB962C8B-B14F-4D97-AF65-F5344CB8AC3E}">
        <p14:creationId xmlns:p14="http://schemas.microsoft.com/office/powerpoint/2010/main" val="399981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1D8F2C-F6A7-4AC0-8B48-4E3E2E6CE348}"/>
              </a:ext>
            </a:extLst>
          </p:cNvPr>
          <p:cNvSpPr txBox="1"/>
          <p:nvPr/>
        </p:nvSpPr>
        <p:spPr>
          <a:xfrm>
            <a:off x="569843" y="410817"/>
            <a:ext cx="11118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latin typeface="Century Gothic" panose="020B0502020202020204" pitchFamily="34" charset="0"/>
              </a:rPr>
              <a:t>When you are writing diaries, it is really important to explain how you feel. Remember, writing in a diary is like talking to your friend. </a:t>
            </a:r>
          </a:p>
          <a:p>
            <a:endParaRPr lang="en-GB" sz="4800" dirty="0">
              <a:latin typeface="Century Gothic" panose="020B0502020202020204" pitchFamily="34" charset="0"/>
            </a:endParaRPr>
          </a:p>
          <a:p>
            <a:endParaRPr lang="en-GB" sz="4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514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6DD13D2-284B-4BCE-ADCF-02CC9382B43B}"/>
              </a:ext>
            </a:extLst>
          </p:cNvPr>
          <p:cNvSpPr/>
          <p:nvPr/>
        </p:nvSpPr>
        <p:spPr>
          <a:xfrm>
            <a:off x="205407" y="715619"/>
            <a:ext cx="12192000" cy="5642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lucky			overjoyed 			excited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interested			thankful	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fortunate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optimistic		       thrilled		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concerned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fascinated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alarmed		doubtful</a:t>
            </a:r>
            <a:r>
              <a:rPr lang="en-GB" sz="4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heartbroken		desperate			determined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40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miserable			irritated 			furious</a:t>
            </a:r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1217023-DE88-49FD-A9B5-BA71B2435941}"/>
              </a:ext>
            </a:extLst>
          </p:cNvPr>
          <p:cNvSpPr/>
          <p:nvPr/>
        </p:nvSpPr>
        <p:spPr>
          <a:xfrm>
            <a:off x="205407" y="127001"/>
            <a:ext cx="117811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Century Gothic" panose="020B0502020202020204" pitchFamily="34" charset="0"/>
              </a:rPr>
              <a:t>Here are some feelings to give you some ideas…</a:t>
            </a:r>
          </a:p>
        </p:txBody>
      </p:sp>
    </p:spTree>
    <p:extLst>
      <p:ext uri="{BB962C8B-B14F-4D97-AF65-F5344CB8AC3E}">
        <p14:creationId xmlns:p14="http://schemas.microsoft.com/office/powerpoint/2010/main" val="376905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61D8F2C-F6A7-4AC0-8B48-4E3E2E6CE348}"/>
              </a:ext>
            </a:extLst>
          </p:cNvPr>
          <p:cNvSpPr txBox="1"/>
          <p:nvPr/>
        </p:nvSpPr>
        <p:spPr>
          <a:xfrm>
            <a:off x="384313" y="100685"/>
            <a:ext cx="1111857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Century Gothic" panose="020B0502020202020204" pitchFamily="34" charset="0"/>
              </a:rPr>
              <a:t>Instead of just saying </a:t>
            </a:r>
            <a:r>
              <a:rPr lang="en-GB" sz="32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felt angry</a:t>
            </a:r>
            <a:r>
              <a:rPr lang="en-GB" sz="3200" dirty="0">
                <a:latin typeface="Century Gothic" panose="020B0502020202020204" pitchFamily="34" charset="0"/>
              </a:rPr>
              <a:t>, we can write this in a much more interesting way.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dirty="0">
                <a:latin typeface="Century Gothic" panose="020B0502020202020204" pitchFamily="34" charset="0"/>
              </a:rPr>
              <a:t>Think about what happens to your body when you feel angry. Lets write some interesting ways to describe that feeling.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60D0237-A733-48C9-B007-EA7AAFFE9FEB}"/>
              </a:ext>
            </a:extLst>
          </p:cNvPr>
          <p:cNvCxnSpPr/>
          <p:nvPr/>
        </p:nvCxnSpPr>
        <p:spPr>
          <a:xfrm>
            <a:off x="569843" y="4015409"/>
            <a:ext cx="11118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1A255F8-3043-4C78-BF6B-CFAB1B09EC14}"/>
              </a:ext>
            </a:extLst>
          </p:cNvPr>
          <p:cNvCxnSpPr/>
          <p:nvPr/>
        </p:nvCxnSpPr>
        <p:spPr>
          <a:xfrm>
            <a:off x="569843" y="4724400"/>
            <a:ext cx="11118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9F5F30-C360-4639-88D8-CBD2BF6A2DAC}"/>
              </a:ext>
            </a:extLst>
          </p:cNvPr>
          <p:cNvCxnSpPr/>
          <p:nvPr/>
        </p:nvCxnSpPr>
        <p:spPr>
          <a:xfrm>
            <a:off x="569843" y="5466522"/>
            <a:ext cx="11118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79DA65E-21B9-4BF1-9611-3573426CD2D8}"/>
              </a:ext>
            </a:extLst>
          </p:cNvPr>
          <p:cNvCxnSpPr/>
          <p:nvPr/>
        </p:nvCxnSpPr>
        <p:spPr>
          <a:xfrm>
            <a:off x="569843" y="6321288"/>
            <a:ext cx="111185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A561B04E-3BE8-4BAD-AC21-FDC46CFBD497}"/>
              </a:ext>
            </a:extLst>
          </p:cNvPr>
          <p:cNvSpPr/>
          <p:nvPr/>
        </p:nvSpPr>
        <p:spPr>
          <a:xfrm>
            <a:off x="503583" y="3457805"/>
            <a:ext cx="117811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dirty="0">
                <a:latin typeface="Century Gothic" panose="020B0502020202020204" pitchFamily="34" charset="0"/>
              </a:rPr>
              <a:t>My heart was thumping and…</a:t>
            </a:r>
          </a:p>
        </p:txBody>
      </p:sp>
    </p:spTree>
    <p:extLst>
      <p:ext uri="{BB962C8B-B14F-4D97-AF65-F5344CB8AC3E}">
        <p14:creationId xmlns:p14="http://schemas.microsoft.com/office/powerpoint/2010/main" val="367650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D1F896C-6B93-4D6A-A332-3CF5FD11E481}"/>
              </a:ext>
            </a:extLst>
          </p:cNvPr>
          <p:cNvSpPr/>
          <p:nvPr/>
        </p:nvSpPr>
        <p:spPr>
          <a:xfrm>
            <a:off x="205408" y="163853"/>
            <a:ext cx="117811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Century Gothic" panose="020B0502020202020204" pitchFamily="34" charset="0"/>
              </a:rPr>
              <a:t>Choose an emotion and describe what your body does to show that feeling. Then repeat with a different emotion.</a:t>
            </a:r>
          </a:p>
        </p:txBody>
      </p:sp>
    </p:spTree>
    <p:extLst>
      <p:ext uri="{BB962C8B-B14F-4D97-AF65-F5344CB8AC3E}">
        <p14:creationId xmlns:p14="http://schemas.microsoft.com/office/powerpoint/2010/main" val="1769002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173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To describe emotions using interesting vocabulary.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describe emotions using interesting vocabulary.</dc:title>
  <dc:creator>Joanne Unsworth</dc:creator>
  <cp:lastModifiedBy>Joanne Unsworth</cp:lastModifiedBy>
  <cp:revision>10</cp:revision>
  <dcterms:created xsi:type="dcterms:W3CDTF">2020-02-27T17:25:07Z</dcterms:created>
  <dcterms:modified xsi:type="dcterms:W3CDTF">2021-01-10T11:39:58Z</dcterms:modified>
</cp:coreProperties>
</file>