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BBFF4-05B0-4518-B684-3067BA50F75B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CB947-219C-4656-89F8-8E2E1D5883F3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CB947-219C-4656-89F8-8E2E1D5883F3}" type="slidenum">
              <a:rPr lang="en-GB" smtClean="0"/>
              <a:t>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A3E4C-BB2C-4308-ABBD-2BC9F97B5F52}" type="datetimeFigureOut">
              <a:rPr lang="en-GB" smtClean="0"/>
              <a:t>27/04/2012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38418-5893-4163-9A3E-320C3F2ECAEC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764704"/>
            <a:ext cx="59874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  <a:latin typeface="+mn-lt"/>
                <a:cs typeface="+mn-cs"/>
              </a:rPr>
              <a:t>Persuasive Writing</a:t>
            </a:r>
            <a:endParaRPr lang="en-US" sz="54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59632" y="2204864"/>
            <a:ext cx="6400800" cy="1219200"/>
          </a:xfrm>
          <a:prstGeom prst="rect">
            <a:avLst/>
          </a:prstGeom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Advertisements</a:t>
            </a:r>
          </a:p>
        </p:txBody>
      </p:sp>
      <p:pic>
        <p:nvPicPr>
          <p:cNvPr id="6" name="Picture 5" descr="Photo of Barbado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44005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004048" y="4653136"/>
            <a:ext cx="3900487" cy="971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30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Barbados special offers from </a:t>
            </a:r>
            <a:r>
              <a:rPr kumimoji="0" lang="en-GB" sz="30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£775!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85000"/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 words that:-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85000"/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79712" y="980728"/>
            <a:ext cx="513704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STAND OUT</a:t>
            </a:r>
            <a:endParaRPr lang="en-US" sz="8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 rot="20999900">
            <a:off x="379172" y="2478257"/>
            <a:ext cx="322909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PERSUAde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1800" y="5445224"/>
            <a:ext cx="595708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BIG AND BOLD</a:t>
            </a:r>
            <a:endParaRPr 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 rot="1335212">
            <a:off x="6018802" y="2731539"/>
            <a:ext cx="258275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  <a:cs typeface="+mn-cs"/>
              </a:rPr>
              <a:t>COOL!</a:t>
            </a:r>
            <a:endParaRPr lang="en-US" sz="5400" b="1" dirty="0">
              <a:ln w="50800"/>
              <a:solidFill>
                <a:schemeClr val="bg1">
                  <a:shade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9872" y="2996952"/>
            <a:ext cx="26709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Describe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28" y="4005064"/>
            <a:ext cx="22848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 rot="20932499">
            <a:off x="-205649" y="4073568"/>
            <a:ext cx="535926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Show </a:t>
            </a:r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it’s the best!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51520" y="404664"/>
            <a:ext cx="8424936" cy="2016224"/>
          </a:xfrm>
          <a:prstGeom prst="rect">
            <a:avLst/>
          </a:prstGeom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Aim</a:t>
            </a:r>
            <a:r>
              <a:rPr kumimoji="0" lang="en-GB" sz="6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of adverts is to... SELL!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4000" b="1" dirty="0" smtClean="0">
                <a:solidFill>
                  <a:srgbClr val="002060"/>
                </a:solidFill>
                <a:latin typeface="Comic Sans MS" pitchFamily="66" charset="0"/>
              </a:rPr>
              <a:t>This means it has to make you want to go on holiday here.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4000" b="1" dirty="0" smtClean="0">
                <a:solidFill>
                  <a:srgbClr val="002060"/>
                </a:solidFill>
                <a:latin typeface="Comic Sans MS" pitchFamily="66" charset="0"/>
              </a:rPr>
              <a:t>It has to sound like the BEST place ever!!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187624" y="260648"/>
            <a:ext cx="6400800" cy="1219200"/>
          </a:xfrm>
          <a:prstGeom prst="rect">
            <a:avLst/>
          </a:prstGeom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000" b="1" noProof="0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Feel Good Words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4000" b="1" i="0" u="none" strike="noStrike" kern="1200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What do people want from</a:t>
            </a:r>
            <a:r>
              <a:rPr kumimoji="0" lang="en-GB" sz="4000" b="1" i="0" u="none" strike="noStrike" kern="1200" cap="none" spc="0" normalizeH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 holiday?</a:t>
            </a:r>
            <a:endParaRPr kumimoji="0" lang="en-GB" sz="4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 rot="857982">
            <a:off x="325503" y="4908491"/>
            <a:ext cx="2286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latin typeface="Comic Sans MS" pitchFamily="66" charset="0"/>
              </a:rPr>
              <a:t>Once in a lifetime experience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 rot="20496226">
            <a:off x="6347599" y="2079759"/>
            <a:ext cx="25161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b="1" dirty="0">
                <a:solidFill>
                  <a:srgbClr val="FF0000"/>
                </a:solidFill>
                <a:latin typeface="Comic Sans MS" pitchFamily="66" charset="0"/>
              </a:rPr>
              <a:t>Number </a:t>
            </a:r>
            <a:r>
              <a:rPr lang="en-GB" sz="2000" b="1" dirty="0" smtClean="0">
                <a:solidFill>
                  <a:srgbClr val="FF0000"/>
                </a:solidFill>
                <a:latin typeface="Comic Sans MS" pitchFamily="66" charset="0"/>
              </a:rPr>
              <a:t>One Holiday!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 rot="444414">
            <a:off x="206977" y="2341394"/>
            <a:ext cx="3276600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ATTRACTIVE</a:t>
            </a: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868144" y="5733256"/>
            <a:ext cx="2714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Welcoming</a:t>
            </a:r>
          </a:p>
          <a:p>
            <a:pPr algn="ctr"/>
            <a:r>
              <a:rPr lang="en-GB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people</a:t>
            </a:r>
            <a:endParaRPr lang="en-GB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7" name="WordArt 14"/>
          <p:cNvSpPr>
            <a:spLocks noChangeArrowheads="1" noChangeShapeType="1" noTextEdit="1"/>
          </p:cNvSpPr>
          <p:nvPr/>
        </p:nvSpPr>
        <p:spPr bwMode="auto">
          <a:xfrm rot="20480527">
            <a:off x="277791" y="3472219"/>
            <a:ext cx="2232025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07763" dir="18900000" algn="ctr" rotWithShape="0">
                    <a:srgbClr val="808080">
                      <a:alpha val="50000"/>
                    </a:srgbClr>
                  </a:outerShdw>
                </a:effectLst>
                <a:latin typeface="Andy"/>
              </a:rPr>
              <a:t>peaceful</a:t>
            </a: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 rot="625072">
            <a:off x="6847421" y="3376429"/>
            <a:ext cx="18669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107763" dir="18900000" algn="ctr" rotWithShape="0">
                    <a:srgbClr val="9999FF">
                      <a:alpha val="50000"/>
                    </a:srgbClr>
                  </a:outerShdw>
                </a:effectLst>
                <a:latin typeface="Arial Black"/>
              </a:rPr>
              <a:t>Calm seas</a:t>
            </a:r>
            <a:endParaRPr lang="en-GB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107763" dir="18900000" algn="ctr" rotWithShape="0">
                  <a:srgbClr val="9999FF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9" name="WordArt 16"/>
          <p:cNvSpPr>
            <a:spLocks noChangeArrowheads="1" noChangeShapeType="1" noTextEdit="1"/>
          </p:cNvSpPr>
          <p:nvPr/>
        </p:nvSpPr>
        <p:spPr bwMode="auto">
          <a:xfrm>
            <a:off x="2699792" y="5949280"/>
            <a:ext cx="2495550" cy="647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GB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EXCITING </a:t>
            </a:r>
          </a:p>
          <a:p>
            <a:pPr algn="ctr"/>
            <a:r>
              <a:rPr lang="en-GB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adventures!</a:t>
            </a:r>
            <a:endParaRPr lang="en-GB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10" name="WordArt 15"/>
          <p:cNvSpPr>
            <a:spLocks noChangeArrowheads="1" noChangeShapeType="1" noTextEdit="1"/>
          </p:cNvSpPr>
          <p:nvPr/>
        </p:nvSpPr>
        <p:spPr bwMode="auto">
          <a:xfrm>
            <a:off x="4211960" y="2636912"/>
            <a:ext cx="1876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spc="72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6474267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friendly</a:t>
            </a:r>
          </a:p>
        </p:txBody>
      </p:sp>
      <p:sp>
        <p:nvSpPr>
          <p:cNvPr id="11" name="WordArt 9"/>
          <p:cNvSpPr>
            <a:spLocks noChangeArrowheads="1" noChangeShapeType="1" noTextEdit="1"/>
          </p:cNvSpPr>
          <p:nvPr/>
        </p:nvSpPr>
        <p:spPr bwMode="auto">
          <a:xfrm>
            <a:off x="2627784" y="3429000"/>
            <a:ext cx="2962275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99CC00"/>
                </a:solidFill>
                <a:latin typeface="Arial Black"/>
              </a:rPr>
              <a:t>picturesque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5332896" y="4196776"/>
            <a:ext cx="228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latin typeface="Comic Sans MS" pitchFamily="66" charset="0"/>
              </a:rPr>
              <a:t>Special Offer!!</a:t>
            </a:r>
            <a:endParaRPr lang="en-GB" sz="2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  <p:bldP spid="3" grpId="0" autoUpdateAnimBg="0"/>
      <p:bldP spid="4" grpId="0" autoUpdateAnimBg="0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187624" y="260648"/>
            <a:ext cx="6400800" cy="1219200"/>
          </a:xfrm>
          <a:prstGeom prst="rect">
            <a:avLst/>
          </a:prstGeom>
          <a:effectLst>
            <a:outerShdw dist="107763" dir="18900000" algn="ctr" rotWithShape="0">
              <a:schemeClr val="bg2"/>
            </a:outerShdw>
          </a:effectLst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5000" b="1" noProof="0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Superlatives!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Simply the best!</a:t>
            </a:r>
            <a:endParaRPr lang="en-GB" sz="3200" b="1" noProof="0" dirty="0" smtClean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 rot="20979790">
            <a:off x="303285" y="1946019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most luxurious hotels!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904" y="1844824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tastiest food!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715868">
            <a:off x="6067724" y="2526828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bluest seas!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3285" y="3098146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fastest speedboats!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164271">
            <a:off x="2967582" y="3098147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comfiest beds!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493084">
            <a:off x="5697094" y="3481429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friendliest people!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420998">
            <a:off x="499080" y="4417028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prettiest fish!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299053">
            <a:off x="807341" y="5731085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softest sand!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71637" y="4506948"/>
            <a:ext cx="2808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hottest sun!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23928" y="5517232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best carnivals!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409470">
            <a:off x="6296264" y="5105077"/>
            <a:ext cx="280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The cheapest deals!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179512" y="188640"/>
            <a:ext cx="4551362" cy="20970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3500000" algn="ctr" rotWithShape="0">
                    <a:srgbClr val="868686">
                      <a:alpha val="50000"/>
                    </a:srgbClr>
                  </a:outerShdw>
                </a:effectLst>
                <a:latin typeface="Arial Black"/>
              </a:rPr>
              <a:t>BOSSY VERBS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076056" y="404664"/>
            <a:ext cx="32416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dirty="0"/>
              <a:t>(IMPERATIVES</a:t>
            </a:r>
            <a:r>
              <a:rPr lang="en-GB" sz="3200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GB" sz="3200" dirty="0" smtClean="0"/>
              <a:t>    You MUST....</a:t>
            </a:r>
            <a:endParaRPr lang="en-GB" sz="3200" dirty="0"/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395536" y="2564904"/>
            <a:ext cx="266429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EXPLORE</a:t>
            </a:r>
            <a:endParaRPr lang="en-GB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66FF"/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2708920"/>
            <a:ext cx="37115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our</a:t>
            </a:r>
            <a:r>
              <a:rPr lang="en-GB" sz="2800" dirty="0" smtClean="0"/>
              <a:t> beautiful mountains</a:t>
            </a:r>
            <a:endParaRPr lang="en-GB" sz="2800" dirty="0"/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323528" y="3573016"/>
            <a:ext cx="2159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VISIT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323528" y="4365104"/>
            <a:ext cx="2159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EXPERIENCE</a:t>
            </a:r>
          </a:p>
        </p:txBody>
      </p:sp>
      <p:sp>
        <p:nvSpPr>
          <p:cNvPr id="8" name="WordArt 14"/>
          <p:cNvSpPr>
            <a:spLocks noChangeArrowheads="1" noChangeShapeType="1" noTextEdit="1"/>
          </p:cNvSpPr>
          <p:nvPr/>
        </p:nvSpPr>
        <p:spPr bwMode="auto">
          <a:xfrm>
            <a:off x="323528" y="5373216"/>
            <a:ext cx="2159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STROLL</a:t>
            </a:r>
          </a:p>
        </p:txBody>
      </p:sp>
      <p:sp>
        <p:nvSpPr>
          <p:cNvPr id="9" name="Rectangle 8"/>
          <p:cNvSpPr/>
          <p:nvPr/>
        </p:nvSpPr>
        <p:spPr>
          <a:xfrm>
            <a:off x="2483768" y="3573016"/>
            <a:ext cx="2974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t</a:t>
            </a:r>
            <a:r>
              <a:rPr lang="en-GB" sz="2800" dirty="0" smtClean="0"/>
              <a:t>he ancient castles 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2555776" y="4365104"/>
            <a:ext cx="3736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s</a:t>
            </a:r>
            <a:r>
              <a:rPr lang="en-GB" sz="2800" dirty="0" smtClean="0"/>
              <a:t>wimming with dolphins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2555776" y="5301208"/>
            <a:ext cx="4592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long the white sand beaches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7931224" cy="9639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Use a catchy slogan: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5013176"/>
            <a:ext cx="75608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b="1" dirty="0"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Use a slogan that catches the reader’s attention!</a:t>
            </a:r>
            <a:endParaRPr lang="en-GB" sz="2400" b="1" dirty="0"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5733256"/>
            <a:ext cx="6112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Make it big, bold and fun to read!</a:t>
            </a:r>
            <a:endParaRPr lang="en-GB" sz="2800" b="1" dirty="0"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467544" y="1412776"/>
            <a:ext cx="4551362" cy="20970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endParaRPr lang="en-GB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13500000" algn="ctr" rotWithShape="0">
                  <a:srgbClr val="868686">
                    <a:alpha val="5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6" name="Rectangle 5"/>
          <p:cNvSpPr/>
          <p:nvPr/>
        </p:nvSpPr>
        <p:spPr>
          <a:xfrm rot="21257804">
            <a:off x="20954" y="1347218"/>
            <a:ext cx="4509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SUPER SOFT SAND!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437246">
            <a:off x="3605780" y="1540729"/>
            <a:ext cx="54920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dirty="0"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Swim with</a:t>
            </a:r>
          </a:p>
          <a:p>
            <a:pPr algn="ctr"/>
            <a:r>
              <a:rPr lang="en-GB" sz="3200" dirty="0" smtClean="0">
                <a:solidFill>
                  <a:schemeClr val="tx2">
                    <a:shade val="85000"/>
                    <a:satMod val="150000"/>
                  </a:schemeClr>
                </a:solidFill>
              </a:rPr>
              <a:t>Colourful Caribbean Creatures!!</a:t>
            </a:r>
            <a:endParaRPr lang="en-GB" sz="3200" dirty="0"/>
          </a:p>
        </p:txBody>
      </p:sp>
      <p:sp>
        <p:nvSpPr>
          <p:cNvPr id="10" name="Rectangle 9"/>
          <p:cNvSpPr/>
          <p:nvPr/>
        </p:nvSpPr>
        <p:spPr>
          <a:xfrm>
            <a:off x="323528" y="2492896"/>
            <a:ext cx="3096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Beautiful Barbados </a:t>
            </a:r>
          </a:p>
          <a:p>
            <a:r>
              <a:rPr lang="en-GB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accent6">
                    <a:lumMod val="75000"/>
                  </a:schemeClr>
                </a:solidFill>
              </a:rPr>
              <a:t>       Beaches!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520" y="3789040"/>
            <a:ext cx="30963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err="1" smtClean="0">
                <a:solidFill>
                  <a:schemeClr val="accent4">
                    <a:lumMod val="50000"/>
                  </a:schemeClr>
                </a:solidFill>
              </a:rPr>
              <a:t>Magnificant</a:t>
            </a:r>
            <a:r>
              <a:rPr lang="en-GB" sz="2800" dirty="0" smtClean="0">
                <a:solidFill>
                  <a:schemeClr val="accent4">
                    <a:lumMod val="50000"/>
                  </a:schemeClr>
                </a:solidFill>
              </a:rPr>
              <a:t> Mountains! </a:t>
            </a:r>
            <a:endParaRPr lang="en-GB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99907">
            <a:off x="3419872" y="3068960"/>
            <a:ext cx="45096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BE happiest here in </a:t>
            </a:r>
            <a:r>
              <a:rPr lang="en-US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haiti</a:t>
            </a: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en-US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48264" y="4077072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Remember to use </a:t>
            </a:r>
            <a:r>
              <a:rPr lang="en-GB" b="1" u="sng" dirty="0" smtClean="0"/>
              <a:t>ALLITERATION</a:t>
            </a:r>
            <a:endParaRPr lang="en-GB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267744" y="260648"/>
            <a:ext cx="5257800" cy="1439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ahoma"/>
                <a:ea typeface="Tahoma"/>
                <a:cs typeface="Tahoma"/>
              </a:rPr>
              <a:t>Rhetorical questions????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5536" y="1556792"/>
            <a:ext cx="835292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200" dirty="0" smtClean="0"/>
              <a:t>These are questions that do not need an answer but are used </a:t>
            </a:r>
            <a:r>
              <a:rPr lang="en-GB" sz="2200" dirty="0"/>
              <a:t>for </a:t>
            </a:r>
            <a:r>
              <a:rPr lang="en-GB" sz="2200" dirty="0" smtClean="0"/>
              <a:t>effect.</a:t>
            </a:r>
            <a:endParaRPr lang="en-GB" sz="2200" dirty="0"/>
          </a:p>
        </p:txBody>
      </p:sp>
      <p:sp>
        <p:nvSpPr>
          <p:cNvPr id="4" name="WordArt 7"/>
          <p:cNvSpPr>
            <a:spLocks noChangeArrowheads="1" noChangeShapeType="1" noTextEdit="1"/>
          </p:cNvSpPr>
          <p:nvPr/>
        </p:nvSpPr>
        <p:spPr bwMode="auto">
          <a:xfrm>
            <a:off x="377557" y="2340704"/>
            <a:ext cx="61214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Fancy a great holiday break?</a:t>
            </a:r>
          </a:p>
        </p:txBody>
      </p:sp>
      <p:sp>
        <p:nvSpPr>
          <p:cNvPr id="5" name="WordArt 8"/>
          <p:cNvSpPr>
            <a:spLocks noChangeArrowheads="1" noChangeShapeType="1" noTextEdit="1"/>
          </p:cNvSpPr>
          <p:nvPr/>
        </p:nvSpPr>
        <p:spPr bwMode="auto">
          <a:xfrm rot="267262">
            <a:off x="3203848" y="3611698"/>
            <a:ext cx="5658223" cy="7534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80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Want to swim with turtles?</a:t>
            </a:r>
            <a:endParaRPr lang="en-GB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008000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  <p:sp>
        <p:nvSpPr>
          <p:cNvPr id="6" name="WordArt 6" descr="Narrow vertical"/>
          <p:cNvSpPr>
            <a:spLocks noChangeArrowheads="1" noChangeShapeType="1" noTextEdit="1"/>
          </p:cNvSpPr>
          <p:nvPr/>
        </p:nvSpPr>
        <p:spPr bwMode="auto">
          <a:xfrm>
            <a:off x="539552" y="5445224"/>
            <a:ext cx="8039100" cy="1084263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Why not </a:t>
            </a:r>
            <a:r>
              <a:rPr lang="en-GB" sz="3600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visit the Caribbean?</a:t>
            </a:r>
            <a:endParaRPr lang="en-GB" sz="3600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 rot="21396104">
            <a:off x="268875" y="4676157"/>
            <a:ext cx="5658223" cy="7534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Ever experienced Carnival?</a:t>
            </a:r>
            <a:endParaRPr lang="en-GB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5"/>
          <p:cNvSpPr>
            <a:spLocks noChangeArrowheads="1" noChangeShapeType="1" noTextEdit="1"/>
          </p:cNvSpPr>
          <p:nvPr/>
        </p:nvSpPr>
        <p:spPr bwMode="auto">
          <a:xfrm>
            <a:off x="251520" y="260648"/>
            <a:ext cx="6337300" cy="16557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GB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PICTURES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5724128" y="1484784"/>
            <a:ext cx="3192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/>
              <a:t>Paint a thousand words</a:t>
            </a:r>
            <a:endParaRPr lang="en-GB" sz="2400" b="1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65104"/>
            <a:ext cx="195738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http://t3.gstatic.com/images?q=tbn:ANd9GcQpvx3KSkRK1QbEjl9Hshz46gRJZ2Sy15CT5qrPlzS_kdZvALEryUStJBc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204864"/>
            <a:ext cx="213206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11760" y="260648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Organise your information</a:t>
            </a:r>
            <a:endParaRPr lang="en-GB" sz="28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67544" y="908720"/>
            <a:ext cx="59055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BULLET POINTS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Walking </a:t>
            </a:r>
            <a:r>
              <a:rPr lang="en-GB" sz="2000" dirty="0">
                <a:latin typeface="Comic Sans MS" pitchFamily="66" charset="0"/>
              </a:rPr>
              <a:t>along our spectacular coast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>
                <a:latin typeface="Comic Sans MS" pitchFamily="66" charset="0"/>
              </a:rPr>
              <a:t>Bird-watching at our beautiful reserve 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000" dirty="0" smtClean="0">
                <a:latin typeface="Comic Sans MS" pitchFamily="66" charset="0"/>
              </a:rPr>
              <a:t>Dancing in our famous carnival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WordArt 8"/>
          <p:cNvSpPr>
            <a:spLocks noChangeArrowheads="1" noChangeShapeType="1" noTextEdit="1"/>
          </p:cNvSpPr>
          <p:nvPr/>
        </p:nvSpPr>
        <p:spPr bwMode="auto">
          <a:xfrm>
            <a:off x="5148064" y="2492896"/>
            <a:ext cx="31686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GB" sz="3600" kern="10" dirty="0" smtClean="0">
                <a:ln w="9525">
                  <a:round/>
                  <a:headEnd/>
                  <a:tailEnd/>
                </a:ln>
                <a:solidFill>
                  <a:srgbClr val="000080"/>
                </a:solidFill>
                <a:latin typeface="Comic Sans MS"/>
              </a:rPr>
              <a:t>Sub-headings</a:t>
            </a:r>
          </a:p>
        </p:txBody>
      </p:sp>
      <p:sp>
        <p:nvSpPr>
          <p:cNvPr id="7" name="Rectangle 6"/>
          <p:cNvSpPr/>
          <p:nvPr/>
        </p:nvSpPr>
        <p:spPr>
          <a:xfrm>
            <a:off x="5148064" y="2996952"/>
            <a:ext cx="3600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 smtClean="0"/>
              <a:t>Activities</a:t>
            </a:r>
          </a:p>
          <a:p>
            <a:r>
              <a:rPr lang="en-GB" sz="2800" dirty="0" smtClean="0"/>
              <a:t>You can go surfing, snorkelling and even swimming with sharks!</a:t>
            </a:r>
            <a:endParaRPr lang="en-GB" u="sng" dirty="0"/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971600" y="3501008"/>
            <a:ext cx="2159000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13500000" algn="ctr" rotWithShape="0">
                    <a:srgbClr val="808080">
                      <a:alpha val="50000"/>
                    </a:srgbClr>
                  </a:outerShdw>
                </a:effectLst>
                <a:latin typeface="Arial Black"/>
              </a:rPr>
              <a:t>Labels</a:t>
            </a:r>
            <a:endParaRPr lang="en-GB" sz="3600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07763" dir="13500000" algn="ctr" rotWithShape="0">
                  <a:srgbClr val="808080">
                    <a:alpha val="5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9" name="Picture 8" descr="http://t3.gstatic.com/images?q=tbn:ANd9GcQpvx3KSkRK1QbEjl9Hshz46gRJZ2Sy15CT5qrPlzS_kdZvALEryUStJB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581128"/>
            <a:ext cx="148399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Arrow Connector 10"/>
          <p:cNvCxnSpPr/>
          <p:nvPr/>
        </p:nvCxnSpPr>
        <p:spPr>
          <a:xfrm flipH="1">
            <a:off x="1979712" y="4941168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67744" y="4077072"/>
            <a:ext cx="25671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Snorkelling and</a:t>
            </a:r>
          </a:p>
          <a:p>
            <a:r>
              <a:rPr lang="en-GB" dirty="0" smtClean="0"/>
              <a:t>Underwater photography</a:t>
            </a:r>
          </a:p>
          <a:p>
            <a:r>
              <a:rPr lang="en-GB" dirty="0" smtClean="0"/>
              <a:t>Of the amazing </a:t>
            </a:r>
            <a:r>
              <a:rPr lang="en-GB" dirty="0" err="1" smtClean="0"/>
              <a:t>sealife</a:t>
            </a:r>
            <a:r>
              <a:rPr lang="en-GB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EC27FF52779444BF5923CA2F14233E" ma:contentTypeVersion="12" ma:contentTypeDescription="Create a new document." ma:contentTypeScope="" ma:versionID="bfea08cbfa510ab0ebf83ab55b661115">
  <xsd:schema xmlns:xsd="http://www.w3.org/2001/XMLSchema" xmlns:xs="http://www.w3.org/2001/XMLSchema" xmlns:p="http://schemas.microsoft.com/office/2006/metadata/properties" xmlns:ns2="7339e1bc-14d8-4e7b-b65e-6601d191f20f" xmlns:ns3="72c043cc-0f35-4f0f-a2cf-9302b6d50b1c" targetNamespace="http://schemas.microsoft.com/office/2006/metadata/properties" ma:root="true" ma:fieldsID="ac0e1e67dbe5b7ba60538056b813dd83" ns2:_="" ns3:_="">
    <xsd:import namespace="7339e1bc-14d8-4e7b-b65e-6601d191f20f"/>
    <xsd:import namespace="72c043cc-0f35-4f0f-a2cf-9302b6d50b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9e1bc-14d8-4e7b-b65e-6601d191f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c043cc-0f35-4f0f-a2cf-9302b6d50b1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42FF49-6CF7-4222-9441-C5FE8DB37DAB}"/>
</file>

<file path=customXml/itemProps2.xml><?xml version="1.0" encoding="utf-8"?>
<ds:datastoreItem xmlns:ds="http://schemas.openxmlformats.org/officeDocument/2006/customXml" ds:itemID="{C12FF09E-78F3-4F14-82F3-34956A6B2DF0}"/>
</file>

<file path=customXml/itemProps3.xml><?xml version="1.0" encoding="utf-8"?>
<ds:datastoreItem xmlns:ds="http://schemas.openxmlformats.org/officeDocument/2006/customXml" ds:itemID="{E97FB34B-529B-4A1F-8AC7-0B48EAB040EB}"/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312</Words>
  <Application>Microsoft Office PowerPoint</Application>
  <PresentationFormat>On-screen Show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Carly</dc:creator>
  <cp:lastModifiedBy>Carly</cp:lastModifiedBy>
  <cp:revision>5</cp:revision>
  <dcterms:created xsi:type="dcterms:W3CDTF">2012-04-27T10:48:40Z</dcterms:created>
  <dcterms:modified xsi:type="dcterms:W3CDTF">2012-04-27T11:35:24Z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0x0101004AEC27FF52779444BF5923CA2F14233E</vt:lpwstr>
  </property>
</Properties>
</file>