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BBFF4-05B0-4518-B684-3067BA50F75B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CB947-219C-4656-89F8-8E2E1D5883F3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B947-219C-4656-89F8-8E2E1D5883F3}" type="slidenum">
              <a:rPr lang="en-GB" smtClean="0"/>
              <a:t>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3E4C-BB2C-4308-ABBD-2BC9F97B5F52}" type="datetimeFigureOut">
              <a:rPr lang="en-GB" smtClean="0"/>
              <a:t>27/04/2012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8418-5893-4163-9A3E-320C3F2ECAEC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764704"/>
            <a:ext cx="59874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Persuasive Writing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59632" y="2204864"/>
            <a:ext cx="6400800" cy="1219200"/>
          </a:xfrm>
          <a:prstGeom prst="rect">
            <a:avLst/>
          </a:prstGeom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Advertisements</a:t>
            </a:r>
          </a:p>
        </p:txBody>
      </p:sp>
      <p:pic>
        <p:nvPicPr>
          <p:cNvPr id="6" name="Picture 5" descr="Photo of Barbado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44005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04048" y="4653136"/>
            <a:ext cx="3900487" cy="971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0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Barbados special offers from </a:t>
            </a:r>
            <a:r>
              <a:rPr kumimoji="0" lang="en-GB" sz="3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£775!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85000"/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words that:-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85000"/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980728"/>
            <a:ext cx="51370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STAND OUT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 rot="20999900">
            <a:off x="379172" y="2478257"/>
            <a:ext cx="322909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PERSUAde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5445224"/>
            <a:ext cx="59570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BIG AND BOLD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335212">
            <a:off x="6018802" y="2731539"/>
            <a:ext cx="25827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COOL!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9872" y="2996952"/>
            <a:ext cx="2670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Describe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28" y="4005064"/>
            <a:ext cx="22848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 rot="20932499">
            <a:off x="-205649" y="4073568"/>
            <a:ext cx="535926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Show 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it’s the best!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51520" y="404664"/>
            <a:ext cx="8424936" cy="2016224"/>
          </a:xfrm>
          <a:prstGeom prst="rect">
            <a:avLst/>
          </a:prstGeom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Aim</a:t>
            </a:r>
            <a:r>
              <a:rPr kumimoji="0" lang="en-GB" sz="6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of adverts is to... SELL!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4000" b="1" dirty="0" smtClean="0">
                <a:solidFill>
                  <a:srgbClr val="002060"/>
                </a:solidFill>
                <a:latin typeface="Comic Sans MS" pitchFamily="66" charset="0"/>
              </a:rPr>
              <a:t>This means it has to make you want to go on holiday here.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4000" b="1" dirty="0" smtClean="0">
                <a:solidFill>
                  <a:srgbClr val="002060"/>
                </a:solidFill>
                <a:latin typeface="Comic Sans MS" pitchFamily="66" charset="0"/>
              </a:rPr>
              <a:t>It has to sound like the BEST place ever!!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187624" y="260648"/>
            <a:ext cx="6400800" cy="1219200"/>
          </a:xfrm>
          <a:prstGeom prst="rect">
            <a:avLst/>
          </a:prstGeom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5000" b="1" noProof="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Feel Good Words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do people want from</a:t>
            </a:r>
            <a:r>
              <a:rPr kumimoji="0" lang="en-GB" sz="4000" b="1" i="0" u="none" strike="noStrike" kern="1200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holiday?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 rot="857982">
            <a:off x="325503" y="4908491"/>
            <a:ext cx="228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latin typeface="Comic Sans MS" pitchFamily="66" charset="0"/>
              </a:rPr>
              <a:t>Once in a lifetime experience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 rot="20496226">
            <a:off x="6347599" y="2079759"/>
            <a:ext cx="25161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Number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One Holiday!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 rot="444414">
            <a:off x="206977" y="2341394"/>
            <a:ext cx="3276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ATTRACTIVE</a:t>
            </a: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5868144" y="5733256"/>
            <a:ext cx="2714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Welcoming</a:t>
            </a:r>
          </a:p>
          <a:p>
            <a:pPr algn="ctr"/>
            <a:r>
              <a:rPr lang="en-GB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people</a:t>
            </a:r>
            <a:endParaRPr lang="en-GB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 rot="20480527">
            <a:off x="277791" y="3472219"/>
            <a:ext cx="2232025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Andy"/>
              </a:rPr>
              <a:t>peaceful</a:t>
            </a: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 rot="625072">
            <a:off x="6847421" y="3376429"/>
            <a:ext cx="1866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Arial Black"/>
              </a:rPr>
              <a:t>Calm seas</a:t>
            </a:r>
            <a:endParaRPr lang="en-GB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107763" dir="18900000" algn="ctr" rotWithShape="0">
                  <a:srgbClr val="9999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WordArt 16"/>
          <p:cNvSpPr>
            <a:spLocks noChangeArrowheads="1" noChangeShapeType="1" noTextEdit="1"/>
          </p:cNvSpPr>
          <p:nvPr/>
        </p:nvSpPr>
        <p:spPr bwMode="auto">
          <a:xfrm>
            <a:off x="2699792" y="5949280"/>
            <a:ext cx="24955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EXCITING </a:t>
            </a:r>
          </a:p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adventures!</a:t>
            </a:r>
            <a:endParaRPr lang="en-GB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10" name="WordArt 15"/>
          <p:cNvSpPr>
            <a:spLocks noChangeArrowheads="1" noChangeShapeType="1" noTextEdit="1"/>
          </p:cNvSpPr>
          <p:nvPr/>
        </p:nvSpPr>
        <p:spPr bwMode="auto">
          <a:xfrm>
            <a:off x="4211960" y="2636912"/>
            <a:ext cx="1876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6474267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friendly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627784" y="3429000"/>
            <a:ext cx="29622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CC00"/>
                </a:solidFill>
                <a:latin typeface="Arial Black"/>
              </a:rPr>
              <a:t>picturesque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332896" y="4196776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latin typeface="Comic Sans MS" pitchFamily="66" charset="0"/>
              </a:rPr>
              <a:t>Special Offer!!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autoUpdateAnimBg="0"/>
      <p:bldP spid="4" grpId="0" autoUpdateAnimBg="0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187624" y="260648"/>
            <a:ext cx="6400800" cy="1219200"/>
          </a:xfrm>
          <a:prstGeom prst="rect">
            <a:avLst/>
          </a:prstGeom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5000" b="1" noProof="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Superlatives!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Simply the best!</a:t>
            </a:r>
            <a:endParaRPr lang="en-GB" sz="3200" b="1" noProof="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 rot="20979790">
            <a:off x="303285" y="1946019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most luxurious hotels!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1844824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tastiest food!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715868">
            <a:off x="6067724" y="252682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bluest seas!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3285" y="3098146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fastest speedboats!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4271">
            <a:off x="2967582" y="3098147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comfiest beds!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493084">
            <a:off x="5697094" y="3481429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friendliest people!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420998">
            <a:off x="499080" y="4417028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prettiest fish!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299053">
            <a:off x="807341" y="5731085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softest sand!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71637" y="450694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hottest sun!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3928" y="5517232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best carnivals!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409470">
            <a:off x="6296264" y="5105077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The cheapest deals!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179512" y="188640"/>
            <a:ext cx="4551362" cy="2097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BOSSY VERBS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76056" y="404664"/>
            <a:ext cx="3241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/>
              <a:t>(IMPERATIVES</a:t>
            </a:r>
            <a:r>
              <a:rPr lang="en-GB" sz="32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GB" sz="3200" dirty="0" smtClean="0"/>
              <a:t>    You MUST....</a:t>
            </a:r>
            <a:endParaRPr lang="en-GB" sz="3200" dirty="0"/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395536" y="2564904"/>
            <a:ext cx="266429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EXPLORE</a:t>
            </a:r>
            <a:endParaRPr lang="en-GB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66FF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2708920"/>
            <a:ext cx="371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our</a:t>
            </a:r>
            <a:r>
              <a:rPr lang="en-GB" sz="2800" dirty="0" smtClean="0"/>
              <a:t> beautiful mountains</a:t>
            </a:r>
            <a:endParaRPr lang="en-GB" sz="2800" dirty="0"/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23528" y="3573016"/>
            <a:ext cx="2159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VISIT</a:t>
            </a:r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323528" y="4365104"/>
            <a:ext cx="2159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EXPERIENCE</a:t>
            </a:r>
          </a:p>
        </p:txBody>
      </p:sp>
      <p:sp>
        <p:nvSpPr>
          <p:cNvPr id="8" name="WordArt 14"/>
          <p:cNvSpPr>
            <a:spLocks noChangeArrowheads="1" noChangeShapeType="1" noTextEdit="1"/>
          </p:cNvSpPr>
          <p:nvPr/>
        </p:nvSpPr>
        <p:spPr bwMode="auto">
          <a:xfrm>
            <a:off x="323528" y="5373216"/>
            <a:ext cx="2159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STROLL</a:t>
            </a:r>
          </a:p>
        </p:txBody>
      </p:sp>
      <p:sp>
        <p:nvSpPr>
          <p:cNvPr id="9" name="Rectangle 8"/>
          <p:cNvSpPr/>
          <p:nvPr/>
        </p:nvSpPr>
        <p:spPr>
          <a:xfrm>
            <a:off x="2483768" y="3573016"/>
            <a:ext cx="2974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t</a:t>
            </a:r>
            <a:r>
              <a:rPr lang="en-GB" sz="2800" dirty="0" smtClean="0"/>
              <a:t>he ancient castles 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2555776" y="4365104"/>
            <a:ext cx="3736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</a:t>
            </a:r>
            <a:r>
              <a:rPr lang="en-GB" sz="2800" dirty="0" smtClean="0"/>
              <a:t>wimming with dolphins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2555776" y="5301208"/>
            <a:ext cx="4592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long the white sand beaches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7931224" cy="963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a catchy slogan: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5013176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3">
                  <a:lumMod val="50000"/>
                </a:schemeClr>
              </a:solidFill>
              <a:latin typeface="Kristen ITC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Use a slogan that catches the reader’s attention!</a:t>
            </a:r>
            <a:endParaRPr lang="en-GB" sz="2400" b="1" dirty="0">
              <a:solidFill>
                <a:schemeClr val="accent3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5733256"/>
            <a:ext cx="6112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Make it big, bold and fun to read!</a:t>
            </a:r>
            <a:endParaRPr lang="en-GB" sz="2800" b="1" dirty="0">
              <a:solidFill>
                <a:schemeClr val="accent3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467544" y="1412776"/>
            <a:ext cx="4551362" cy="2097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en-GB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 rot="21257804">
            <a:off x="20954" y="1347218"/>
            <a:ext cx="4509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SUPER SOFT SAND!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437246">
            <a:off x="3605780" y="1540729"/>
            <a:ext cx="54920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Swim with</a:t>
            </a:r>
          </a:p>
          <a:p>
            <a:pPr algn="ctr"/>
            <a:r>
              <a:rPr lang="en-GB" sz="3200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Colourful Caribbean Creatures!!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323528" y="2492896"/>
            <a:ext cx="309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Beautiful Barbados 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       Beaches!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3789040"/>
            <a:ext cx="309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 smtClean="0">
                <a:solidFill>
                  <a:schemeClr val="accent4">
                    <a:lumMod val="50000"/>
                  </a:schemeClr>
                </a:solidFill>
              </a:rPr>
              <a:t>Magnificant</a:t>
            </a:r>
            <a:r>
              <a:rPr lang="en-GB" sz="2800" dirty="0" smtClean="0">
                <a:solidFill>
                  <a:schemeClr val="accent4">
                    <a:lumMod val="50000"/>
                  </a:schemeClr>
                </a:solidFill>
              </a:rPr>
              <a:t> Mountains! </a:t>
            </a:r>
            <a:endParaRPr lang="en-GB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99907">
            <a:off x="3419872" y="3068960"/>
            <a:ext cx="4509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 happiest here in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haiti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8264" y="4077072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Remember to use </a:t>
            </a:r>
            <a:r>
              <a:rPr lang="en-GB" b="1" u="sng" dirty="0" smtClean="0"/>
              <a:t>ALLITERATION</a:t>
            </a: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67744" y="260648"/>
            <a:ext cx="5257800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Rhetorical questions????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1556792"/>
            <a:ext cx="83529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These are questions that do not need an answer but are used </a:t>
            </a:r>
            <a:r>
              <a:rPr lang="en-GB" sz="2200" dirty="0"/>
              <a:t>for </a:t>
            </a:r>
            <a:r>
              <a:rPr lang="en-GB" sz="2200" dirty="0" smtClean="0"/>
              <a:t>effect.</a:t>
            </a:r>
            <a:endParaRPr lang="en-GB" sz="2200" dirty="0"/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377557" y="2340704"/>
            <a:ext cx="61214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Fancy a great holiday break?</a:t>
            </a: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 rot="267262">
            <a:off x="3203848" y="3611698"/>
            <a:ext cx="5658223" cy="7534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Want to swim with turtles?</a:t>
            </a:r>
            <a:endParaRPr lang="en-GB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80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6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539552" y="5445224"/>
            <a:ext cx="80391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Why not </a:t>
            </a:r>
            <a:r>
              <a:rPr lang="en-GB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visit the Caribbean?</a:t>
            </a:r>
            <a:endParaRPr lang="en-GB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 rot="21396104">
            <a:off x="268875" y="4676157"/>
            <a:ext cx="5658223" cy="7534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Ever experienced Carnival?</a:t>
            </a:r>
            <a:endParaRPr lang="en-GB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251520" y="260648"/>
            <a:ext cx="6337300" cy="1655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PICTURES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724128" y="1484784"/>
            <a:ext cx="3192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Paint a thousand words</a:t>
            </a:r>
            <a:endParaRPr lang="en-GB" sz="2400" b="1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19573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t3.gstatic.com/images?q=tbn:ANd9GcQpvx3KSkRK1QbEjl9Hshz46gRJZ2Sy15CT5qrPlzS_kdZvALEryUStJB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204864"/>
            <a:ext cx="213206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260648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Organise your information</a:t>
            </a:r>
            <a:endParaRPr lang="en-GB" sz="28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67544" y="908720"/>
            <a:ext cx="59055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BULLET POINTS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Walking </a:t>
            </a:r>
            <a:r>
              <a:rPr lang="en-GB" sz="2000" dirty="0">
                <a:latin typeface="Comic Sans MS" pitchFamily="66" charset="0"/>
              </a:rPr>
              <a:t>along our spectacular coast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Bird-watching at our beautiful reserve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Dancing in our famous carnival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5148064" y="2492896"/>
            <a:ext cx="31686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GB" sz="3600" kern="10" dirty="0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Comic Sans MS"/>
              </a:rPr>
              <a:t>Sub-headings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8064" y="2996952"/>
            <a:ext cx="360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/>
              <a:t>Activities</a:t>
            </a:r>
          </a:p>
          <a:p>
            <a:r>
              <a:rPr lang="en-GB" sz="2800" dirty="0" smtClean="0"/>
              <a:t>You can go surfing, snorkelling and even swimming with sharks!</a:t>
            </a:r>
            <a:endParaRPr lang="en-GB" u="sng" dirty="0"/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971600" y="3501008"/>
            <a:ext cx="2159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Labels</a:t>
            </a:r>
            <a:endParaRPr lang="en-GB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9" name="Picture 8" descr="http://t3.gstatic.com/images?q=tbn:ANd9GcQpvx3KSkRK1QbEjl9Hshz46gRJZ2Sy15CT5qrPlzS_kdZvALEryUStJB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581128"/>
            <a:ext cx="148399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H="1">
            <a:off x="1979712" y="494116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67744" y="4077072"/>
            <a:ext cx="25671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Snorkelling and</a:t>
            </a:r>
          </a:p>
          <a:p>
            <a:r>
              <a:rPr lang="en-GB" dirty="0" smtClean="0"/>
              <a:t>Underwater photography</a:t>
            </a:r>
          </a:p>
          <a:p>
            <a:r>
              <a:rPr lang="en-GB" dirty="0" smtClean="0"/>
              <a:t>Of the amazing </a:t>
            </a:r>
            <a:r>
              <a:rPr lang="en-GB" dirty="0" err="1" smtClean="0"/>
              <a:t>sealife</a:t>
            </a:r>
            <a:r>
              <a:rPr lang="en-GB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C27FF52779444BF5923CA2F14233E" ma:contentTypeVersion="12" ma:contentTypeDescription="Create a new document." ma:contentTypeScope="" ma:versionID="bfea08cbfa510ab0ebf83ab55b661115">
  <xsd:schema xmlns:xsd="http://www.w3.org/2001/XMLSchema" xmlns:xs="http://www.w3.org/2001/XMLSchema" xmlns:p="http://schemas.microsoft.com/office/2006/metadata/properties" xmlns:ns2="7339e1bc-14d8-4e7b-b65e-6601d191f20f" xmlns:ns3="72c043cc-0f35-4f0f-a2cf-9302b6d50b1c" targetNamespace="http://schemas.microsoft.com/office/2006/metadata/properties" ma:root="true" ma:fieldsID="ac0e1e67dbe5b7ba60538056b813dd83" ns2:_="" ns3:_="">
    <xsd:import namespace="7339e1bc-14d8-4e7b-b65e-6601d191f20f"/>
    <xsd:import namespace="72c043cc-0f35-4f0f-a2cf-9302b6d50b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9e1bc-14d8-4e7b-b65e-6601d191f2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043cc-0f35-4f0f-a2cf-9302b6d50b1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42FF49-6CF7-4222-9441-C5FE8DB37DAB}"/>
</file>

<file path=customXml/itemProps2.xml><?xml version="1.0" encoding="utf-8"?>
<ds:datastoreItem xmlns:ds="http://schemas.openxmlformats.org/officeDocument/2006/customXml" ds:itemID="{C12FF09E-78F3-4F14-82F3-34956A6B2DF0}"/>
</file>

<file path=customXml/itemProps3.xml><?xml version="1.0" encoding="utf-8"?>
<ds:datastoreItem xmlns:ds="http://schemas.openxmlformats.org/officeDocument/2006/customXml" ds:itemID="{E97FB34B-529B-4A1F-8AC7-0B48EAB040EB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312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Carly</dc:creator>
  <cp:lastModifiedBy>Carly</cp:lastModifiedBy>
  <cp:revision>5</cp:revision>
  <dcterms:created xsi:type="dcterms:W3CDTF">2012-04-27T10:48:40Z</dcterms:created>
  <dcterms:modified xsi:type="dcterms:W3CDTF">2012-04-27T11:35:24Z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0x0101004AEC27FF52779444BF5923CA2F14233E</vt:lpwstr>
  </property>
</Properties>
</file>