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9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9A7B20-C781-44E3-90DA-D7A08CB03C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205DC93C-78CB-45C9-9CEC-865D5439DC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9EE99EDA-E83C-4607-9539-87BCB0B9F3A7}"/>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5" name="Footer Placeholder 4">
            <a:extLst>
              <a:ext uri="{FF2B5EF4-FFF2-40B4-BE49-F238E27FC236}">
                <a16:creationId xmlns="" xmlns:a16="http://schemas.microsoft.com/office/drawing/2014/main" id="{B74D30AA-B4BA-4EFB-9A7F-842720854D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94EC4493-1639-4EDE-AB92-314EA09C8CDF}"/>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2266174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5BDCEE-50C8-472C-9C09-0AB1EEDDBD8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1166C2FF-5108-4DDD-9860-8AF0AF18E6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4E974E83-B8B2-49AD-8EAF-FB8CBC58FEB1}"/>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5" name="Footer Placeholder 4">
            <a:extLst>
              <a:ext uri="{FF2B5EF4-FFF2-40B4-BE49-F238E27FC236}">
                <a16:creationId xmlns="" xmlns:a16="http://schemas.microsoft.com/office/drawing/2014/main" id="{81C559A2-4034-4D5A-BFEE-48F7897E1C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B4655CB6-4DBE-47C8-8A3F-F5B29E8D5985}"/>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199204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472EDBB-9212-4A51-A80B-68A3B40B38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25C17F5F-8CAD-4BB3-80D4-D364758674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E8F19B30-787E-4A8A-9809-AA0ADADD28EE}"/>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5" name="Footer Placeholder 4">
            <a:extLst>
              <a:ext uri="{FF2B5EF4-FFF2-40B4-BE49-F238E27FC236}">
                <a16:creationId xmlns="" xmlns:a16="http://schemas.microsoft.com/office/drawing/2014/main" id="{7DEF8A09-CC83-4D34-8759-0B025DF3BB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B2D038DE-F70B-46BC-A909-9901E34796A0}"/>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3578153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F191CE-AAFE-4748-8BF1-432F83EA70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848BC82C-8952-4714-B2C6-D8E05A1378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69E3235B-362B-40CD-949E-72AECD70E226}"/>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5" name="Footer Placeholder 4">
            <a:extLst>
              <a:ext uri="{FF2B5EF4-FFF2-40B4-BE49-F238E27FC236}">
                <a16:creationId xmlns="" xmlns:a16="http://schemas.microsoft.com/office/drawing/2014/main" id="{F52EF6C9-74CD-4E88-BBEB-F1F129CE64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45A1DE08-76BF-4C5E-861E-71D3B73129B8}"/>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279402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3F32DA-DC78-4F0E-8CEE-2831AAE7B6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25F47388-DC6F-4468-AEE4-7002F94B82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194F7645-3D3B-4511-AF99-56247B65E3A2}"/>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5" name="Footer Placeholder 4">
            <a:extLst>
              <a:ext uri="{FF2B5EF4-FFF2-40B4-BE49-F238E27FC236}">
                <a16:creationId xmlns="" xmlns:a16="http://schemas.microsoft.com/office/drawing/2014/main" id="{418431EE-F4DA-4543-B2C8-3B648980A6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0A4CA717-83F2-49EA-B7FC-4934758B4C06}"/>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808451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0FB6BC-8BF6-4E8C-8D37-87C1E16C35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7638F8E0-4158-4CBA-B7E5-ECC5BDB642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D8DD235B-2CF7-4F62-8735-57BE4DBCE7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E3C3D0C1-D300-42B1-922E-E7DF1427EE35}"/>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6" name="Footer Placeholder 5">
            <a:extLst>
              <a:ext uri="{FF2B5EF4-FFF2-40B4-BE49-F238E27FC236}">
                <a16:creationId xmlns="" xmlns:a16="http://schemas.microsoft.com/office/drawing/2014/main" id="{5BF0470A-656C-43FD-982C-DD4B104F9D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0FB8705F-BB6F-4E18-9FBD-20A8744BBB71}"/>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2678836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0E6B45-C1F1-475A-8915-0D99203D38A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0C27111-E899-4D61-AC53-4FFCA7AC32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7C303D3C-0077-4FB1-BE97-0E6E98A15B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F58CE196-E31F-4D30-B49D-58F91A5025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98623E1C-6048-4A78-8CDA-B5F08281C4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9B53AEAB-86C0-4FD6-86BF-90535A837A32}"/>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8" name="Footer Placeholder 7">
            <a:extLst>
              <a:ext uri="{FF2B5EF4-FFF2-40B4-BE49-F238E27FC236}">
                <a16:creationId xmlns="" xmlns:a16="http://schemas.microsoft.com/office/drawing/2014/main" id="{E6900ACB-0915-4BC9-A736-833FABBF0F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4AACDCFF-2B99-4094-92AE-63FF27586EB4}"/>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1253075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BF1E6D-9E55-49B9-B391-1225D698B61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9F0E6F0D-2FD7-4AAF-8919-2D94E1776EC0}"/>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4" name="Footer Placeholder 3">
            <a:extLst>
              <a:ext uri="{FF2B5EF4-FFF2-40B4-BE49-F238E27FC236}">
                <a16:creationId xmlns="" xmlns:a16="http://schemas.microsoft.com/office/drawing/2014/main" id="{01C37812-1DF4-430E-8F31-92184ADFD5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AE5D85B1-883E-4A7F-9CC9-7557AA8F774B}"/>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998937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C054D5F-16D9-43B7-BFBD-978F6CB13183}"/>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3" name="Footer Placeholder 2">
            <a:extLst>
              <a:ext uri="{FF2B5EF4-FFF2-40B4-BE49-F238E27FC236}">
                <a16:creationId xmlns="" xmlns:a16="http://schemas.microsoft.com/office/drawing/2014/main" id="{A664CDF5-19EE-4B6F-8B4C-C1877D9C1B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B90C6B40-16D0-4B34-AF90-056DF3364993}"/>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2247543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030047-CA2A-4425-B505-F871926F59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D94DF668-F843-4C5D-BA50-BB097CE299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25C5828D-0BAE-4D4C-88A0-9752FB63AC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2CE24E1-50A5-44B9-8D69-9F83937B5CFE}"/>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6" name="Footer Placeholder 5">
            <a:extLst>
              <a:ext uri="{FF2B5EF4-FFF2-40B4-BE49-F238E27FC236}">
                <a16:creationId xmlns="" xmlns:a16="http://schemas.microsoft.com/office/drawing/2014/main" id="{8FD77CC1-0D66-4381-A902-5B84410713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1FE3979C-79F0-47B2-9F2F-A0DCFF0F00AC}"/>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3604357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FE0263-AF6B-44E3-AA86-4573BE257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10A679C8-8667-4E34-AF77-C0327DF5E4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E69B6B42-9106-4388-A090-920393C1D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095144C-739A-4848-BC88-5EF0D0761943}"/>
              </a:ext>
            </a:extLst>
          </p:cNvPr>
          <p:cNvSpPr>
            <a:spLocks noGrp="1"/>
          </p:cNvSpPr>
          <p:nvPr>
            <p:ph type="dt" sz="half" idx="10"/>
          </p:nvPr>
        </p:nvSpPr>
        <p:spPr/>
        <p:txBody>
          <a:bodyPr/>
          <a:lstStyle/>
          <a:p>
            <a:fld id="{7E8288CF-B007-43E4-A312-CC14B6A4CCD5}" type="datetimeFigureOut">
              <a:rPr lang="en-GB" smtClean="0"/>
              <a:t>05/01/2021</a:t>
            </a:fld>
            <a:endParaRPr lang="en-GB"/>
          </a:p>
        </p:txBody>
      </p:sp>
      <p:sp>
        <p:nvSpPr>
          <p:cNvPr id="6" name="Footer Placeholder 5">
            <a:extLst>
              <a:ext uri="{FF2B5EF4-FFF2-40B4-BE49-F238E27FC236}">
                <a16:creationId xmlns="" xmlns:a16="http://schemas.microsoft.com/office/drawing/2014/main" id="{F9AF604C-9C43-4B77-B766-77ACDD6692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74A54F26-B842-4622-8B14-D4BC702D01F9}"/>
              </a:ext>
            </a:extLst>
          </p:cNvPr>
          <p:cNvSpPr>
            <a:spLocks noGrp="1"/>
          </p:cNvSpPr>
          <p:nvPr>
            <p:ph type="sldNum" sz="quarter" idx="12"/>
          </p:nvPr>
        </p:nvSpPr>
        <p:spPr/>
        <p:txBody>
          <a:bodyPr/>
          <a:lstStyle/>
          <a:p>
            <a:fld id="{FA16904A-E1E5-47A3-8353-30BEADC6C5C9}" type="slidenum">
              <a:rPr lang="en-GB" smtClean="0"/>
              <a:t>‹#›</a:t>
            </a:fld>
            <a:endParaRPr lang="en-GB"/>
          </a:p>
        </p:txBody>
      </p:sp>
    </p:spTree>
    <p:extLst>
      <p:ext uri="{BB962C8B-B14F-4D97-AF65-F5344CB8AC3E}">
        <p14:creationId xmlns:p14="http://schemas.microsoft.com/office/powerpoint/2010/main" val="3891248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C97B039F-5862-4B72-BB60-3A9EB5A428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9DE1AB40-662B-4E35-9A77-AFF40AEE3D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3E586ED5-B876-4D8D-9FF8-4E613396AF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8288CF-B007-43E4-A312-CC14B6A4CCD5}" type="datetimeFigureOut">
              <a:rPr lang="en-GB" smtClean="0"/>
              <a:t>05/01/2021</a:t>
            </a:fld>
            <a:endParaRPr lang="en-GB"/>
          </a:p>
        </p:txBody>
      </p:sp>
      <p:sp>
        <p:nvSpPr>
          <p:cNvPr id="5" name="Footer Placeholder 4">
            <a:extLst>
              <a:ext uri="{FF2B5EF4-FFF2-40B4-BE49-F238E27FC236}">
                <a16:creationId xmlns="" xmlns:a16="http://schemas.microsoft.com/office/drawing/2014/main" id="{C6E3D93C-357D-46B8-AFDF-82838643B8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A7A2B8F8-19A3-4360-91E3-4F7D56B489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6904A-E1E5-47A3-8353-30BEADC6C5C9}" type="slidenum">
              <a:rPr lang="en-GB" smtClean="0"/>
              <a:t>‹#›</a:t>
            </a:fld>
            <a:endParaRPr lang="en-GB"/>
          </a:p>
        </p:txBody>
      </p:sp>
    </p:spTree>
    <p:extLst>
      <p:ext uri="{BB962C8B-B14F-4D97-AF65-F5344CB8AC3E}">
        <p14:creationId xmlns:p14="http://schemas.microsoft.com/office/powerpoint/2010/main" val="2311391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bc.co.uk/bitesize/clips/zqxtsbk" TargetMode="External"/><Relationship Id="rId2" Type="http://schemas.openxmlformats.org/officeDocument/2006/relationships/hyperlink" Target="https://www.bbc.co.uk/bitesize/clips/zcfygk7"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36525A6F-A088-457B-A24C-D54BF27C7AAA}"/>
              </a:ext>
            </a:extLst>
          </p:cNvPr>
          <p:cNvSpPr txBox="1"/>
          <p:nvPr/>
        </p:nvSpPr>
        <p:spPr>
          <a:xfrm>
            <a:off x="1358348" y="861391"/>
            <a:ext cx="9475304" cy="1754326"/>
          </a:xfrm>
          <a:prstGeom prst="rect">
            <a:avLst/>
          </a:prstGeom>
          <a:noFill/>
        </p:spPr>
        <p:txBody>
          <a:bodyPr wrap="square" rtlCol="0">
            <a:spAutoFit/>
          </a:bodyPr>
          <a:lstStyle/>
          <a:p>
            <a:pPr algn="ctr"/>
            <a:r>
              <a:rPr lang="en-GB" sz="5400" dirty="0">
                <a:latin typeface="Century Gothic" panose="020B0502020202020204" pitchFamily="34" charset="0"/>
              </a:rPr>
              <a:t>What was life like in Britain around 2000 years ago?</a:t>
            </a:r>
          </a:p>
        </p:txBody>
      </p:sp>
      <p:sp>
        <p:nvSpPr>
          <p:cNvPr id="5" name="Rectangle 4">
            <a:extLst>
              <a:ext uri="{FF2B5EF4-FFF2-40B4-BE49-F238E27FC236}">
                <a16:creationId xmlns="" xmlns:a16="http://schemas.microsoft.com/office/drawing/2014/main" id="{D458B4FA-05E5-4912-8A58-C5B9842F26E7}"/>
              </a:ext>
            </a:extLst>
          </p:cNvPr>
          <p:cNvSpPr/>
          <p:nvPr/>
        </p:nvSpPr>
        <p:spPr>
          <a:xfrm>
            <a:off x="3857855" y="3655151"/>
            <a:ext cx="4476290" cy="369332"/>
          </a:xfrm>
          <a:prstGeom prst="rect">
            <a:avLst/>
          </a:prstGeom>
        </p:spPr>
        <p:txBody>
          <a:bodyPr wrap="none">
            <a:spAutoFit/>
          </a:bodyPr>
          <a:lstStyle/>
          <a:p>
            <a:r>
              <a:rPr lang="en-GB" dirty="0">
                <a:hlinkClick r:id="rId2"/>
              </a:rPr>
              <a:t>https://www.bbc.co.uk/bitesize/clips/zcfygk7</a:t>
            </a:r>
            <a:r>
              <a:rPr lang="en-GB" dirty="0"/>
              <a:t> </a:t>
            </a:r>
          </a:p>
        </p:txBody>
      </p:sp>
      <p:sp>
        <p:nvSpPr>
          <p:cNvPr id="6" name="Rectangle 5">
            <a:extLst>
              <a:ext uri="{FF2B5EF4-FFF2-40B4-BE49-F238E27FC236}">
                <a16:creationId xmlns="" xmlns:a16="http://schemas.microsoft.com/office/drawing/2014/main" id="{3A0F1E68-90D7-4C43-B63A-7D3A6B3DFF7F}"/>
              </a:ext>
            </a:extLst>
          </p:cNvPr>
          <p:cNvSpPr/>
          <p:nvPr/>
        </p:nvSpPr>
        <p:spPr>
          <a:xfrm>
            <a:off x="3844262" y="5811943"/>
            <a:ext cx="4489883" cy="369332"/>
          </a:xfrm>
          <a:prstGeom prst="rect">
            <a:avLst/>
          </a:prstGeom>
        </p:spPr>
        <p:txBody>
          <a:bodyPr wrap="none">
            <a:spAutoFit/>
          </a:bodyPr>
          <a:lstStyle/>
          <a:p>
            <a:r>
              <a:rPr lang="en-GB" dirty="0">
                <a:hlinkClick r:id="rId3"/>
              </a:rPr>
              <a:t>https://www.bbc.co.uk/bitesize/clips/zqxtsbk</a:t>
            </a:r>
            <a:r>
              <a:rPr lang="en-GB" dirty="0"/>
              <a:t> </a:t>
            </a:r>
          </a:p>
        </p:txBody>
      </p:sp>
      <p:sp>
        <p:nvSpPr>
          <p:cNvPr id="7" name="Rectangle 6">
            <a:extLst>
              <a:ext uri="{FF2B5EF4-FFF2-40B4-BE49-F238E27FC236}">
                <a16:creationId xmlns="" xmlns:a16="http://schemas.microsoft.com/office/drawing/2014/main" id="{235FE60C-29DD-4449-A802-01E396932754}"/>
              </a:ext>
            </a:extLst>
          </p:cNvPr>
          <p:cNvSpPr/>
          <p:nvPr/>
        </p:nvSpPr>
        <p:spPr>
          <a:xfrm>
            <a:off x="306883" y="183082"/>
            <a:ext cx="4926349" cy="369332"/>
          </a:xfrm>
          <a:prstGeom prst="rect">
            <a:avLst/>
          </a:prstGeom>
        </p:spPr>
        <p:txBody>
          <a:bodyPr wrap="none">
            <a:spAutoFit/>
          </a:bodyPr>
          <a:lstStyle/>
          <a:p>
            <a:r>
              <a:rPr lang="en-GB" dirty="0">
                <a:latin typeface="Century Gothic" panose="020B0502020202020204" pitchFamily="34" charset="0"/>
                <a:ea typeface="Calibri" panose="020F0502020204030204" pitchFamily="34" charset="0"/>
                <a:cs typeface="Times New Roman" panose="02020603050405020304" pitchFamily="18" charset="0"/>
              </a:rPr>
              <a:t>Lo: To explore life in </a:t>
            </a:r>
            <a:r>
              <a:rPr lang="en-GB">
                <a:latin typeface="Century Gothic" panose="020B0502020202020204" pitchFamily="34" charset="0"/>
                <a:ea typeface="Calibri" panose="020F0502020204030204" pitchFamily="34" charset="0"/>
                <a:cs typeface="Times New Roman" panose="02020603050405020304" pitchFamily="18" charset="0"/>
              </a:rPr>
              <a:t>Celtic </a:t>
            </a:r>
            <a:r>
              <a:rPr lang="en-GB" smtClean="0">
                <a:latin typeface="Century Gothic" panose="020B0502020202020204" pitchFamily="34" charset="0"/>
                <a:ea typeface="Calibri" panose="020F0502020204030204" pitchFamily="34" charset="0"/>
                <a:cs typeface="Times New Roman" panose="02020603050405020304" pitchFamily="18" charset="0"/>
              </a:rPr>
              <a:t>Britain </a:t>
            </a:r>
            <a:r>
              <a:rPr lang="en-GB" b="1" dirty="0" smtClean="0">
                <a:latin typeface="Century Gothic" panose="020B0502020202020204" pitchFamily="34" charset="0"/>
                <a:ea typeface="Calibri" panose="020F0502020204030204" pitchFamily="34" charset="0"/>
                <a:cs typeface="Times New Roman" panose="02020603050405020304" pitchFamily="18" charset="0"/>
              </a:rPr>
              <a:t>lesson 1</a:t>
            </a:r>
            <a:r>
              <a:rPr lang="en-GB" dirty="0" smtClean="0">
                <a:latin typeface="Century Gothic" panose="020B0502020202020204" pitchFamily="34" charset="0"/>
                <a:ea typeface="Calibri" panose="020F0502020204030204" pitchFamily="34" charset="0"/>
                <a:cs typeface="Times New Roman" panose="02020603050405020304" pitchFamily="18" charset="0"/>
              </a:rPr>
              <a:t>. </a:t>
            </a:r>
            <a:endParaRPr lang="en-GB" dirty="0"/>
          </a:p>
        </p:txBody>
      </p:sp>
    </p:spTree>
    <p:extLst>
      <p:ext uri="{BB962C8B-B14F-4D97-AF65-F5344CB8AC3E}">
        <p14:creationId xmlns:p14="http://schemas.microsoft.com/office/powerpoint/2010/main" val="2060906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35FE60C-29DD-4449-A802-01E396932754}"/>
              </a:ext>
            </a:extLst>
          </p:cNvPr>
          <p:cNvSpPr/>
          <p:nvPr/>
        </p:nvSpPr>
        <p:spPr>
          <a:xfrm>
            <a:off x="306883" y="183082"/>
            <a:ext cx="4862228" cy="369332"/>
          </a:xfrm>
          <a:prstGeom prst="rect">
            <a:avLst/>
          </a:prstGeom>
        </p:spPr>
        <p:txBody>
          <a:bodyPr wrap="none">
            <a:spAutoFit/>
          </a:bodyPr>
          <a:lstStyle/>
          <a:p>
            <a:r>
              <a:rPr lang="en-GB" dirty="0">
                <a:latin typeface="Century Gothic" panose="020B0502020202020204" pitchFamily="34" charset="0"/>
                <a:ea typeface="Calibri" panose="020F0502020204030204" pitchFamily="34" charset="0"/>
                <a:cs typeface="Times New Roman" panose="02020603050405020304" pitchFamily="18" charset="0"/>
              </a:rPr>
              <a:t>Lo: To explore life in Celtic </a:t>
            </a:r>
            <a:r>
              <a:rPr lang="en-GB" dirty="0" smtClean="0">
                <a:latin typeface="Century Gothic" panose="020B0502020202020204" pitchFamily="34" charset="0"/>
                <a:ea typeface="Calibri" panose="020F0502020204030204" pitchFamily="34" charset="0"/>
                <a:cs typeface="Times New Roman" panose="02020603050405020304" pitchFamily="18" charset="0"/>
              </a:rPr>
              <a:t>Britain </a:t>
            </a:r>
            <a:r>
              <a:rPr lang="en-GB" b="1" dirty="0" smtClean="0">
                <a:latin typeface="Century Gothic" panose="020B0502020202020204" pitchFamily="34" charset="0"/>
                <a:ea typeface="Calibri" panose="020F0502020204030204" pitchFamily="34" charset="0"/>
                <a:cs typeface="Times New Roman" panose="02020603050405020304" pitchFamily="18" charset="0"/>
              </a:rPr>
              <a:t>lesson 1 </a:t>
            </a:r>
            <a:endParaRPr lang="en-GB" b="1" dirty="0"/>
          </a:p>
        </p:txBody>
      </p:sp>
      <p:sp>
        <p:nvSpPr>
          <p:cNvPr id="5" name="TextBox 4">
            <a:extLst>
              <a:ext uri="{FF2B5EF4-FFF2-40B4-BE49-F238E27FC236}">
                <a16:creationId xmlns="" xmlns:a16="http://schemas.microsoft.com/office/drawing/2014/main" id="{36525A6F-A088-457B-A24C-D54BF27C7AAA}"/>
              </a:ext>
            </a:extLst>
          </p:cNvPr>
          <p:cNvSpPr txBox="1"/>
          <p:nvPr/>
        </p:nvSpPr>
        <p:spPr>
          <a:xfrm>
            <a:off x="306883" y="1020018"/>
            <a:ext cx="11430000" cy="646331"/>
          </a:xfrm>
          <a:prstGeom prst="rect">
            <a:avLst/>
          </a:prstGeom>
          <a:noFill/>
        </p:spPr>
        <p:txBody>
          <a:bodyPr wrap="square" rtlCol="0">
            <a:spAutoFit/>
          </a:bodyPr>
          <a:lstStyle/>
          <a:p>
            <a:pPr algn="ctr"/>
            <a:r>
              <a:rPr lang="en-GB" sz="3600" dirty="0">
                <a:latin typeface="Century Gothic" panose="020B0502020202020204" pitchFamily="34" charset="0"/>
              </a:rPr>
              <a:t>What jobs did people do in Celtic Britain?</a:t>
            </a:r>
          </a:p>
        </p:txBody>
      </p:sp>
      <p:sp>
        <p:nvSpPr>
          <p:cNvPr id="6" name="TextBox 5">
            <a:extLst>
              <a:ext uri="{FF2B5EF4-FFF2-40B4-BE49-F238E27FC236}">
                <a16:creationId xmlns="" xmlns:a16="http://schemas.microsoft.com/office/drawing/2014/main" id="{36525A6F-A088-457B-A24C-D54BF27C7AAA}"/>
              </a:ext>
            </a:extLst>
          </p:cNvPr>
          <p:cNvSpPr txBox="1"/>
          <p:nvPr/>
        </p:nvSpPr>
        <p:spPr>
          <a:xfrm>
            <a:off x="196714" y="2451336"/>
            <a:ext cx="11430000" cy="3416320"/>
          </a:xfrm>
          <a:prstGeom prst="rect">
            <a:avLst/>
          </a:prstGeom>
          <a:noFill/>
        </p:spPr>
        <p:txBody>
          <a:bodyPr wrap="square" rtlCol="0">
            <a:spAutoFit/>
          </a:bodyPr>
          <a:lstStyle/>
          <a:p>
            <a:pPr algn="ctr"/>
            <a:r>
              <a:rPr lang="en-GB" sz="3600" dirty="0" smtClean="0">
                <a:latin typeface="Century Gothic" panose="020B0502020202020204" pitchFamily="34" charset="0"/>
              </a:rPr>
              <a:t>Read the information about the Celtic jobs. Choose a job and act out pretending to do that job. If you can, video your acting out and upload to seesaw. After they have been uploaded, try and guess what other people have chosen. Comment on other people’s to see if you are right.</a:t>
            </a:r>
            <a:endParaRPr lang="en-GB" sz="3600" dirty="0">
              <a:latin typeface="Century Gothic" panose="020B0502020202020204" pitchFamily="34" charset="0"/>
            </a:endParaRPr>
          </a:p>
        </p:txBody>
      </p:sp>
    </p:spTree>
    <p:extLst>
      <p:ext uri="{BB962C8B-B14F-4D97-AF65-F5344CB8AC3E}">
        <p14:creationId xmlns:p14="http://schemas.microsoft.com/office/powerpoint/2010/main" val="2759907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106</Words>
  <Application>Microsoft Office PowerPoint</Application>
  <PresentationFormat>Custom</PresentationFormat>
  <Paragraphs>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 Unsworth</dc:creator>
  <cp:lastModifiedBy>Staff</cp:lastModifiedBy>
  <cp:revision>6</cp:revision>
  <dcterms:created xsi:type="dcterms:W3CDTF">2020-01-05T15:29:41Z</dcterms:created>
  <dcterms:modified xsi:type="dcterms:W3CDTF">2021-01-05T12:37:10Z</dcterms:modified>
</cp:coreProperties>
</file>