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35A7C2-5D47-4A69-A347-861F97D4C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C557B8F-79FF-4708-8C09-D0CC2B0CC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3FC329-8A9C-4D4F-AF78-E3ACECD64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7B650C6-C2F7-4D49-AFDE-9FFA69A49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25CB3D5-3553-4D4E-9228-658475C6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02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354E58-A4B9-4106-8F36-85E2E543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69DA7F7-20B8-4399-A9E8-D3C2AE7AC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1A4500D-C251-4840-AF59-38E646D1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2D84E74-4852-4A6A-B7FF-7A8B3D5A9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D197D9-2C16-42A6-AF63-110C6F841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2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02E27EF-EDF7-4285-9229-342C55A084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400B955-CCFB-4ACD-9240-18F94BE62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9D1543E-BCD6-4EE6-B580-D6DF9BF5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5582C69-7A93-4A41-AE1E-72A9FC6C3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B81452-C445-4DE5-92EA-75D9EE3E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34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D9AC80-7EAD-49FD-8439-AA0153DBB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740A52-15D7-498A-BD21-6580BC8DB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2D93B40-60F9-4597-89CE-3C8FB1D33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E0A21FD-B6F9-42DD-AA6F-1F9009E9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4B9E9D9-9E5E-4376-8F3B-75378EB8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99B70B-C4B6-4713-9A02-936554335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C59BB7A-BB24-4620-8EF4-B0BDBE849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127308A-81FE-496C-A2D1-C80643361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5F3D84-7302-4C2C-ACDE-1AA7B43D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AA5737-380D-4E53-A1AA-D6884665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4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7F3580-618D-472B-AA7E-7FAD00FD8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1082D1-0FE7-4C8E-979C-2D723712D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DF3DE94-A293-462A-B6A7-F6F97950E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7A85BB2-DA47-4B61-9EFE-E8BD02B03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54BFAE3-807C-44FA-AF7F-DDD65548A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CB800B7-D0F0-48CC-A7D3-AF5F1100E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85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717D58-14DE-4202-954D-68493BA8A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5A5F223-8C6B-42F7-A0E3-773278358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5213E02-6D3A-46AD-982C-F7782F748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B0F3203-A605-41AE-9050-206461B3D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FF8CAF4-EDC7-46FB-BC04-A5E64E8CB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E167D08-4FCA-46FD-8135-E5CDA9EF7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3FF6BF2-ECDC-4A22-B611-DDABCC56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008AE5A-22E1-444D-A7FA-1AF50F499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023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C98AED-6D58-4756-AFAE-DF55C210E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7AC5B98-87E8-40F2-87F1-7BA5026BE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4AB0B59-FB19-4A25-81F4-6421B9A5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A51AEE0-1B57-4D08-9DD7-B60B68343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50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875A5D7-75FE-4C9E-B05B-127406B7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1D58748-6B8B-49A2-904E-9FEA3945D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0E2491B-DC23-499A-A709-40B58A226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36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97C179-0BDC-4A0F-A9AB-175BC4E54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E0D44E-0107-4216-9E26-44580B78A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92A59C8-3AD0-4832-A6FE-DD18DC049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33D19C2-A309-4729-9E14-B41234EEE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5906E35-7D16-435F-B37B-95A410316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CEF494D-10C4-4D41-81CC-B15375386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170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7BEC6B-DFB0-45CE-96C9-EC9F4DF06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108ACAB-8380-4FE1-BDCF-FD690ACEC9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23B6083-8C73-450E-9336-A1ACCDF30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9C7D782-4BC1-4534-9055-68AE80D00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90922A9-2794-4C82-A677-CEA10C905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E5C5C0D-425E-48BB-B110-6BA4A360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06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1046B1D-8B6C-4536-9516-901AD42AD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2275AD3-8C4E-4D2F-9C16-8C14C61FA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5D7DE98-1016-4AE2-A9B7-79F21A8001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C5761-EAA2-4B2E-B325-F1092DD4F6D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7BCED1C-9FC3-4F83-A43F-8FF4AE46B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86CEB97-0F75-4472-9D6C-B6B0305394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3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768" y="223516"/>
            <a:ext cx="11775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dirty="0" smtClean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6315" y="223516"/>
            <a:ext cx="114664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latin typeface="Century Gothic"/>
                <a:ea typeface="Calibri"/>
                <a:cs typeface="Times New Roman"/>
              </a:rPr>
              <a:t>Think </a:t>
            </a:r>
            <a:r>
              <a:rPr lang="en-GB" sz="4000" dirty="0" smtClean="0">
                <a:latin typeface="Century Gothic"/>
                <a:ea typeface="Calibri"/>
                <a:cs typeface="Times New Roman"/>
              </a:rPr>
              <a:t>about all of your learning about </a:t>
            </a:r>
            <a:r>
              <a:rPr lang="en-GB" sz="4000" dirty="0">
                <a:latin typeface="Century Gothic"/>
                <a:ea typeface="Calibri"/>
                <a:cs typeface="Times New Roman"/>
              </a:rPr>
              <a:t>our topic so </a:t>
            </a:r>
            <a:r>
              <a:rPr lang="en-GB" sz="4000" dirty="0" smtClean="0">
                <a:latin typeface="Century Gothic"/>
                <a:ea typeface="Calibri"/>
                <a:cs typeface="Times New Roman"/>
              </a:rPr>
              <a:t>far. Show me all that you have learnt perhaps as a </a:t>
            </a:r>
            <a:r>
              <a:rPr lang="en-GB" sz="4000" dirty="0" err="1" smtClean="0">
                <a:latin typeface="Century Gothic"/>
                <a:ea typeface="Calibri"/>
                <a:cs typeface="Times New Roman"/>
              </a:rPr>
              <a:t>spidergram</a:t>
            </a:r>
            <a:r>
              <a:rPr lang="en-GB" sz="4000" dirty="0" smtClean="0">
                <a:latin typeface="Century Gothic"/>
                <a:ea typeface="Calibri"/>
                <a:cs typeface="Times New Roman"/>
              </a:rPr>
              <a:t> or fact file or something else of your choice. </a:t>
            </a:r>
          </a:p>
          <a:p>
            <a:endParaRPr lang="en-GB" sz="4000" dirty="0">
              <a:latin typeface="Century Gothic"/>
              <a:cs typeface="Times New Roman"/>
            </a:endParaRPr>
          </a:p>
          <a:p>
            <a:r>
              <a:rPr lang="en-GB" sz="4000" dirty="0" smtClean="0">
                <a:latin typeface="Century Gothic"/>
                <a:cs typeface="Times New Roman"/>
              </a:rPr>
              <a:t>You could add pictures </a:t>
            </a:r>
            <a:r>
              <a:rPr lang="en-GB" sz="4000" smtClean="0">
                <a:latin typeface="Century Gothic"/>
                <a:cs typeface="Times New Roman"/>
              </a:rPr>
              <a:t>or decorations.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06994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40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Unsworth</dc:creator>
  <cp:lastModifiedBy>Staff</cp:lastModifiedBy>
  <cp:revision>13</cp:revision>
  <dcterms:created xsi:type="dcterms:W3CDTF">2021-01-28T16:43:23Z</dcterms:created>
  <dcterms:modified xsi:type="dcterms:W3CDTF">2021-02-04T10:00:44Z</dcterms:modified>
</cp:coreProperties>
</file>