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FAABBF-78E9-43CE-BED3-3000A1432D3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436E120-4542-4F94-B68D-E571BF5B4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62" y="3708964"/>
            <a:ext cx="2663396" cy="27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7615"/>
            <a:ext cx="1141744" cy="318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603782"/>
            <a:ext cx="1849582" cy="28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461" y="3683901"/>
            <a:ext cx="1677478" cy="280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2284" y="743113"/>
            <a:ext cx="84581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entury Gothic" panose="020B0502020202020204" pitchFamily="34" charset="0"/>
              </a:rPr>
              <a:t>Think about all we have learnt about Roman clothes and jewellery. Today’s task is to draw </a:t>
            </a:r>
            <a:r>
              <a:rPr lang="en-GB" sz="2800" dirty="0">
                <a:latin typeface="Century Gothic" panose="020B0502020202020204" pitchFamily="34" charset="0"/>
              </a:rPr>
              <a:t>or create a Roman outfit. </a:t>
            </a:r>
            <a:r>
              <a:rPr lang="en-GB" sz="2800" dirty="0" smtClean="0">
                <a:latin typeface="Century Gothic" panose="020B0502020202020204" pitchFamily="34" charset="0"/>
              </a:rPr>
              <a:t>You could draw your design and label it or it could be made for yourself or a teddy to wear. Maybe </a:t>
            </a:r>
            <a:r>
              <a:rPr lang="en-GB" sz="2800" dirty="0">
                <a:latin typeface="Century Gothic" panose="020B0502020202020204" pitchFamily="34" charset="0"/>
              </a:rPr>
              <a:t>you could also wear your piece of jewellery.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89244" y="17296"/>
            <a:ext cx="8458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entury Gothic" panose="020B0502020202020204" pitchFamily="34" charset="0"/>
              </a:rPr>
              <a:t>Thursday topic task</a:t>
            </a:r>
            <a:endParaRPr lang="en-GB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656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105</TotalTime>
  <Words>57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Jewellry in Ancient Rome</dc:title>
  <dc:creator>rbest</dc:creator>
  <cp:lastModifiedBy>Staff</cp:lastModifiedBy>
  <cp:revision>28</cp:revision>
  <dcterms:created xsi:type="dcterms:W3CDTF">2014-11-22T09:46:55Z</dcterms:created>
  <dcterms:modified xsi:type="dcterms:W3CDTF">2021-02-26T10:14:11Z</dcterms:modified>
</cp:coreProperties>
</file>