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2" d="100"/>
          <a:sy n="72" d="100"/>
        </p:scale>
        <p:origin x="660"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F7C033-DD6D-4B0B-AA56-A880F2C7736C}"/>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42353025-7D46-450F-86C7-D4B24842533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43EB884E-0FCA-4C2D-A4BC-3B108D008239}"/>
              </a:ext>
            </a:extLst>
          </p:cNvPr>
          <p:cNvSpPr>
            <a:spLocks noGrp="1"/>
          </p:cNvSpPr>
          <p:nvPr>
            <p:ph type="dt" sz="half" idx="10"/>
          </p:nvPr>
        </p:nvSpPr>
        <p:spPr/>
        <p:txBody>
          <a:bodyPr/>
          <a:lstStyle/>
          <a:p>
            <a:fld id="{E4DEFD42-2F7B-450D-AF31-03BD323ABF62}" type="datetimeFigureOut">
              <a:rPr lang="en-GB" smtClean="0"/>
              <a:t>10/01/2021</a:t>
            </a:fld>
            <a:endParaRPr lang="en-GB"/>
          </a:p>
        </p:txBody>
      </p:sp>
      <p:sp>
        <p:nvSpPr>
          <p:cNvPr id="5" name="Footer Placeholder 4">
            <a:extLst>
              <a:ext uri="{FF2B5EF4-FFF2-40B4-BE49-F238E27FC236}">
                <a16:creationId xmlns:a16="http://schemas.microsoft.com/office/drawing/2014/main" id="{3CDD2414-6568-4E63-AE73-65A4008435B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9AF4EEB6-BD0D-46AD-88B4-535CB20BDF2F}"/>
              </a:ext>
            </a:extLst>
          </p:cNvPr>
          <p:cNvSpPr>
            <a:spLocks noGrp="1"/>
          </p:cNvSpPr>
          <p:nvPr>
            <p:ph type="sldNum" sz="quarter" idx="12"/>
          </p:nvPr>
        </p:nvSpPr>
        <p:spPr/>
        <p:txBody>
          <a:bodyPr/>
          <a:lstStyle/>
          <a:p>
            <a:fld id="{E7AB20AA-7774-48C5-AB85-0902D37EA753}" type="slidenum">
              <a:rPr lang="en-GB" smtClean="0"/>
              <a:t>‹#›</a:t>
            </a:fld>
            <a:endParaRPr lang="en-GB"/>
          </a:p>
        </p:txBody>
      </p:sp>
    </p:spTree>
    <p:extLst>
      <p:ext uri="{BB962C8B-B14F-4D97-AF65-F5344CB8AC3E}">
        <p14:creationId xmlns:p14="http://schemas.microsoft.com/office/powerpoint/2010/main" val="7824169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168D57-C6D7-4D8E-BA8E-B719D8B9632D}"/>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E1641467-F38A-4291-A76D-A4FA0EB5FA17}"/>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A7880EAF-33DB-4794-96A5-AF76AC50C427}"/>
              </a:ext>
            </a:extLst>
          </p:cNvPr>
          <p:cNvSpPr>
            <a:spLocks noGrp="1"/>
          </p:cNvSpPr>
          <p:nvPr>
            <p:ph type="dt" sz="half" idx="10"/>
          </p:nvPr>
        </p:nvSpPr>
        <p:spPr/>
        <p:txBody>
          <a:bodyPr/>
          <a:lstStyle/>
          <a:p>
            <a:fld id="{E4DEFD42-2F7B-450D-AF31-03BD323ABF62}" type="datetimeFigureOut">
              <a:rPr lang="en-GB" smtClean="0"/>
              <a:t>10/01/2021</a:t>
            </a:fld>
            <a:endParaRPr lang="en-GB"/>
          </a:p>
        </p:txBody>
      </p:sp>
      <p:sp>
        <p:nvSpPr>
          <p:cNvPr id="5" name="Footer Placeholder 4">
            <a:extLst>
              <a:ext uri="{FF2B5EF4-FFF2-40B4-BE49-F238E27FC236}">
                <a16:creationId xmlns:a16="http://schemas.microsoft.com/office/drawing/2014/main" id="{C5C73642-ECB4-4E17-A1CC-535B28902E28}"/>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20F212E1-78BF-4B68-B5A7-F79F35D64EFA}"/>
              </a:ext>
            </a:extLst>
          </p:cNvPr>
          <p:cNvSpPr>
            <a:spLocks noGrp="1"/>
          </p:cNvSpPr>
          <p:nvPr>
            <p:ph type="sldNum" sz="quarter" idx="12"/>
          </p:nvPr>
        </p:nvSpPr>
        <p:spPr/>
        <p:txBody>
          <a:bodyPr/>
          <a:lstStyle/>
          <a:p>
            <a:fld id="{E7AB20AA-7774-48C5-AB85-0902D37EA753}" type="slidenum">
              <a:rPr lang="en-GB" smtClean="0"/>
              <a:t>‹#›</a:t>
            </a:fld>
            <a:endParaRPr lang="en-GB"/>
          </a:p>
        </p:txBody>
      </p:sp>
    </p:spTree>
    <p:extLst>
      <p:ext uri="{BB962C8B-B14F-4D97-AF65-F5344CB8AC3E}">
        <p14:creationId xmlns:p14="http://schemas.microsoft.com/office/powerpoint/2010/main" val="14032506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5DD4FD7-F707-4EAA-B5BC-1785FF52D995}"/>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89F6B8C8-9ED7-48EF-83D8-B4E551CEF4E0}"/>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25D520FE-584F-45BE-BE5A-4947E928A692}"/>
              </a:ext>
            </a:extLst>
          </p:cNvPr>
          <p:cNvSpPr>
            <a:spLocks noGrp="1"/>
          </p:cNvSpPr>
          <p:nvPr>
            <p:ph type="dt" sz="half" idx="10"/>
          </p:nvPr>
        </p:nvSpPr>
        <p:spPr/>
        <p:txBody>
          <a:bodyPr/>
          <a:lstStyle/>
          <a:p>
            <a:fld id="{E4DEFD42-2F7B-450D-AF31-03BD323ABF62}" type="datetimeFigureOut">
              <a:rPr lang="en-GB" smtClean="0"/>
              <a:t>10/01/2021</a:t>
            </a:fld>
            <a:endParaRPr lang="en-GB"/>
          </a:p>
        </p:txBody>
      </p:sp>
      <p:sp>
        <p:nvSpPr>
          <p:cNvPr id="5" name="Footer Placeholder 4">
            <a:extLst>
              <a:ext uri="{FF2B5EF4-FFF2-40B4-BE49-F238E27FC236}">
                <a16:creationId xmlns:a16="http://schemas.microsoft.com/office/drawing/2014/main" id="{A87F2FC6-4785-4AA9-B383-0CE68A6EA3C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E1598A13-C9A7-4214-A8F0-D0A34967D878}"/>
              </a:ext>
            </a:extLst>
          </p:cNvPr>
          <p:cNvSpPr>
            <a:spLocks noGrp="1"/>
          </p:cNvSpPr>
          <p:nvPr>
            <p:ph type="sldNum" sz="quarter" idx="12"/>
          </p:nvPr>
        </p:nvSpPr>
        <p:spPr/>
        <p:txBody>
          <a:bodyPr/>
          <a:lstStyle/>
          <a:p>
            <a:fld id="{E7AB20AA-7774-48C5-AB85-0902D37EA753}" type="slidenum">
              <a:rPr lang="en-GB" smtClean="0"/>
              <a:t>‹#›</a:t>
            </a:fld>
            <a:endParaRPr lang="en-GB"/>
          </a:p>
        </p:txBody>
      </p:sp>
    </p:spTree>
    <p:extLst>
      <p:ext uri="{BB962C8B-B14F-4D97-AF65-F5344CB8AC3E}">
        <p14:creationId xmlns:p14="http://schemas.microsoft.com/office/powerpoint/2010/main" val="15384658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F6897E-594F-4172-A2D2-F5A02D8AF434}"/>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5C578774-8E6D-487C-8DF3-2E2A53150EAF}"/>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F3386BD4-F359-41C4-8C6E-900C529227C7}"/>
              </a:ext>
            </a:extLst>
          </p:cNvPr>
          <p:cNvSpPr>
            <a:spLocks noGrp="1"/>
          </p:cNvSpPr>
          <p:nvPr>
            <p:ph type="dt" sz="half" idx="10"/>
          </p:nvPr>
        </p:nvSpPr>
        <p:spPr/>
        <p:txBody>
          <a:bodyPr/>
          <a:lstStyle/>
          <a:p>
            <a:fld id="{E4DEFD42-2F7B-450D-AF31-03BD323ABF62}" type="datetimeFigureOut">
              <a:rPr lang="en-GB" smtClean="0"/>
              <a:t>10/01/2021</a:t>
            </a:fld>
            <a:endParaRPr lang="en-GB"/>
          </a:p>
        </p:txBody>
      </p:sp>
      <p:sp>
        <p:nvSpPr>
          <p:cNvPr id="5" name="Footer Placeholder 4">
            <a:extLst>
              <a:ext uri="{FF2B5EF4-FFF2-40B4-BE49-F238E27FC236}">
                <a16:creationId xmlns:a16="http://schemas.microsoft.com/office/drawing/2014/main" id="{50E58DC6-EFD8-4CDB-807E-A5A2A2766231}"/>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C436BEC-1633-4EFB-97B4-8EA6AAB3FFC1}"/>
              </a:ext>
            </a:extLst>
          </p:cNvPr>
          <p:cNvSpPr>
            <a:spLocks noGrp="1"/>
          </p:cNvSpPr>
          <p:nvPr>
            <p:ph type="sldNum" sz="quarter" idx="12"/>
          </p:nvPr>
        </p:nvSpPr>
        <p:spPr/>
        <p:txBody>
          <a:bodyPr/>
          <a:lstStyle/>
          <a:p>
            <a:fld id="{E7AB20AA-7774-48C5-AB85-0902D37EA753}" type="slidenum">
              <a:rPr lang="en-GB" smtClean="0"/>
              <a:t>‹#›</a:t>
            </a:fld>
            <a:endParaRPr lang="en-GB"/>
          </a:p>
        </p:txBody>
      </p:sp>
    </p:spTree>
    <p:extLst>
      <p:ext uri="{BB962C8B-B14F-4D97-AF65-F5344CB8AC3E}">
        <p14:creationId xmlns:p14="http://schemas.microsoft.com/office/powerpoint/2010/main" val="21645650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F8F299-2DD8-4AC6-BF67-2E6CF93A44CC}"/>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D0E92F7F-BA37-4EA1-AE47-621AB0723F6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11FE796A-126C-4E8E-802F-623783EE7E8F}"/>
              </a:ext>
            </a:extLst>
          </p:cNvPr>
          <p:cNvSpPr>
            <a:spLocks noGrp="1"/>
          </p:cNvSpPr>
          <p:nvPr>
            <p:ph type="dt" sz="half" idx="10"/>
          </p:nvPr>
        </p:nvSpPr>
        <p:spPr/>
        <p:txBody>
          <a:bodyPr/>
          <a:lstStyle/>
          <a:p>
            <a:fld id="{E4DEFD42-2F7B-450D-AF31-03BD323ABF62}" type="datetimeFigureOut">
              <a:rPr lang="en-GB" smtClean="0"/>
              <a:t>10/01/2021</a:t>
            </a:fld>
            <a:endParaRPr lang="en-GB"/>
          </a:p>
        </p:txBody>
      </p:sp>
      <p:sp>
        <p:nvSpPr>
          <p:cNvPr id="5" name="Footer Placeholder 4">
            <a:extLst>
              <a:ext uri="{FF2B5EF4-FFF2-40B4-BE49-F238E27FC236}">
                <a16:creationId xmlns:a16="http://schemas.microsoft.com/office/drawing/2014/main" id="{CED38802-6EDA-4B64-962B-CB2C5235E38E}"/>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2295610A-6BF2-405A-98C0-CAD47B4B90D4}"/>
              </a:ext>
            </a:extLst>
          </p:cNvPr>
          <p:cNvSpPr>
            <a:spLocks noGrp="1"/>
          </p:cNvSpPr>
          <p:nvPr>
            <p:ph type="sldNum" sz="quarter" idx="12"/>
          </p:nvPr>
        </p:nvSpPr>
        <p:spPr/>
        <p:txBody>
          <a:bodyPr/>
          <a:lstStyle/>
          <a:p>
            <a:fld id="{E7AB20AA-7774-48C5-AB85-0902D37EA753}" type="slidenum">
              <a:rPr lang="en-GB" smtClean="0"/>
              <a:t>‹#›</a:t>
            </a:fld>
            <a:endParaRPr lang="en-GB"/>
          </a:p>
        </p:txBody>
      </p:sp>
    </p:spTree>
    <p:extLst>
      <p:ext uri="{BB962C8B-B14F-4D97-AF65-F5344CB8AC3E}">
        <p14:creationId xmlns:p14="http://schemas.microsoft.com/office/powerpoint/2010/main" val="19349609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01359D-FA88-436E-876E-DAA2D28EF864}"/>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8E036B17-186C-4C29-88F9-BCF754313503}"/>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666AC866-C69A-45D3-8D1B-13A4C8B887FA}"/>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E7376198-9FDF-4B9F-A702-556205CED0CB}"/>
              </a:ext>
            </a:extLst>
          </p:cNvPr>
          <p:cNvSpPr>
            <a:spLocks noGrp="1"/>
          </p:cNvSpPr>
          <p:nvPr>
            <p:ph type="dt" sz="half" idx="10"/>
          </p:nvPr>
        </p:nvSpPr>
        <p:spPr/>
        <p:txBody>
          <a:bodyPr/>
          <a:lstStyle/>
          <a:p>
            <a:fld id="{E4DEFD42-2F7B-450D-AF31-03BD323ABF62}" type="datetimeFigureOut">
              <a:rPr lang="en-GB" smtClean="0"/>
              <a:t>10/01/2021</a:t>
            </a:fld>
            <a:endParaRPr lang="en-GB"/>
          </a:p>
        </p:txBody>
      </p:sp>
      <p:sp>
        <p:nvSpPr>
          <p:cNvPr id="6" name="Footer Placeholder 5">
            <a:extLst>
              <a:ext uri="{FF2B5EF4-FFF2-40B4-BE49-F238E27FC236}">
                <a16:creationId xmlns:a16="http://schemas.microsoft.com/office/drawing/2014/main" id="{A99960C1-8F01-44CA-983D-02D5A49D3352}"/>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EAD768FC-ADCB-4AD0-B242-B56948E3D238}"/>
              </a:ext>
            </a:extLst>
          </p:cNvPr>
          <p:cNvSpPr>
            <a:spLocks noGrp="1"/>
          </p:cNvSpPr>
          <p:nvPr>
            <p:ph type="sldNum" sz="quarter" idx="12"/>
          </p:nvPr>
        </p:nvSpPr>
        <p:spPr/>
        <p:txBody>
          <a:bodyPr/>
          <a:lstStyle/>
          <a:p>
            <a:fld id="{E7AB20AA-7774-48C5-AB85-0902D37EA753}" type="slidenum">
              <a:rPr lang="en-GB" smtClean="0"/>
              <a:t>‹#›</a:t>
            </a:fld>
            <a:endParaRPr lang="en-GB"/>
          </a:p>
        </p:txBody>
      </p:sp>
    </p:spTree>
    <p:extLst>
      <p:ext uri="{BB962C8B-B14F-4D97-AF65-F5344CB8AC3E}">
        <p14:creationId xmlns:p14="http://schemas.microsoft.com/office/powerpoint/2010/main" val="35517660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61E788-4863-42DD-B7A2-778202018B86}"/>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B04F5E0E-595A-406D-8DC5-E42058BE32D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CBC97524-173A-4409-8644-134B30FD0BEF}"/>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FFFCC3F5-239E-4AB8-B53A-2C49EA20615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41FD7A5-B40A-4897-987A-DB8BD2578AA4}"/>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A3190AA4-D072-4C37-9E42-729A640E942C}"/>
              </a:ext>
            </a:extLst>
          </p:cNvPr>
          <p:cNvSpPr>
            <a:spLocks noGrp="1"/>
          </p:cNvSpPr>
          <p:nvPr>
            <p:ph type="dt" sz="half" idx="10"/>
          </p:nvPr>
        </p:nvSpPr>
        <p:spPr/>
        <p:txBody>
          <a:bodyPr/>
          <a:lstStyle/>
          <a:p>
            <a:fld id="{E4DEFD42-2F7B-450D-AF31-03BD323ABF62}" type="datetimeFigureOut">
              <a:rPr lang="en-GB" smtClean="0"/>
              <a:t>10/01/2021</a:t>
            </a:fld>
            <a:endParaRPr lang="en-GB"/>
          </a:p>
        </p:txBody>
      </p:sp>
      <p:sp>
        <p:nvSpPr>
          <p:cNvPr id="8" name="Footer Placeholder 7">
            <a:extLst>
              <a:ext uri="{FF2B5EF4-FFF2-40B4-BE49-F238E27FC236}">
                <a16:creationId xmlns:a16="http://schemas.microsoft.com/office/drawing/2014/main" id="{68E15256-64CA-4023-A637-288AE51E5291}"/>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15B28880-C9A2-450D-9427-B3A078DE1C40}"/>
              </a:ext>
            </a:extLst>
          </p:cNvPr>
          <p:cNvSpPr>
            <a:spLocks noGrp="1"/>
          </p:cNvSpPr>
          <p:nvPr>
            <p:ph type="sldNum" sz="quarter" idx="12"/>
          </p:nvPr>
        </p:nvSpPr>
        <p:spPr/>
        <p:txBody>
          <a:bodyPr/>
          <a:lstStyle/>
          <a:p>
            <a:fld id="{E7AB20AA-7774-48C5-AB85-0902D37EA753}" type="slidenum">
              <a:rPr lang="en-GB" smtClean="0"/>
              <a:t>‹#›</a:t>
            </a:fld>
            <a:endParaRPr lang="en-GB"/>
          </a:p>
        </p:txBody>
      </p:sp>
    </p:spTree>
    <p:extLst>
      <p:ext uri="{BB962C8B-B14F-4D97-AF65-F5344CB8AC3E}">
        <p14:creationId xmlns:p14="http://schemas.microsoft.com/office/powerpoint/2010/main" val="40049750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9056D2-E460-4D2C-B2BF-4F8A8A610380}"/>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EC9F64A7-739C-4297-B8EA-F297BD8A6B66}"/>
              </a:ext>
            </a:extLst>
          </p:cNvPr>
          <p:cNvSpPr>
            <a:spLocks noGrp="1"/>
          </p:cNvSpPr>
          <p:nvPr>
            <p:ph type="dt" sz="half" idx="10"/>
          </p:nvPr>
        </p:nvSpPr>
        <p:spPr/>
        <p:txBody>
          <a:bodyPr/>
          <a:lstStyle/>
          <a:p>
            <a:fld id="{E4DEFD42-2F7B-450D-AF31-03BD323ABF62}" type="datetimeFigureOut">
              <a:rPr lang="en-GB" smtClean="0"/>
              <a:t>10/01/2021</a:t>
            </a:fld>
            <a:endParaRPr lang="en-GB"/>
          </a:p>
        </p:txBody>
      </p:sp>
      <p:sp>
        <p:nvSpPr>
          <p:cNvPr id="4" name="Footer Placeholder 3">
            <a:extLst>
              <a:ext uri="{FF2B5EF4-FFF2-40B4-BE49-F238E27FC236}">
                <a16:creationId xmlns:a16="http://schemas.microsoft.com/office/drawing/2014/main" id="{1D21CD6F-A697-47F8-B283-39E3847BC8C1}"/>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DFC3999E-4DF2-4C4C-96A7-02E15A80DFAC}"/>
              </a:ext>
            </a:extLst>
          </p:cNvPr>
          <p:cNvSpPr>
            <a:spLocks noGrp="1"/>
          </p:cNvSpPr>
          <p:nvPr>
            <p:ph type="sldNum" sz="quarter" idx="12"/>
          </p:nvPr>
        </p:nvSpPr>
        <p:spPr/>
        <p:txBody>
          <a:bodyPr/>
          <a:lstStyle/>
          <a:p>
            <a:fld id="{E7AB20AA-7774-48C5-AB85-0902D37EA753}" type="slidenum">
              <a:rPr lang="en-GB" smtClean="0"/>
              <a:t>‹#›</a:t>
            </a:fld>
            <a:endParaRPr lang="en-GB"/>
          </a:p>
        </p:txBody>
      </p:sp>
    </p:spTree>
    <p:extLst>
      <p:ext uri="{BB962C8B-B14F-4D97-AF65-F5344CB8AC3E}">
        <p14:creationId xmlns:p14="http://schemas.microsoft.com/office/powerpoint/2010/main" val="9008553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058A0A7-57A8-48EB-BFA0-8D6A3BD8C67E}"/>
              </a:ext>
            </a:extLst>
          </p:cNvPr>
          <p:cNvSpPr>
            <a:spLocks noGrp="1"/>
          </p:cNvSpPr>
          <p:nvPr>
            <p:ph type="dt" sz="half" idx="10"/>
          </p:nvPr>
        </p:nvSpPr>
        <p:spPr/>
        <p:txBody>
          <a:bodyPr/>
          <a:lstStyle/>
          <a:p>
            <a:fld id="{E4DEFD42-2F7B-450D-AF31-03BD323ABF62}" type="datetimeFigureOut">
              <a:rPr lang="en-GB" smtClean="0"/>
              <a:t>10/01/2021</a:t>
            </a:fld>
            <a:endParaRPr lang="en-GB"/>
          </a:p>
        </p:txBody>
      </p:sp>
      <p:sp>
        <p:nvSpPr>
          <p:cNvPr id="3" name="Footer Placeholder 2">
            <a:extLst>
              <a:ext uri="{FF2B5EF4-FFF2-40B4-BE49-F238E27FC236}">
                <a16:creationId xmlns:a16="http://schemas.microsoft.com/office/drawing/2014/main" id="{089B67E4-1512-4003-B808-B75E905BA6F0}"/>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B9348CEF-54A9-46E8-99AF-BE7C8BECE0A9}"/>
              </a:ext>
            </a:extLst>
          </p:cNvPr>
          <p:cNvSpPr>
            <a:spLocks noGrp="1"/>
          </p:cNvSpPr>
          <p:nvPr>
            <p:ph type="sldNum" sz="quarter" idx="12"/>
          </p:nvPr>
        </p:nvSpPr>
        <p:spPr/>
        <p:txBody>
          <a:bodyPr/>
          <a:lstStyle/>
          <a:p>
            <a:fld id="{E7AB20AA-7774-48C5-AB85-0902D37EA753}" type="slidenum">
              <a:rPr lang="en-GB" smtClean="0"/>
              <a:t>‹#›</a:t>
            </a:fld>
            <a:endParaRPr lang="en-GB"/>
          </a:p>
        </p:txBody>
      </p:sp>
    </p:spTree>
    <p:extLst>
      <p:ext uri="{BB962C8B-B14F-4D97-AF65-F5344CB8AC3E}">
        <p14:creationId xmlns:p14="http://schemas.microsoft.com/office/powerpoint/2010/main" val="23705868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36F939-11C6-476B-A4FD-50BE48B3ECE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00C814B8-BB10-4617-8C2B-FBC25B233AC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237DBE03-CAEC-41AB-8D15-26CF04E190F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7CCC381-0BB0-4A61-A3BE-88308BCF098C}"/>
              </a:ext>
            </a:extLst>
          </p:cNvPr>
          <p:cNvSpPr>
            <a:spLocks noGrp="1"/>
          </p:cNvSpPr>
          <p:nvPr>
            <p:ph type="dt" sz="half" idx="10"/>
          </p:nvPr>
        </p:nvSpPr>
        <p:spPr/>
        <p:txBody>
          <a:bodyPr/>
          <a:lstStyle/>
          <a:p>
            <a:fld id="{E4DEFD42-2F7B-450D-AF31-03BD323ABF62}" type="datetimeFigureOut">
              <a:rPr lang="en-GB" smtClean="0"/>
              <a:t>10/01/2021</a:t>
            </a:fld>
            <a:endParaRPr lang="en-GB"/>
          </a:p>
        </p:txBody>
      </p:sp>
      <p:sp>
        <p:nvSpPr>
          <p:cNvPr id="6" name="Footer Placeholder 5">
            <a:extLst>
              <a:ext uri="{FF2B5EF4-FFF2-40B4-BE49-F238E27FC236}">
                <a16:creationId xmlns:a16="http://schemas.microsoft.com/office/drawing/2014/main" id="{704C3712-7F59-497F-9989-7CAD99380C66}"/>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14E5BE64-C2A7-46C9-9B58-81CF9C24AC07}"/>
              </a:ext>
            </a:extLst>
          </p:cNvPr>
          <p:cNvSpPr>
            <a:spLocks noGrp="1"/>
          </p:cNvSpPr>
          <p:nvPr>
            <p:ph type="sldNum" sz="quarter" idx="12"/>
          </p:nvPr>
        </p:nvSpPr>
        <p:spPr/>
        <p:txBody>
          <a:bodyPr/>
          <a:lstStyle/>
          <a:p>
            <a:fld id="{E7AB20AA-7774-48C5-AB85-0902D37EA753}" type="slidenum">
              <a:rPr lang="en-GB" smtClean="0"/>
              <a:t>‹#›</a:t>
            </a:fld>
            <a:endParaRPr lang="en-GB"/>
          </a:p>
        </p:txBody>
      </p:sp>
    </p:spTree>
    <p:extLst>
      <p:ext uri="{BB962C8B-B14F-4D97-AF65-F5344CB8AC3E}">
        <p14:creationId xmlns:p14="http://schemas.microsoft.com/office/powerpoint/2010/main" val="36380412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E1B475-0E56-488C-816E-978F9A9F625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C3EE4B42-35B4-4252-9AFD-AFFAFE213F2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5C7901F6-9B1B-4A69-A562-53CE3AF6B59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F84660D-1359-4E65-8A98-AF1FC8A45658}"/>
              </a:ext>
            </a:extLst>
          </p:cNvPr>
          <p:cNvSpPr>
            <a:spLocks noGrp="1"/>
          </p:cNvSpPr>
          <p:nvPr>
            <p:ph type="dt" sz="half" idx="10"/>
          </p:nvPr>
        </p:nvSpPr>
        <p:spPr/>
        <p:txBody>
          <a:bodyPr/>
          <a:lstStyle/>
          <a:p>
            <a:fld id="{E4DEFD42-2F7B-450D-AF31-03BD323ABF62}" type="datetimeFigureOut">
              <a:rPr lang="en-GB" smtClean="0"/>
              <a:t>10/01/2021</a:t>
            </a:fld>
            <a:endParaRPr lang="en-GB"/>
          </a:p>
        </p:txBody>
      </p:sp>
      <p:sp>
        <p:nvSpPr>
          <p:cNvPr id="6" name="Footer Placeholder 5">
            <a:extLst>
              <a:ext uri="{FF2B5EF4-FFF2-40B4-BE49-F238E27FC236}">
                <a16:creationId xmlns:a16="http://schemas.microsoft.com/office/drawing/2014/main" id="{57FE6FF4-A4FC-4DEF-8EC8-517E1C02C985}"/>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7CB84632-AAF1-4E44-921A-08CBE191F179}"/>
              </a:ext>
            </a:extLst>
          </p:cNvPr>
          <p:cNvSpPr>
            <a:spLocks noGrp="1"/>
          </p:cNvSpPr>
          <p:nvPr>
            <p:ph type="sldNum" sz="quarter" idx="12"/>
          </p:nvPr>
        </p:nvSpPr>
        <p:spPr/>
        <p:txBody>
          <a:bodyPr/>
          <a:lstStyle/>
          <a:p>
            <a:fld id="{E7AB20AA-7774-48C5-AB85-0902D37EA753}" type="slidenum">
              <a:rPr lang="en-GB" smtClean="0"/>
              <a:t>‹#›</a:t>
            </a:fld>
            <a:endParaRPr lang="en-GB"/>
          </a:p>
        </p:txBody>
      </p:sp>
    </p:spTree>
    <p:extLst>
      <p:ext uri="{BB962C8B-B14F-4D97-AF65-F5344CB8AC3E}">
        <p14:creationId xmlns:p14="http://schemas.microsoft.com/office/powerpoint/2010/main" val="35183821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3CC4188-F3C8-4F3D-837D-524B4BE8102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025DCB57-A62A-467F-9307-A2E461B9E14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25828670-75B0-497A-9235-C4A0E7DDC9B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4DEFD42-2F7B-450D-AF31-03BD323ABF62}" type="datetimeFigureOut">
              <a:rPr lang="en-GB" smtClean="0"/>
              <a:t>10/01/2021</a:t>
            </a:fld>
            <a:endParaRPr lang="en-GB"/>
          </a:p>
        </p:txBody>
      </p:sp>
      <p:sp>
        <p:nvSpPr>
          <p:cNvPr id="5" name="Footer Placeholder 4">
            <a:extLst>
              <a:ext uri="{FF2B5EF4-FFF2-40B4-BE49-F238E27FC236}">
                <a16:creationId xmlns:a16="http://schemas.microsoft.com/office/drawing/2014/main" id="{F13AA577-0CFA-4954-9627-EA34AA8E3D3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F1773BDD-E197-4B62-8D08-FC2E785A354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7AB20AA-7774-48C5-AB85-0902D37EA753}" type="slidenum">
              <a:rPr lang="en-GB" smtClean="0"/>
              <a:t>‹#›</a:t>
            </a:fld>
            <a:endParaRPr lang="en-GB"/>
          </a:p>
        </p:txBody>
      </p:sp>
    </p:spTree>
    <p:extLst>
      <p:ext uri="{BB962C8B-B14F-4D97-AF65-F5344CB8AC3E}">
        <p14:creationId xmlns:p14="http://schemas.microsoft.com/office/powerpoint/2010/main" val="98369471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ADFB99AB-F425-419E-A4F9-6D237CF724F0}"/>
              </a:ext>
            </a:extLst>
          </p:cNvPr>
          <p:cNvSpPr txBox="1"/>
          <p:nvPr/>
        </p:nvSpPr>
        <p:spPr>
          <a:xfrm>
            <a:off x="384313" y="193670"/>
            <a:ext cx="10508974" cy="369332"/>
          </a:xfrm>
          <a:prstGeom prst="rect">
            <a:avLst/>
          </a:prstGeom>
          <a:noFill/>
        </p:spPr>
        <p:txBody>
          <a:bodyPr wrap="square">
            <a:spAutoFit/>
          </a:bodyPr>
          <a:lstStyle/>
          <a:p>
            <a:r>
              <a:rPr lang="en-GB" sz="1800" dirty="0">
                <a:effectLst/>
                <a:latin typeface="Century Gothic" panose="020B0502020202020204" pitchFamily="34" charset="0"/>
                <a:ea typeface="Calibri" panose="020F0502020204030204" pitchFamily="34" charset="0"/>
                <a:cs typeface="Times New Roman" panose="02020603050405020304" pitchFamily="18" charset="0"/>
              </a:rPr>
              <a:t>Thursday topic lesson: To locate the Roman period on a timeline and order events in time. </a:t>
            </a:r>
            <a:endParaRPr lang="en-GB" dirty="0"/>
          </a:p>
        </p:txBody>
      </p:sp>
      <p:sp>
        <p:nvSpPr>
          <p:cNvPr id="5" name="TextBox 4">
            <a:extLst>
              <a:ext uri="{FF2B5EF4-FFF2-40B4-BE49-F238E27FC236}">
                <a16:creationId xmlns:a16="http://schemas.microsoft.com/office/drawing/2014/main" id="{DE8BC2B8-ED7D-4E9F-AADD-526F8E51E7EB}"/>
              </a:ext>
            </a:extLst>
          </p:cNvPr>
          <p:cNvSpPr txBox="1"/>
          <p:nvPr/>
        </p:nvSpPr>
        <p:spPr>
          <a:xfrm>
            <a:off x="1073427" y="1048436"/>
            <a:ext cx="10508974" cy="5078313"/>
          </a:xfrm>
          <a:prstGeom prst="rect">
            <a:avLst/>
          </a:prstGeom>
          <a:noFill/>
        </p:spPr>
        <p:txBody>
          <a:bodyPr wrap="square">
            <a:spAutoFit/>
          </a:bodyPr>
          <a:lstStyle/>
          <a:p>
            <a:pPr algn="ctr"/>
            <a:r>
              <a:rPr lang="en-GB" sz="3600" dirty="0">
                <a:effectLst/>
                <a:latin typeface="Century Gothic" panose="020B0502020202020204" pitchFamily="34" charset="0"/>
                <a:ea typeface="Calibri" panose="020F0502020204030204" pitchFamily="34" charset="0"/>
                <a:cs typeface="Times New Roman" panose="02020603050405020304" pitchFamily="18" charset="0"/>
              </a:rPr>
              <a:t>Look at your timeline, are there any events that you don’t understand or haven’t seen before? Your job today is to research that event and find some information about it to add to your timeline. </a:t>
            </a:r>
          </a:p>
          <a:p>
            <a:pPr algn="ctr"/>
            <a:endParaRPr lang="en-GB" sz="3600" dirty="0">
              <a:latin typeface="Century Gothic" panose="020B0502020202020204" pitchFamily="34" charset="0"/>
              <a:cs typeface="Times New Roman" panose="02020603050405020304" pitchFamily="18" charset="0"/>
            </a:endParaRPr>
          </a:p>
          <a:p>
            <a:pPr algn="ctr"/>
            <a:r>
              <a:rPr lang="en-GB" sz="3600" dirty="0">
                <a:latin typeface="Century Gothic" panose="020B0502020202020204" pitchFamily="34" charset="0"/>
                <a:cs typeface="Times New Roman" panose="02020603050405020304" pitchFamily="18" charset="0"/>
              </a:rPr>
              <a:t>Then add one event about your own life to your timeline. Make sure it fits into the correct place. Use the dates to help you.</a:t>
            </a:r>
            <a:endParaRPr lang="en-GB" sz="3600" dirty="0"/>
          </a:p>
        </p:txBody>
      </p:sp>
    </p:spTree>
    <p:extLst>
      <p:ext uri="{BB962C8B-B14F-4D97-AF65-F5344CB8AC3E}">
        <p14:creationId xmlns:p14="http://schemas.microsoft.com/office/powerpoint/2010/main" val="356654107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26</TotalTime>
  <Words>84</Words>
  <Application>Microsoft Office PowerPoint</Application>
  <PresentationFormat>Widescreen</PresentationFormat>
  <Paragraphs>4</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Calibri Light</vt:lpstr>
      <vt:lpstr>Century Gothic</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Joanne Unsworth</dc:creator>
  <cp:lastModifiedBy>Joanne Unsworth</cp:lastModifiedBy>
  <cp:revision>5</cp:revision>
  <dcterms:created xsi:type="dcterms:W3CDTF">2020-01-05T15:48:21Z</dcterms:created>
  <dcterms:modified xsi:type="dcterms:W3CDTF">2021-01-10T11:57:30Z</dcterms:modified>
</cp:coreProperties>
</file>