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C033-DD6D-4B0B-AA56-A880F2C773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53025-7D46-450F-86C7-D4B2484253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EB884E-0FCA-4C2D-A4BC-3B108D008239}"/>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5" name="Footer Placeholder 4">
            <a:extLst>
              <a:ext uri="{FF2B5EF4-FFF2-40B4-BE49-F238E27FC236}">
                <a16:creationId xmlns:a16="http://schemas.microsoft.com/office/drawing/2014/main" id="{3CDD2414-6568-4E63-AE73-65A400843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F4EEB6-BD0D-46AD-88B4-535CB20BDF2F}"/>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782416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8D57-C6D7-4D8E-BA8E-B719D8B963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641467-F38A-4291-A76D-A4FA0EB5FA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880EAF-33DB-4794-96A5-AF76AC50C427}"/>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5" name="Footer Placeholder 4">
            <a:extLst>
              <a:ext uri="{FF2B5EF4-FFF2-40B4-BE49-F238E27FC236}">
                <a16:creationId xmlns:a16="http://schemas.microsoft.com/office/drawing/2014/main" id="{C5C73642-ECB4-4E17-A1CC-535B28902E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F212E1-78BF-4B68-B5A7-F79F35D64EFA}"/>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1403250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DD4FD7-F707-4EAA-B5BC-1785FF52D9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F6B8C8-9ED7-48EF-83D8-B4E551CEF4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D520FE-584F-45BE-BE5A-4947E928A692}"/>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5" name="Footer Placeholder 4">
            <a:extLst>
              <a:ext uri="{FF2B5EF4-FFF2-40B4-BE49-F238E27FC236}">
                <a16:creationId xmlns:a16="http://schemas.microsoft.com/office/drawing/2014/main" id="{A87F2FC6-4785-4AA9-B383-0CE68A6EA3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598A13-C9A7-4214-A8F0-D0A34967D878}"/>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153846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6897E-594F-4172-A2D2-F5A02D8AF4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578774-8E6D-487C-8DF3-2E2A53150E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386BD4-F359-41C4-8C6E-900C529227C7}"/>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5" name="Footer Placeholder 4">
            <a:extLst>
              <a:ext uri="{FF2B5EF4-FFF2-40B4-BE49-F238E27FC236}">
                <a16:creationId xmlns:a16="http://schemas.microsoft.com/office/drawing/2014/main" id="{50E58DC6-EFD8-4CDB-807E-A5A2A27662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436BEC-1633-4EFB-97B4-8EA6AAB3FFC1}"/>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216456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8F299-2DD8-4AC6-BF67-2E6CF93A44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0E92F7F-BA37-4EA1-AE47-621AB0723F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FE796A-126C-4E8E-802F-623783EE7E8F}"/>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5" name="Footer Placeholder 4">
            <a:extLst>
              <a:ext uri="{FF2B5EF4-FFF2-40B4-BE49-F238E27FC236}">
                <a16:creationId xmlns:a16="http://schemas.microsoft.com/office/drawing/2014/main" id="{CED38802-6EDA-4B64-962B-CB2C5235E3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95610A-6BF2-405A-98C0-CAD47B4B90D4}"/>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193496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359D-FA88-436E-876E-DAA2D28EF8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036B17-186C-4C29-88F9-BCF7543135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6AC866-C69A-45D3-8D1B-13A4C8B887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376198-9FDF-4B9F-A702-556205CED0CB}"/>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6" name="Footer Placeholder 5">
            <a:extLst>
              <a:ext uri="{FF2B5EF4-FFF2-40B4-BE49-F238E27FC236}">
                <a16:creationId xmlns:a16="http://schemas.microsoft.com/office/drawing/2014/main" id="{A99960C1-8F01-44CA-983D-02D5A49D33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D768FC-ADCB-4AD0-B242-B56948E3D238}"/>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355176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1E788-4863-42DD-B7A2-778202018B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4F5E0E-595A-406D-8DC5-E42058BE3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C97524-173A-4409-8644-134B30FD0B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FCC3F5-239E-4AB8-B53A-2C49EA206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1FD7A5-B40A-4897-987A-DB8BD2578A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190AA4-D072-4C37-9E42-729A640E942C}"/>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8" name="Footer Placeholder 7">
            <a:extLst>
              <a:ext uri="{FF2B5EF4-FFF2-40B4-BE49-F238E27FC236}">
                <a16:creationId xmlns:a16="http://schemas.microsoft.com/office/drawing/2014/main" id="{68E15256-64CA-4023-A637-288AE51E52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B28880-C9A2-450D-9427-B3A078DE1C40}"/>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400497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56D2-E460-4D2C-B2BF-4F8A8A6103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C9F64A7-739C-4297-B8EA-F297BD8A6B66}"/>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4" name="Footer Placeholder 3">
            <a:extLst>
              <a:ext uri="{FF2B5EF4-FFF2-40B4-BE49-F238E27FC236}">
                <a16:creationId xmlns:a16="http://schemas.microsoft.com/office/drawing/2014/main" id="{1D21CD6F-A697-47F8-B283-39E3847BC8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C3999E-4DF2-4C4C-96A7-02E15A80DFAC}"/>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90085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58A0A7-57A8-48EB-BFA0-8D6A3BD8C67E}"/>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3" name="Footer Placeholder 2">
            <a:extLst>
              <a:ext uri="{FF2B5EF4-FFF2-40B4-BE49-F238E27FC236}">
                <a16:creationId xmlns:a16="http://schemas.microsoft.com/office/drawing/2014/main" id="{089B67E4-1512-4003-B808-B75E905BA6F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348CEF-54A9-46E8-99AF-BE7C8BECE0A9}"/>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237058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F939-11C6-476B-A4FD-50BE48B3EC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C814B8-BB10-4617-8C2B-FBC25B233A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37DBE03-CAEC-41AB-8D15-26CF04E190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CCC381-0BB0-4A61-A3BE-88308BCF098C}"/>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6" name="Footer Placeholder 5">
            <a:extLst>
              <a:ext uri="{FF2B5EF4-FFF2-40B4-BE49-F238E27FC236}">
                <a16:creationId xmlns:a16="http://schemas.microsoft.com/office/drawing/2014/main" id="{704C3712-7F59-497F-9989-7CAD99380C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E5BE64-C2A7-46C9-9B58-81CF9C24AC07}"/>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363804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B475-0E56-488C-816E-978F9A9F62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3EE4B42-35B4-4252-9AFD-AFFAFE213F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C7901F6-9B1B-4A69-A562-53CE3AF6B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4660D-1359-4E65-8A98-AF1FC8A45658}"/>
              </a:ext>
            </a:extLst>
          </p:cNvPr>
          <p:cNvSpPr>
            <a:spLocks noGrp="1"/>
          </p:cNvSpPr>
          <p:nvPr>
            <p:ph type="dt" sz="half" idx="10"/>
          </p:nvPr>
        </p:nvSpPr>
        <p:spPr/>
        <p:txBody>
          <a:bodyPr/>
          <a:lstStyle/>
          <a:p>
            <a:fld id="{E4DEFD42-2F7B-450D-AF31-03BD323ABF62}" type="datetimeFigureOut">
              <a:rPr lang="en-GB" smtClean="0"/>
              <a:t>10/01/2021</a:t>
            </a:fld>
            <a:endParaRPr lang="en-GB"/>
          </a:p>
        </p:txBody>
      </p:sp>
      <p:sp>
        <p:nvSpPr>
          <p:cNvPr id="6" name="Footer Placeholder 5">
            <a:extLst>
              <a:ext uri="{FF2B5EF4-FFF2-40B4-BE49-F238E27FC236}">
                <a16:creationId xmlns:a16="http://schemas.microsoft.com/office/drawing/2014/main" id="{57FE6FF4-A4FC-4DEF-8EC8-517E1C02C9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B84632-AAF1-4E44-921A-08CBE191F179}"/>
              </a:ext>
            </a:extLst>
          </p:cNvPr>
          <p:cNvSpPr>
            <a:spLocks noGrp="1"/>
          </p:cNvSpPr>
          <p:nvPr>
            <p:ph type="sldNum" sz="quarter" idx="12"/>
          </p:nvPr>
        </p:nvSpPr>
        <p:spPr/>
        <p:txBody>
          <a:bodyPr/>
          <a:lstStyle/>
          <a:p>
            <a:fld id="{E7AB20AA-7774-48C5-AB85-0902D37EA753}" type="slidenum">
              <a:rPr lang="en-GB" smtClean="0"/>
              <a:t>‹#›</a:t>
            </a:fld>
            <a:endParaRPr lang="en-GB"/>
          </a:p>
        </p:txBody>
      </p:sp>
    </p:spTree>
    <p:extLst>
      <p:ext uri="{BB962C8B-B14F-4D97-AF65-F5344CB8AC3E}">
        <p14:creationId xmlns:p14="http://schemas.microsoft.com/office/powerpoint/2010/main" val="351838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CC4188-F3C8-4F3D-837D-524B4BE810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5DCB57-A62A-467F-9307-A2E461B9E1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828670-75B0-497A-9235-C4A0E7DDC9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EFD42-2F7B-450D-AF31-03BD323ABF62}" type="datetimeFigureOut">
              <a:rPr lang="en-GB" smtClean="0"/>
              <a:t>10/01/2021</a:t>
            </a:fld>
            <a:endParaRPr lang="en-GB"/>
          </a:p>
        </p:txBody>
      </p:sp>
      <p:sp>
        <p:nvSpPr>
          <p:cNvPr id="5" name="Footer Placeholder 4">
            <a:extLst>
              <a:ext uri="{FF2B5EF4-FFF2-40B4-BE49-F238E27FC236}">
                <a16:creationId xmlns:a16="http://schemas.microsoft.com/office/drawing/2014/main" id="{F13AA577-0CFA-4954-9627-EA34AA8E3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1773BDD-E197-4B62-8D08-FC2E785A35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B20AA-7774-48C5-AB85-0902D37EA753}" type="slidenum">
              <a:rPr lang="en-GB" smtClean="0"/>
              <a:t>‹#›</a:t>
            </a:fld>
            <a:endParaRPr lang="en-GB"/>
          </a:p>
        </p:txBody>
      </p:sp>
    </p:spTree>
    <p:extLst>
      <p:ext uri="{BB962C8B-B14F-4D97-AF65-F5344CB8AC3E}">
        <p14:creationId xmlns:p14="http://schemas.microsoft.com/office/powerpoint/2010/main" val="98369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FB99AB-F425-419E-A4F9-6D237CF724F0}"/>
              </a:ext>
            </a:extLst>
          </p:cNvPr>
          <p:cNvSpPr txBox="1"/>
          <p:nvPr/>
        </p:nvSpPr>
        <p:spPr>
          <a:xfrm>
            <a:off x="384313" y="193670"/>
            <a:ext cx="10508974" cy="369332"/>
          </a:xfrm>
          <a:prstGeom prst="rect">
            <a:avLst/>
          </a:prstGeom>
          <a:noFill/>
        </p:spPr>
        <p:txBody>
          <a:bodyPr wrap="square">
            <a:spAutoFit/>
          </a:bodyPr>
          <a:lstStyle/>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Thursday topic lesson: To locate the Roman period on a timeline and order events in time. </a:t>
            </a:r>
            <a:endParaRPr lang="en-GB" dirty="0"/>
          </a:p>
        </p:txBody>
      </p:sp>
      <p:sp>
        <p:nvSpPr>
          <p:cNvPr id="5" name="TextBox 4">
            <a:extLst>
              <a:ext uri="{FF2B5EF4-FFF2-40B4-BE49-F238E27FC236}">
                <a16:creationId xmlns:a16="http://schemas.microsoft.com/office/drawing/2014/main" id="{DE8BC2B8-ED7D-4E9F-AADD-526F8E51E7EB}"/>
              </a:ext>
            </a:extLst>
          </p:cNvPr>
          <p:cNvSpPr txBox="1"/>
          <p:nvPr/>
        </p:nvSpPr>
        <p:spPr>
          <a:xfrm>
            <a:off x="1073427" y="1048436"/>
            <a:ext cx="10508974" cy="5078313"/>
          </a:xfrm>
          <a:prstGeom prst="rect">
            <a:avLst/>
          </a:prstGeom>
          <a:noFill/>
        </p:spPr>
        <p:txBody>
          <a:bodyPr wrap="square">
            <a:spAutoFit/>
          </a:bodyPr>
          <a:lstStyle/>
          <a:p>
            <a:pPr algn="ctr"/>
            <a:r>
              <a:rPr lang="en-GB" sz="3600" dirty="0">
                <a:effectLst/>
                <a:latin typeface="Century Gothic" panose="020B0502020202020204" pitchFamily="34" charset="0"/>
                <a:ea typeface="Calibri" panose="020F0502020204030204" pitchFamily="34" charset="0"/>
                <a:cs typeface="Times New Roman" panose="02020603050405020304" pitchFamily="18" charset="0"/>
              </a:rPr>
              <a:t>Look at your timeline, are there any events that you don’t understand or haven’t seen before? Your job today is to research that event and find some information about it to add to your timeline. </a:t>
            </a:r>
          </a:p>
          <a:p>
            <a:pPr algn="ctr"/>
            <a:endParaRPr lang="en-GB" sz="3600" dirty="0">
              <a:latin typeface="Century Gothic" panose="020B0502020202020204" pitchFamily="34" charset="0"/>
              <a:cs typeface="Times New Roman" panose="02020603050405020304" pitchFamily="18" charset="0"/>
            </a:endParaRPr>
          </a:p>
          <a:p>
            <a:pPr algn="ctr"/>
            <a:r>
              <a:rPr lang="en-GB" sz="3600" dirty="0">
                <a:latin typeface="Century Gothic" panose="020B0502020202020204" pitchFamily="34" charset="0"/>
                <a:cs typeface="Times New Roman" panose="02020603050405020304" pitchFamily="18" charset="0"/>
              </a:rPr>
              <a:t>Then add one event about your own life to your timeline. Make sure it fits into the correct place. Use the dates to help you.</a:t>
            </a:r>
            <a:endParaRPr lang="en-GB" sz="3600" dirty="0"/>
          </a:p>
        </p:txBody>
      </p:sp>
    </p:spTree>
    <p:extLst>
      <p:ext uri="{BB962C8B-B14F-4D97-AF65-F5344CB8AC3E}">
        <p14:creationId xmlns:p14="http://schemas.microsoft.com/office/powerpoint/2010/main" val="3566541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84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Unsworth</dc:creator>
  <cp:lastModifiedBy>Joanne Unsworth</cp:lastModifiedBy>
  <cp:revision>5</cp:revision>
  <dcterms:created xsi:type="dcterms:W3CDTF">2020-01-05T15:48:21Z</dcterms:created>
  <dcterms:modified xsi:type="dcterms:W3CDTF">2021-01-10T11:57:30Z</dcterms:modified>
</cp:coreProperties>
</file>