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1C63D-12AE-4F0A-A6CF-3915B4FE5B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F3FF7F-7B88-4112-AC08-1B47BF3E9C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3889AD-E887-49DC-B5DE-E59F1E0DA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D077-2B36-4CE6-BFEE-C321D3FBD36F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4D89C4-DE07-4075-9E8F-340D39EE3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B43284-0BE8-45E4-A7C2-02205B157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7B56-4650-4599-BBF3-207BFFAE4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681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41B15-03E4-4390-89E0-1ED6D478C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165615-55D2-4F85-9848-FF7FC4F4F8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BF8B53-B964-42A7-B0B0-CD179C1D3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D077-2B36-4CE6-BFEE-C321D3FBD36F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26A11D-6838-4DE3-B8C7-BE3DB6DB5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C3A991-0DC4-4B69-B4B0-F929A7EC8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7B56-4650-4599-BBF3-207BFFAE4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39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247133-9371-45A1-A146-425D52FAC5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5E0F69-48F9-42CD-8257-B4BD1587D1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237AE-9EF8-4209-A0D9-7041FB1DA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D077-2B36-4CE6-BFEE-C321D3FBD36F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75DC0C-818B-4CD6-B5C2-AA3B2D6CA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6C379E-9652-44B2-8606-6058F1C11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7B56-4650-4599-BBF3-207BFFAE4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763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B6210-3379-41AB-AFB8-C9B7C0AF6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AEEE29-F84A-4124-A670-258801978F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C2509A-0C69-42E8-B244-5E0B1A56E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D077-2B36-4CE6-BFEE-C321D3FBD36F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1044D2-D790-4076-9E30-E7ED5DC67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80333-AD72-44BD-A560-F03438955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7B56-4650-4599-BBF3-207BFFAE4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271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6404-3AA5-47A7-ADBC-84CA17B4A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E809EB-18AA-4DEA-B84B-360519E28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0F28B9-5E4A-4E82-8639-21FA3378A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D077-2B36-4CE6-BFEE-C321D3FBD36F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10E992-A10F-4069-BCA9-CF2BBAF9D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40D1F-65DA-458F-8CF8-2F97DAFB9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7B56-4650-4599-BBF3-207BFFAE4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9279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DAD3C-294C-41FD-8F4F-79ED1777D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07D749-5B62-4DBF-82FB-C32313422A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903158-D2AD-4DE1-BC6B-26B9E2EAF1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21B52B-B6DF-4D2A-9A00-F49A97384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D077-2B36-4CE6-BFEE-C321D3FBD36F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AB7B1A-1A1A-4048-98B4-F54D10498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9C318D-F73E-4E86-A678-2A7F3DD91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7B56-4650-4599-BBF3-207BFFAE4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505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25EF9-AED8-42C6-AC1E-ABCCF4F65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F35CD8-53B1-4F5F-82FC-5FDC184C9C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3E4A71-FDAA-4C10-A763-CFF1EA1548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1361A0-4F2A-4023-A8CD-3B8BDB68E7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042BF5-0E78-4D6A-92E7-03CF53F476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55F2D0-09E6-421D-8176-7300371F6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D077-2B36-4CE6-BFEE-C321D3FBD36F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F1B440-9082-42A8-9799-B1CDA9268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799851-6257-4C45-BD23-70422DEC9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7B56-4650-4599-BBF3-207BFFAE4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1541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061B9-5CB4-42F5-8BEB-420F157C9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394E2E-C627-4390-A6F7-BE83614B7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D077-2B36-4CE6-BFEE-C321D3FBD36F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B6D693-5212-4E99-865F-6620B3515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A84C04-B7D0-42AD-8D86-3A1C3DE7E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7B56-4650-4599-BBF3-207BFFAE4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283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3545C5-7F89-4497-AD8B-A59908652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D077-2B36-4CE6-BFEE-C321D3FBD36F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EE1E00-3A06-47ED-A9BD-E81186273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9A3983-248A-434E-9792-203E55773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7B56-4650-4599-BBF3-207BFFAE4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661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15A29-9C0F-43EC-810D-B8DBAAC0B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780C4-67BA-43C5-91C3-A9E3E7BFFB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196D1C-6436-4434-8991-90624B937F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2E09E4-F513-44D9-8C8D-CE4E61D20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D077-2B36-4CE6-BFEE-C321D3FBD36F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C3A2FB-FC6D-4E65-8841-5989121B5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91986F-80DF-4D5A-A2EC-C93959367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7B56-4650-4599-BBF3-207BFFAE4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17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CE686-3650-4EAC-9080-C771A7F57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58DCF1-0C15-4829-AEE3-A946777868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08C725-F805-4946-B5BC-8DC4F28956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F4A00C-B513-48DE-B64D-DFD7D91C2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D077-2B36-4CE6-BFEE-C321D3FBD36F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018FF0-B622-451B-8004-4BE73CD42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42A288-A048-4662-B086-921638C93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7B56-4650-4599-BBF3-207BFFAE4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230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C03CE4-CD27-4D23-B249-CC5FD2945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575CAD-D845-4D9B-B97B-43207A4EE0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86CCAD-24B5-4366-8103-7CC1B04A52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7D077-2B36-4CE6-BFEE-C321D3FBD36F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B15CE8-2D1F-4158-92F2-7A4097D7E5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33FAF-CF07-4DB5-AF71-4540148C1C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27B56-4650-4599-BBF3-207BFFAE4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8486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24AF907-B765-4C93-A524-94A82913FCDB}"/>
              </a:ext>
            </a:extLst>
          </p:cNvPr>
          <p:cNvSpPr txBox="1"/>
          <p:nvPr/>
        </p:nvSpPr>
        <p:spPr>
          <a:xfrm>
            <a:off x="702365" y="920621"/>
            <a:ext cx="11237843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Boudicca were here and you could speak to her, what would you like to know about her? </a:t>
            </a:r>
          </a:p>
          <a:p>
            <a:r>
              <a:rPr lang="en-GB" sz="3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Think of some questions that you would ask her today. Write your questions down, don’t forget to use question marks.</a:t>
            </a:r>
          </a:p>
          <a:p>
            <a:endParaRPr lang="en-GB" sz="32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3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Then you will become Boudicca. Perhaps </a:t>
            </a:r>
            <a:r>
              <a:rPr lang="en-GB" sz="3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 grown up could ask your questions and you could answer them as Boudicca. It would be great if this could be recorded and uploaded to seesaw. </a:t>
            </a:r>
            <a:endParaRPr lang="en-GB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0C72840-5252-4B56-8F77-36FC0A0808F1}"/>
              </a:ext>
            </a:extLst>
          </p:cNvPr>
          <p:cNvSpPr txBox="1"/>
          <p:nvPr/>
        </p:nvSpPr>
        <p:spPr>
          <a:xfrm>
            <a:off x="291547" y="231339"/>
            <a:ext cx="94222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Thursday</a:t>
            </a:r>
            <a:r>
              <a:rPr lang="en-GB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Literacy task – To use drama to deepen understanding.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829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90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Joanne Unsworth</dc:creator>
  <cp:lastModifiedBy>Joanne Unsworth</cp:lastModifiedBy>
  <cp:revision>9</cp:revision>
  <dcterms:created xsi:type="dcterms:W3CDTF">2021-01-10T12:26:59Z</dcterms:created>
  <dcterms:modified xsi:type="dcterms:W3CDTF">2021-01-10T12:54:18Z</dcterms:modified>
</cp:coreProperties>
</file>