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6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98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7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070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3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03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1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2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3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36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7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1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7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1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5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5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4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0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AEDEF1-6940-4408-BD13-BDEE9CE56588}"/>
              </a:ext>
            </a:extLst>
          </p:cNvPr>
          <p:cNvSpPr txBox="1"/>
          <p:nvPr/>
        </p:nvSpPr>
        <p:spPr>
          <a:xfrm>
            <a:off x="490331" y="1"/>
            <a:ext cx="10813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		Thursday 7</a:t>
            </a:r>
            <a:r>
              <a:rPr lang="en-GB" sz="20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January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E30C74-2A96-4C08-972F-158099813019}"/>
              </a:ext>
            </a:extLst>
          </p:cNvPr>
          <p:cNvSpPr txBox="1"/>
          <p:nvPr/>
        </p:nvSpPr>
        <p:spPr>
          <a:xfrm>
            <a:off x="119270" y="1103378"/>
            <a:ext cx="1170182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unknown text has been discovered at school </a:t>
            </a:r>
            <a:endParaRPr lang="en-GB" sz="32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morning.</a:t>
            </a:r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would like you to be detectives </a:t>
            </a:r>
            <a:endParaRPr lang="en-GB" sz="32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 </a:t>
            </a:r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discover clues about the text to help us solve the mystery.</a:t>
            </a:r>
            <a:endParaRPr lang="en-GB" sz="3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and read the text, what is it? Who wrote it and why? When was it written and where? 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going on in their life when they wrote </a:t>
            </a:r>
            <a:r>
              <a:rPr lang="en-GB" sz="3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it? </a:t>
            </a:r>
            <a:r>
              <a:rPr lang="en-GB" sz="320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Anything </a:t>
            </a:r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you have </a:t>
            </a:r>
            <a:r>
              <a:rPr lang="en-GB" sz="3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noticed</a:t>
            </a:r>
            <a:r>
              <a:rPr lang="en-GB" sz="320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r>
              <a:rPr lang="en-GB" sz="320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you have discovered in sentences please. </a:t>
            </a:r>
            <a:endParaRPr lang="en-GB" sz="3200" dirty="0"/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xmlns="" id="{D031D6D4-A38A-498B-BD4B-A132B5519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681" y="200056"/>
            <a:ext cx="1600705" cy="180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39778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16</TotalTime>
  <Words>85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Depth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Staff</cp:lastModifiedBy>
  <cp:revision>6</cp:revision>
  <dcterms:created xsi:type="dcterms:W3CDTF">2021-01-05T19:47:06Z</dcterms:created>
  <dcterms:modified xsi:type="dcterms:W3CDTF">2021-01-07T08:05:10Z</dcterms:modified>
</cp:coreProperties>
</file>