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7"/>
  </p:notesMasterIdLst>
  <p:sldIdLst>
    <p:sldId id="296" r:id="rId11"/>
    <p:sldId id="297" r:id="rId12"/>
    <p:sldId id="298" r:id="rId13"/>
    <p:sldId id="312" r:id="rId14"/>
    <p:sldId id="299" r:id="rId15"/>
    <p:sldId id="300" r:id="rId16"/>
    <p:sldId id="313" r:id="rId17"/>
    <p:sldId id="301" r:id="rId18"/>
    <p:sldId id="315" r:id="rId19"/>
    <p:sldId id="316" r:id="rId20"/>
    <p:sldId id="317" r:id="rId21"/>
    <p:sldId id="318" r:id="rId22"/>
    <p:sldId id="311" r:id="rId23"/>
    <p:sldId id="320" r:id="rId24"/>
    <p:sldId id="321" r:id="rId25"/>
    <p:sldId id="308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8" autoAdjust="0"/>
    <p:restoredTop sz="94694"/>
  </p:normalViewPr>
  <p:slideViewPr>
    <p:cSldViewPr snapToGrid="0" snapToObjects="1">
      <p:cViewPr varScale="1">
        <p:scale>
          <a:sx n="73" d="100"/>
          <a:sy n="73" d="100"/>
        </p:scale>
        <p:origin x="130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commentAuthors" Target="commentAuthor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11/03/2021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11/03/2021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5" Type="http://schemas.openxmlformats.org/officeDocument/2006/relationships/image" Target="../media/image9.pn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5" Type="http://schemas.openxmlformats.org/officeDocument/2006/relationships/image" Target="../media/image9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6.png"/><Relationship Id="rId7" Type="http://schemas.openxmlformats.org/officeDocument/2006/relationships/image" Target="../media/image1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6" Type="http://schemas.openxmlformats.org/officeDocument/2006/relationships/image" Target="../media/image14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11.png"/><Relationship Id="rId5" Type="http://schemas.microsoft.com/office/2007/relationships/hdphoto" Target="../media/hdphoto1.wdp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5" Type="http://schemas.openxmlformats.org/officeDocument/2006/relationships/image" Target="../media/image9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4172" y="2505514"/>
            <a:ext cx="6066046" cy="1792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1157375" y="4604092"/>
            <a:ext cx="63559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Let’s compare using symbols!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4596" y="390789"/>
            <a:ext cx="747045" cy="747045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5457115" y="533478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3514050" y="1044869"/>
            <a:ext cx="1471631" cy="3312755"/>
            <a:chOff x="3514050" y="1465030"/>
            <a:chExt cx="1471631" cy="3312755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4050" y="1926162"/>
              <a:ext cx="1471631" cy="2851623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3933726" y="2379371"/>
              <a:ext cx="252131" cy="1982541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940406" y="3454690"/>
              <a:ext cx="245451" cy="180231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3744715" y="2379372"/>
              <a:ext cx="896097" cy="2257803"/>
            </a:xfrm>
            <a:custGeom>
              <a:avLst/>
              <a:gdLst>
                <a:gd name="connsiteX0" fmla="*/ 0 w 2032900"/>
                <a:gd name="connsiteY0" fmla="*/ 0 h 1224133"/>
                <a:gd name="connsiteX1" fmla="*/ 0 w 2032900"/>
                <a:gd name="connsiteY1" fmla="*/ 0 h 1224133"/>
                <a:gd name="connsiteX2" fmla="*/ 132735 w 2032900"/>
                <a:gd name="connsiteY2" fmla="*/ 29497 h 1224133"/>
                <a:gd name="connsiteX3" fmla="*/ 324464 w 2032900"/>
                <a:gd name="connsiteY3" fmla="*/ 0 h 1224133"/>
                <a:gd name="connsiteX4" fmla="*/ 1887793 w 2032900"/>
                <a:gd name="connsiteY4" fmla="*/ 14749 h 1224133"/>
                <a:gd name="connsiteX5" fmla="*/ 2005781 w 2032900"/>
                <a:gd name="connsiteY5" fmla="*/ 44245 h 1224133"/>
                <a:gd name="connsiteX6" fmla="*/ 1976284 w 2032900"/>
                <a:gd name="connsiteY6" fmla="*/ 501445 h 1224133"/>
                <a:gd name="connsiteX7" fmla="*/ 1976284 w 2032900"/>
                <a:gd name="connsiteY7" fmla="*/ 1061884 h 1224133"/>
                <a:gd name="connsiteX8" fmla="*/ 1902542 w 2032900"/>
                <a:gd name="connsiteY8" fmla="*/ 1150374 h 1224133"/>
                <a:gd name="connsiteX9" fmla="*/ 1769806 w 2032900"/>
                <a:gd name="connsiteY9" fmla="*/ 1165123 h 1224133"/>
                <a:gd name="connsiteX10" fmla="*/ 1725561 w 2032900"/>
                <a:gd name="connsiteY10" fmla="*/ 1179871 h 1224133"/>
                <a:gd name="connsiteX11" fmla="*/ 678426 w 2032900"/>
                <a:gd name="connsiteY11" fmla="*/ 1209368 h 1224133"/>
                <a:gd name="connsiteX12" fmla="*/ 634181 w 2032900"/>
                <a:gd name="connsiteY12" fmla="*/ 1224116 h 1224133"/>
                <a:gd name="connsiteX13" fmla="*/ 221226 w 2032900"/>
                <a:gd name="connsiteY13" fmla="*/ 1194619 h 1224133"/>
                <a:gd name="connsiteX14" fmla="*/ 176981 w 2032900"/>
                <a:gd name="connsiteY14" fmla="*/ 1165123 h 1224133"/>
                <a:gd name="connsiteX15" fmla="*/ 88490 w 2032900"/>
                <a:gd name="connsiteY15" fmla="*/ 1120878 h 1224133"/>
                <a:gd name="connsiteX16" fmla="*/ 44245 w 2032900"/>
                <a:gd name="connsiteY16" fmla="*/ 899652 h 1224133"/>
                <a:gd name="connsiteX17" fmla="*/ 29497 w 2032900"/>
                <a:gd name="connsiteY17" fmla="*/ 825910 h 1224133"/>
                <a:gd name="connsiteX18" fmla="*/ 14748 w 2032900"/>
                <a:gd name="connsiteY18" fmla="*/ 737419 h 1224133"/>
                <a:gd name="connsiteX19" fmla="*/ 0 w 2032900"/>
                <a:gd name="connsiteY19" fmla="*/ 0 h 1224133"/>
                <a:gd name="connsiteX0" fmla="*/ 0 w 2014972"/>
                <a:gd name="connsiteY0" fmla="*/ 0 h 1224133"/>
                <a:gd name="connsiteX1" fmla="*/ 0 w 2014972"/>
                <a:gd name="connsiteY1" fmla="*/ 0 h 1224133"/>
                <a:gd name="connsiteX2" fmla="*/ 132735 w 2014972"/>
                <a:gd name="connsiteY2" fmla="*/ 29497 h 1224133"/>
                <a:gd name="connsiteX3" fmla="*/ 324464 w 2014972"/>
                <a:gd name="connsiteY3" fmla="*/ 0 h 1224133"/>
                <a:gd name="connsiteX4" fmla="*/ 1887793 w 2014972"/>
                <a:gd name="connsiteY4" fmla="*/ 14749 h 1224133"/>
                <a:gd name="connsiteX5" fmla="*/ 1976284 w 2014972"/>
                <a:gd name="connsiteY5" fmla="*/ 73742 h 1224133"/>
                <a:gd name="connsiteX6" fmla="*/ 1976284 w 2014972"/>
                <a:gd name="connsiteY6" fmla="*/ 501445 h 1224133"/>
                <a:gd name="connsiteX7" fmla="*/ 1976284 w 2014972"/>
                <a:gd name="connsiteY7" fmla="*/ 1061884 h 1224133"/>
                <a:gd name="connsiteX8" fmla="*/ 1902542 w 2014972"/>
                <a:gd name="connsiteY8" fmla="*/ 1150374 h 1224133"/>
                <a:gd name="connsiteX9" fmla="*/ 1769806 w 2014972"/>
                <a:gd name="connsiteY9" fmla="*/ 1165123 h 1224133"/>
                <a:gd name="connsiteX10" fmla="*/ 1725561 w 2014972"/>
                <a:gd name="connsiteY10" fmla="*/ 1179871 h 1224133"/>
                <a:gd name="connsiteX11" fmla="*/ 678426 w 2014972"/>
                <a:gd name="connsiteY11" fmla="*/ 1209368 h 1224133"/>
                <a:gd name="connsiteX12" fmla="*/ 634181 w 2014972"/>
                <a:gd name="connsiteY12" fmla="*/ 1224116 h 1224133"/>
                <a:gd name="connsiteX13" fmla="*/ 221226 w 2014972"/>
                <a:gd name="connsiteY13" fmla="*/ 1194619 h 1224133"/>
                <a:gd name="connsiteX14" fmla="*/ 176981 w 2014972"/>
                <a:gd name="connsiteY14" fmla="*/ 1165123 h 1224133"/>
                <a:gd name="connsiteX15" fmla="*/ 88490 w 2014972"/>
                <a:gd name="connsiteY15" fmla="*/ 1120878 h 1224133"/>
                <a:gd name="connsiteX16" fmla="*/ 44245 w 2014972"/>
                <a:gd name="connsiteY16" fmla="*/ 899652 h 1224133"/>
                <a:gd name="connsiteX17" fmla="*/ 29497 w 2014972"/>
                <a:gd name="connsiteY17" fmla="*/ 825910 h 1224133"/>
                <a:gd name="connsiteX18" fmla="*/ 14748 w 2014972"/>
                <a:gd name="connsiteY18" fmla="*/ 737419 h 1224133"/>
                <a:gd name="connsiteX19" fmla="*/ 0 w 2014972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902542 w 1984759"/>
                <a:gd name="connsiteY8" fmla="*/ 1150374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858296 w 1984759"/>
                <a:gd name="connsiteY8" fmla="*/ 11208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117986 w 1984759"/>
                <a:gd name="connsiteY15" fmla="*/ 1091381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117986 w 1984759"/>
                <a:gd name="connsiteY15" fmla="*/ 1091381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76889 w 1984759"/>
                <a:gd name="connsiteY15" fmla="*/ 1081106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76889 w 1984759"/>
                <a:gd name="connsiteY15" fmla="*/ 1081106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53194 w 1984759"/>
                <a:gd name="connsiteY18" fmla="*/ 678923 h 1224133"/>
                <a:gd name="connsiteX19" fmla="*/ 0 w 1984759"/>
                <a:gd name="connsiteY19" fmla="*/ 0 h 1224133"/>
                <a:gd name="connsiteX0" fmla="*/ 0 w 1984759"/>
                <a:gd name="connsiteY0" fmla="*/ 0 h 1210129"/>
                <a:gd name="connsiteX1" fmla="*/ 0 w 1984759"/>
                <a:gd name="connsiteY1" fmla="*/ 0 h 1210129"/>
                <a:gd name="connsiteX2" fmla="*/ 132735 w 1984759"/>
                <a:gd name="connsiteY2" fmla="*/ 29497 h 1210129"/>
                <a:gd name="connsiteX3" fmla="*/ 324464 w 1984759"/>
                <a:gd name="connsiteY3" fmla="*/ 0 h 1210129"/>
                <a:gd name="connsiteX4" fmla="*/ 1887793 w 1984759"/>
                <a:gd name="connsiteY4" fmla="*/ 14749 h 1210129"/>
                <a:gd name="connsiteX5" fmla="*/ 1976284 w 1984759"/>
                <a:gd name="connsiteY5" fmla="*/ 73742 h 1210129"/>
                <a:gd name="connsiteX6" fmla="*/ 1946788 w 1984759"/>
                <a:gd name="connsiteY6" fmla="*/ 501445 h 1210129"/>
                <a:gd name="connsiteX7" fmla="*/ 1932039 w 1984759"/>
                <a:gd name="connsiteY7" fmla="*/ 1047135 h 1210129"/>
                <a:gd name="connsiteX8" fmla="*/ 1880169 w 1984759"/>
                <a:gd name="connsiteY8" fmla="*/ 1132477 h 1210129"/>
                <a:gd name="connsiteX9" fmla="*/ 1769806 w 1984759"/>
                <a:gd name="connsiteY9" fmla="*/ 1165123 h 1210129"/>
                <a:gd name="connsiteX10" fmla="*/ 1725561 w 1984759"/>
                <a:gd name="connsiteY10" fmla="*/ 1179871 h 1210129"/>
                <a:gd name="connsiteX11" fmla="*/ 678426 w 1984759"/>
                <a:gd name="connsiteY11" fmla="*/ 1209368 h 1210129"/>
                <a:gd name="connsiteX12" fmla="*/ 572536 w 1984759"/>
                <a:gd name="connsiteY12" fmla="*/ 1193294 h 1210129"/>
                <a:gd name="connsiteX13" fmla="*/ 221226 w 1984759"/>
                <a:gd name="connsiteY13" fmla="*/ 1194619 h 1210129"/>
                <a:gd name="connsiteX14" fmla="*/ 176981 w 1984759"/>
                <a:gd name="connsiteY14" fmla="*/ 1165123 h 1210129"/>
                <a:gd name="connsiteX15" fmla="*/ 76889 w 1984759"/>
                <a:gd name="connsiteY15" fmla="*/ 1081106 h 1210129"/>
                <a:gd name="connsiteX16" fmla="*/ 44245 w 1984759"/>
                <a:gd name="connsiteY16" fmla="*/ 899652 h 1210129"/>
                <a:gd name="connsiteX17" fmla="*/ 73743 w 1984759"/>
                <a:gd name="connsiteY17" fmla="*/ 855407 h 1210129"/>
                <a:gd name="connsiteX18" fmla="*/ 53194 w 1984759"/>
                <a:gd name="connsiteY18" fmla="*/ 678923 h 1210129"/>
                <a:gd name="connsiteX19" fmla="*/ 0 w 1984759"/>
                <a:gd name="connsiteY19" fmla="*/ 0 h 1210129"/>
                <a:gd name="connsiteX0" fmla="*/ 0 w 1984759"/>
                <a:gd name="connsiteY0" fmla="*/ 0 h 1209609"/>
                <a:gd name="connsiteX1" fmla="*/ 0 w 1984759"/>
                <a:gd name="connsiteY1" fmla="*/ 0 h 1209609"/>
                <a:gd name="connsiteX2" fmla="*/ 132735 w 1984759"/>
                <a:gd name="connsiteY2" fmla="*/ 29497 h 1209609"/>
                <a:gd name="connsiteX3" fmla="*/ 324464 w 1984759"/>
                <a:gd name="connsiteY3" fmla="*/ 0 h 1209609"/>
                <a:gd name="connsiteX4" fmla="*/ 1887793 w 1984759"/>
                <a:gd name="connsiteY4" fmla="*/ 14749 h 1209609"/>
                <a:gd name="connsiteX5" fmla="*/ 1976284 w 1984759"/>
                <a:gd name="connsiteY5" fmla="*/ 73742 h 1209609"/>
                <a:gd name="connsiteX6" fmla="*/ 1946788 w 1984759"/>
                <a:gd name="connsiteY6" fmla="*/ 501445 h 1209609"/>
                <a:gd name="connsiteX7" fmla="*/ 1932039 w 1984759"/>
                <a:gd name="connsiteY7" fmla="*/ 1047135 h 1209609"/>
                <a:gd name="connsiteX8" fmla="*/ 1880169 w 1984759"/>
                <a:gd name="connsiteY8" fmla="*/ 1132477 h 1209609"/>
                <a:gd name="connsiteX9" fmla="*/ 1769806 w 1984759"/>
                <a:gd name="connsiteY9" fmla="*/ 1165123 h 1209609"/>
                <a:gd name="connsiteX10" fmla="*/ 1725561 w 1984759"/>
                <a:gd name="connsiteY10" fmla="*/ 1179871 h 1209609"/>
                <a:gd name="connsiteX11" fmla="*/ 678426 w 1984759"/>
                <a:gd name="connsiteY11" fmla="*/ 1209368 h 1209609"/>
                <a:gd name="connsiteX12" fmla="*/ 603358 w 1984759"/>
                <a:gd name="connsiteY12" fmla="*/ 1141923 h 1209609"/>
                <a:gd name="connsiteX13" fmla="*/ 221226 w 1984759"/>
                <a:gd name="connsiteY13" fmla="*/ 1194619 h 1209609"/>
                <a:gd name="connsiteX14" fmla="*/ 176981 w 1984759"/>
                <a:gd name="connsiteY14" fmla="*/ 1165123 h 1209609"/>
                <a:gd name="connsiteX15" fmla="*/ 76889 w 1984759"/>
                <a:gd name="connsiteY15" fmla="*/ 1081106 h 1209609"/>
                <a:gd name="connsiteX16" fmla="*/ 44245 w 1984759"/>
                <a:gd name="connsiteY16" fmla="*/ 899652 h 1209609"/>
                <a:gd name="connsiteX17" fmla="*/ 73743 w 1984759"/>
                <a:gd name="connsiteY17" fmla="*/ 855407 h 1209609"/>
                <a:gd name="connsiteX18" fmla="*/ 53194 w 1984759"/>
                <a:gd name="connsiteY18" fmla="*/ 678923 h 1209609"/>
                <a:gd name="connsiteX19" fmla="*/ 0 w 1984759"/>
                <a:gd name="connsiteY19" fmla="*/ 0 h 1209609"/>
                <a:gd name="connsiteX0" fmla="*/ 0 w 1984759"/>
                <a:gd name="connsiteY0" fmla="*/ 0 h 1209899"/>
                <a:gd name="connsiteX1" fmla="*/ 0 w 1984759"/>
                <a:gd name="connsiteY1" fmla="*/ 0 h 1209899"/>
                <a:gd name="connsiteX2" fmla="*/ 132735 w 1984759"/>
                <a:gd name="connsiteY2" fmla="*/ 29497 h 1209899"/>
                <a:gd name="connsiteX3" fmla="*/ 324464 w 1984759"/>
                <a:gd name="connsiteY3" fmla="*/ 0 h 1209899"/>
                <a:gd name="connsiteX4" fmla="*/ 1887793 w 1984759"/>
                <a:gd name="connsiteY4" fmla="*/ 14749 h 1209899"/>
                <a:gd name="connsiteX5" fmla="*/ 1976284 w 1984759"/>
                <a:gd name="connsiteY5" fmla="*/ 73742 h 1209899"/>
                <a:gd name="connsiteX6" fmla="*/ 1946788 w 1984759"/>
                <a:gd name="connsiteY6" fmla="*/ 501445 h 1209899"/>
                <a:gd name="connsiteX7" fmla="*/ 1932039 w 1984759"/>
                <a:gd name="connsiteY7" fmla="*/ 1047135 h 1209899"/>
                <a:gd name="connsiteX8" fmla="*/ 1880169 w 1984759"/>
                <a:gd name="connsiteY8" fmla="*/ 1132477 h 1209899"/>
                <a:gd name="connsiteX9" fmla="*/ 1769806 w 1984759"/>
                <a:gd name="connsiteY9" fmla="*/ 1165123 h 1209899"/>
                <a:gd name="connsiteX10" fmla="*/ 1725561 w 1984759"/>
                <a:gd name="connsiteY10" fmla="*/ 1179871 h 1209899"/>
                <a:gd name="connsiteX11" fmla="*/ 678426 w 1984759"/>
                <a:gd name="connsiteY11" fmla="*/ 1209368 h 1209899"/>
                <a:gd name="connsiteX12" fmla="*/ 603358 w 1984759"/>
                <a:gd name="connsiteY12" fmla="*/ 1183020 h 1209899"/>
                <a:gd name="connsiteX13" fmla="*/ 221226 w 1984759"/>
                <a:gd name="connsiteY13" fmla="*/ 1194619 h 1209899"/>
                <a:gd name="connsiteX14" fmla="*/ 176981 w 1984759"/>
                <a:gd name="connsiteY14" fmla="*/ 1165123 h 1209899"/>
                <a:gd name="connsiteX15" fmla="*/ 76889 w 1984759"/>
                <a:gd name="connsiteY15" fmla="*/ 1081106 h 1209899"/>
                <a:gd name="connsiteX16" fmla="*/ 44245 w 1984759"/>
                <a:gd name="connsiteY16" fmla="*/ 899652 h 1209899"/>
                <a:gd name="connsiteX17" fmla="*/ 73743 w 1984759"/>
                <a:gd name="connsiteY17" fmla="*/ 855407 h 1209899"/>
                <a:gd name="connsiteX18" fmla="*/ 53194 w 1984759"/>
                <a:gd name="connsiteY18" fmla="*/ 678923 h 1209899"/>
                <a:gd name="connsiteX19" fmla="*/ 0 w 1984759"/>
                <a:gd name="connsiteY19" fmla="*/ 0 h 1209899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76889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231001 w 1984759"/>
                <a:gd name="connsiteY15" fmla="*/ 1060558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60558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87163 w 1984759"/>
                <a:gd name="connsiteY15" fmla="*/ 1050284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7163 w 1984759"/>
                <a:gd name="connsiteY15" fmla="*/ 1050284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68128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32084 w 1989548"/>
                <a:gd name="connsiteY0" fmla="*/ 14029 h 1197828"/>
                <a:gd name="connsiteX1" fmla="*/ 4789 w 1989548"/>
                <a:gd name="connsiteY1" fmla="*/ 382 h 1197828"/>
                <a:gd name="connsiteX2" fmla="*/ 137524 w 1989548"/>
                <a:gd name="connsiteY2" fmla="*/ 29879 h 1197828"/>
                <a:gd name="connsiteX3" fmla="*/ 329253 w 1989548"/>
                <a:gd name="connsiteY3" fmla="*/ 382 h 1197828"/>
                <a:gd name="connsiteX4" fmla="*/ 1892582 w 1989548"/>
                <a:gd name="connsiteY4" fmla="*/ 15131 h 1197828"/>
                <a:gd name="connsiteX5" fmla="*/ 1981073 w 1989548"/>
                <a:gd name="connsiteY5" fmla="*/ 74124 h 1197828"/>
                <a:gd name="connsiteX6" fmla="*/ 1951577 w 1989548"/>
                <a:gd name="connsiteY6" fmla="*/ 501827 h 1197828"/>
                <a:gd name="connsiteX7" fmla="*/ 1936828 w 1989548"/>
                <a:gd name="connsiteY7" fmla="*/ 1047517 h 1197828"/>
                <a:gd name="connsiteX8" fmla="*/ 1884958 w 1989548"/>
                <a:gd name="connsiteY8" fmla="*/ 1132859 h 1197828"/>
                <a:gd name="connsiteX9" fmla="*/ 1774595 w 1989548"/>
                <a:gd name="connsiteY9" fmla="*/ 1165505 h 1197828"/>
                <a:gd name="connsiteX10" fmla="*/ 1730350 w 1989548"/>
                <a:gd name="connsiteY10" fmla="*/ 1180253 h 1197828"/>
                <a:gd name="connsiteX11" fmla="*/ 724311 w 1989548"/>
                <a:gd name="connsiteY11" fmla="*/ 1178927 h 1197828"/>
                <a:gd name="connsiteX12" fmla="*/ 608147 w 1989548"/>
                <a:gd name="connsiteY12" fmla="*/ 1183402 h 1197828"/>
                <a:gd name="connsiteX13" fmla="*/ 226015 w 1989548"/>
                <a:gd name="connsiteY13" fmla="*/ 1195001 h 1197828"/>
                <a:gd name="connsiteX14" fmla="*/ 130400 w 1989548"/>
                <a:gd name="connsiteY14" fmla="*/ 1124408 h 1197828"/>
                <a:gd name="connsiteX15" fmla="*/ 85128 w 1989548"/>
                <a:gd name="connsiteY15" fmla="*/ 1030194 h 1197828"/>
                <a:gd name="connsiteX16" fmla="*/ 72917 w 1989548"/>
                <a:gd name="connsiteY16" fmla="*/ 900034 h 1197828"/>
                <a:gd name="connsiteX17" fmla="*/ 78532 w 1989548"/>
                <a:gd name="connsiteY17" fmla="*/ 855789 h 1197828"/>
                <a:gd name="connsiteX18" fmla="*/ 57983 w 1989548"/>
                <a:gd name="connsiteY18" fmla="*/ 679305 h 1197828"/>
                <a:gd name="connsiteX19" fmla="*/ 32084 w 1989548"/>
                <a:gd name="connsiteY19" fmla="*/ 14029 h 1197828"/>
                <a:gd name="connsiteX0" fmla="*/ 32084 w 1989548"/>
                <a:gd name="connsiteY0" fmla="*/ 14029 h 1197828"/>
                <a:gd name="connsiteX1" fmla="*/ 4789 w 1989548"/>
                <a:gd name="connsiteY1" fmla="*/ 382 h 1197828"/>
                <a:gd name="connsiteX2" fmla="*/ 137524 w 1989548"/>
                <a:gd name="connsiteY2" fmla="*/ 29879 h 1197828"/>
                <a:gd name="connsiteX3" fmla="*/ 329253 w 1989548"/>
                <a:gd name="connsiteY3" fmla="*/ 382 h 1197828"/>
                <a:gd name="connsiteX4" fmla="*/ 1892582 w 1989548"/>
                <a:gd name="connsiteY4" fmla="*/ 15131 h 1197828"/>
                <a:gd name="connsiteX5" fmla="*/ 1981073 w 1989548"/>
                <a:gd name="connsiteY5" fmla="*/ 74124 h 1197828"/>
                <a:gd name="connsiteX6" fmla="*/ 1951577 w 1989548"/>
                <a:gd name="connsiteY6" fmla="*/ 501827 h 1197828"/>
                <a:gd name="connsiteX7" fmla="*/ 1936828 w 1989548"/>
                <a:gd name="connsiteY7" fmla="*/ 1047517 h 1197828"/>
                <a:gd name="connsiteX8" fmla="*/ 1884958 w 1989548"/>
                <a:gd name="connsiteY8" fmla="*/ 1132859 h 1197828"/>
                <a:gd name="connsiteX9" fmla="*/ 1774595 w 1989548"/>
                <a:gd name="connsiteY9" fmla="*/ 1165505 h 1197828"/>
                <a:gd name="connsiteX10" fmla="*/ 1730350 w 1989548"/>
                <a:gd name="connsiteY10" fmla="*/ 1180253 h 1197828"/>
                <a:gd name="connsiteX11" fmla="*/ 724311 w 1989548"/>
                <a:gd name="connsiteY11" fmla="*/ 1178927 h 1197828"/>
                <a:gd name="connsiteX12" fmla="*/ 608147 w 1989548"/>
                <a:gd name="connsiteY12" fmla="*/ 1183402 h 1197828"/>
                <a:gd name="connsiteX13" fmla="*/ 226015 w 1989548"/>
                <a:gd name="connsiteY13" fmla="*/ 1195001 h 1197828"/>
                <a:gd name="connsiteX14" fmla="*/ 130400 w 1989548"/>
                <a:gd name="connsiteY14" fmla="*/ 1124408 h 1197828"/>
                <a:gd name="connsiteX15" fmla="*/ 85128 w 1989548"/>
                <a:gd name="connsiteY15" fmla="*/ 1030194 h 1197828"/>
                <a:gd name="connsiteX16" fmla="*/ 72917 w 1989548"/>
                <a:gd name="connsiteY16" fmla="*/ 900034 h 1197828"/>
                <a:gd name="connsiteX17" fmla="*/ 68297 w 1989548"/>
                <a:gd name="connsiteY17" fmla="*/ 825081 h 1197828"/>
                <a:gd name="connsiteX18" fmla="*/ 57983 w 1989548"/>
                <a:gd name="connsiteY18" fmla="*/ 679305 h 1197828"/>
                <a:gd name="connsiteX19" fmla="*/ 32084 w 1989548"/>
                <a:gd name="connsiteY19" fmla="*/ 14029 h 1197828"/>
                <a:gd name="connsiteX0" fmla="*/ 32084 w 1989548"/>
                <a:gd name="connsiteY0" fmla="*/ 14029 h 1184192"/>
                <a:gd name="connsiteX1" fmla="*/ 4789 w 1989548"/>
                <a:gd name="connsiteY1" fmla="*/ 382 h 1184192"/>
                <a:gd name="connsiteX2" fmla="*/ 137524 w 1989548"/>
                <a:gd name="connsiteY2" fmla="*/ 29879 h 1184192"/>
                <a:gd name="connsiteX3" fmla="*/ 329253 w 1989548"/>
                <a:gd name="connsiteY3" fmla="*/ 382 h 1184192"/>
                <a:gd name="connsiteX4" fmla="*/ 1892582 w 1989548"/>
                <a:gd name="connsiteY4" fmla="*/ 15131 h 1184192"/>
                <a:gd name="connsiteX5" fmla="*/ 1981073 w 1989548"/>
                <a:gd name="connsiteY5" fmla="*/ 74124 h 1184192"/>
                <a:gd name="connsiteX6" fmla="*/ 1951577 w 1989548"/>
                <a:gd name="connsiteY6" fmla="*/ 501827 h 1184192"/>
                <a:gd name="connsiteX7" fmla="*/ 1936828 w 1989548"/>
                <a:gd name="connsiteY7" fmla="*/ 1047517 h 1184192"/>
                <a:gd name="connsiteX8" fmla="*/ 1884958 w 1989548"/>
                <a:gd name="connsiteY8" fmla="*/ 1132859 h 1184192"/>
                <a:gd name="connsiteX9" fmla="*/ 1774595 w 1989548"/>
                <a:gd name="connsiteY9" fmla="*/ 1165505 h 1184192"/>
                <a:gd name="connsiteX10" fmla="*/ 1730350 w 1989548"/>
                <a:gd name="connsiteY10" fmla="*/ 1180253 h 1184192"/>
                <a:gd name="connsiteX11" fmla="*/ 724311 w 1989548"/>
                <a:gd name="connsiteY11" fmla="*/ 1178927 h 1184192"/>
                <a:gd name="connsiteX12" fmla="*/ 608147 w 1989548"/>
                <a:gd name="connsiteY12" fmla="*/ 1183402 h 1184192"/>
                <a:gd name="connsiteX13" fmla="*/ 239663 w 1989548"/>
                <a:gd name="connsiteY13" fmla="*/ 1167705 h 1184192"/>
                <a:gd name="connsiteX14" fmla="*/ 130400 w 1989548"/>
                <a:gd name="connsiteY14" fmla="*/ 1124408 h 1184192"/>
                <a:gd name="connsiteX15" fmla="*/ 85128 w 1989548"/>
                <a:gd name="connsiteY15" fmla="*/ 1030194 h 1184192"/>
                <a:gd name="connsiteX16" fmla="*/ 72917 w 1989548"/>
                <a:gd name="connsiteY16" fmla="*/ 900034 h 1184192"/>
                <a:gd name="connsiteX17" fmla="*/ 68297 w 1989548"/>
                <a:gd name="connsiteY17" fmla="*/ 825081 h 1184192"/>
                <a:gd name="connsiteX18" fmla="*/ 57983 w 1989548"/>
                <a:gd name="connsiteY18" fmla="*/ 679305 h 1184192"/>
                <a:gd name="connsiteX19" fmla="*/ 32084 w 1989548"/>
                <a:gd name="connsiteY19" fmla="*/ 14029 h 1184192"/>
                <a:gd name="connsiteX0" fmla="*/ 32084 w 1989548"/>
                <a:gd name="connsiteY0" fmla="*/ 14029 h 1180763"/>
                <a:gd name="connsiteX1" fmla="*/ 4789 w 1989548"/>
                <a:gd name="connsiteY1" fmla="*/ 382 h 1180763"/>
                <a:gd name="connsiteX2" fmla="*/ 137524 w 1989548"/>
                <a:gd name="connsiteY2" fmla="*/ 29879 h 1180763"/>
                <a:gd name="connsiteX3" fmla="*/ 329253 w 1989548"/>
                <a:gd name="connsiteY3" fmla="*/ 382 h 1180763"/>
                <a:gd name="connsiteX4" fmla="*/ 1892582 w 1989548"/>
                <a:gd name="connsiteY4" fmla="*/ 15131 h 1180763"/>
                <a:gd name="connsiteX5" fmla="*/ 1981073 w 1989548"/>
                <a:gd name="connsiteY5" fmla="*/ 74124 h 1180763"/>
                <a:gd name="connsiteX6" fmla="*/ 1951577 w 1989548"/>
                <a:gd name="connsiteY6" fmla="*/ 501827 h 1180763"/>
                <a:gd name="connsiteX7" fmla="*/ 1936828 w 1989548"/>
                <a:gd name="connsiteY7" fmla="*/ 1047517 h 1180763"/>
                <a:gd name="connsiteX8" fmla="*/ 1884958 w 1989548"/>
                <a:gd name="connsiteY8" fmla="*/ 1132859 h 1180763"/>
                <a:gd name="connsiteX9" fmla="*/ 1774595 w 1989548"/>
                <a:gd name="connsiteY9" fmla="*/ 1165505 h 1180763"/>
                <a:gd name="connsiteX10" fmla="*/ 1730350 w 1989548"/>
                <a:gd name="connsiteY10" fmla="*/ 1180253 h 1180763"/>
                <a:gd name="connsiteX11" fmla="*/ 724311 w 1989548"/>
                <a:gd name="connsiteY11" fmla="*/ 1178927 h 1180763"/>
                <a:gd name="connsiteX12" fmla="*/ 601323 w 1989548"/>
                <a:gd name="connsiteY12" fmla="*/ 1162930 h 1180763"/>
                <a:gd name="connsiteX13" fmla="*/ 239663 w 1989548"/>
                <a:gd name="connsiteY13" fmla="*/ 1167705 h 1180763"/>
                <a:gd name="connsiteX14" fmla="*/ 130400 w 1989548"/>
                <a:gd name="connsiteY14" fmla="*/ 1124408 h 1180763"/>
                <a:gd name="connsiteX15" fmla="*/ 85128 w 1989548"/>
                <a:gd name="connsiteY15" fmla="*/ 1030194 h 1180763"/>
                <a:gd name="connsiteX16" fmla="*/ 72917 w 1989548"/>
                <a:gd name="connsiteY16" fmla="*/ 900034 h 1180763"/>
                <a:gd name="connsiteX17" fmla="*/ 68297 w 1989548"/>
                <a:gd name="connsiteY17" fmla="*/ 825081 h 1180763"/>
                <a:gd name="connsiteX18" fmla="*/ 57983 w 1989548"/>
                <a:gd name="connsiteY18" fmla="*/ 679305 h 1180763"/>
                <a:gd name="connsiteX19" fmla="*/ 32084 w 1989548"/>
                <a:gd name="connsiteY19" fmla="*/ 14029 h 1180763"/>
                <a:gd name="connsiteX0" fmla="*/ 32084 w 1989548"/>
                <a:gd name="connsiteY0" fmla="*/ 14029 h 1180253"/>
                <a:gd name="connsiteX1" fmla="*/ 4789 w 1989548"/>
                <a:gd name="connsiteY1" fmla="*/ 382 h 1180253"/>
                <a:gd name="connsiteX2" fmla="*/ 137524 w 1989548"/>
                <a:gd name="connsiteY2" fmla="*/ 29879 h 1180253"/>
                <a:gd name="connsiteX3" fmla="*/ 329253 w 1989548"/>
                <a:gd name="connsiteY3" fmla="*/ 382 h 1180253"/>
                <a:gd name="connsiteX4" fmla="*/ 1892582 w 1989548"/>
                <a:gd name="connsiteY4" fmla="*/ 15131 h 1180253"/>
                <a:gd name="connsiteX5" fmla="*/ 1981073 w 1989548"/>
                <a:gd name="connsiteY5" fmla="*/ 74124 h 1180253"/>
                <a:gd name="connsiteX6" fmla="*/ 1951577 w 1989548"/>
                <a:gd name="connsiteY6" fmla="*/ 501827 h 1180253"/>
                <a:gd name="connsiteX7" fmla="*/ 1936828 w 1989548"/>
                <a:gd name="connsiteY7" fmla="*/ 1047517 h 1180253"/>
                <a:gd name="connsiteX8" fmla="*/ 1884958 w 1989548"/>
                <a:gd name="connsiteY8" fmla="*/ 1132859 h 1180253"/>
                <a:gd name="connsiteX9" fmla="*/ 1774595 w 1989548"/>
                <a:gd name="connsiteY9" fmla="*/ 1165505 h 1180253"/>
                <a:gd name="connsiteX10" fmla="*/ 1730350 w 1989548"/>
                <a:gd name="connsiteY10" fmla="*/ 1180253 h 1180253"/>
                <a:gd name="connsiteX11" fmla="*/ 741371 w 1989548"/>
                <a:gd name="connsiteY11" fmla="*/ 1165279 h 1180253"/>
                <a:gd name="connsiteX12" fmla="*/ 601323 w 1989548"/>
                <a:gd name="connsiteY12" fmla="*/ 1162930 h 1180253"/>
                <a:gd name="connsiteX13" fmla="*/ 239663 w 1989548"/>
                <a:gd name="connsiteY13" fmla="*/ 1167705 h 1180253"/>
                <a:gd name="connsiteX14" fmla="*/ 130400 w 1989548"/>
                <a:gd name="connsiteY14" fmla="*/ 1124408 h 1180253"/>
                <a:gd name="connsiteX15" fmla="*/ 85128 w 1989548"/>
                <a:gd name="connsiteY15" fmla="*/ 1030194 h 1180253"/>
                <a:gd name="connsiteX16" fmla="*/ 72917 w 1989548"/>
                <a:gd name="connsiteY16" fmla="*/ 900034 h 1180253"/>
                <a:gd name="connsiteX17" fmla="*/ 68297 w 1989548"/>
                <a:gd name="connsiteY17" fmla="*/ 825081 h 1180253"/>
                <a:gd name="connsiteX18" fmla="*/ 57983 w 1989548"/>
                <a:gd name="connsiteY18" fmla="*/ 679305 h 1180253"/>
                <a:gd name="connsiteX19" fmla="*/ 32084 w 1989548"/>
                <a:gd name="connsiteY19" fmla="*/ 14029 h 1180253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36828 w 1989548"/>
                <a:gd name="connsiteY7" fmla="*/ 1047517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36828 w 1989548"/>
                <a:gd name="connsiteY7" fmla="*/ 1047517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53888 w 1989548"/>
                <a:gd name="connsiteY7" fmla="*/ 1037281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96750"/>
                <a:gd name="connsiteY0" fmla="*/ 14029 h 1169739"/>
                <a:gd name="connsiteX1" fmla="*/ 4789 w 1996750"/>
                <a:gd name="connsiteY1" fmla="*/ 382 h 1169739"/>
                <a:gd name="connsiteX2" fmla="*/ 137524 w 1996750"/>
                <a:gd name="connsiteY2" fmla="*/ 29879 h 1169739"/>
                <a:gd name="connsiteX3" fmla="*/ 329253 w 1996750"/>
                <a:gd name="connsiteY3" fmla="*/ 382 h 1169739"/>
                <a:gd name="connsiteX4" fmla="*/ 1892582 w 1996750"/>
                <a:gd name="connsiteY4" fmla="*/ 15131 h 1169739"/>
                <a:gd name="connsiteX5" fmla="*/ 1981073 w 1996750"/>
                <a:gd name="connsiteY5" fmla="*/ 74124 h 1169739"/>
                <a:gd name="connsiteX6" fmla="*/ 1965224 w 1996750"/>
                <a:gd name="connsiteY6" fmla="*/ 505239 h 1169739"/>
                <a:gd name="connsiteX7" fmla="*/ 1953888 w 1996750"/>
                <a:gd name="connsiteY7" fmla="*/ 1037281 h 1169739"/>
                <a:gd name="connsiteX8" fmla="*/ 1884958 w 1996750"/>
                <a:gd name="connsiteY8" fmla="*/ 1132859 h 1169739"/>
                <a:gd name="connsiteX9" fmla="*/ 1774595 w 1996750"/>
                <a:gd name="connsiteY9" fmla="*/ 1165505 h 1169739"/>
                <a:gd name="connsiteX10" fmla="*/ 1706467 w 1996750"/>
                <a:gd name="connsiteY10" fmla="*/ 1163193 h 1169739"/>
                <a:gd name="connsiteX11" fmla="*/ 741371 w 1996750"/>
                <a:gd name="connsiteY11" fmla="*/ 1165279 h 1169739"/>
                <a:gd name="connsiteX12" fmla="*/ 601323 w 1996750"/>
                <a:gd name="connsiteY12" fmla="*/ 1162930 h 1169739"/>
                <a:gd name="connsiteX13" fmla="*/ 239663 w 1996750"/>
                <a:gd name="connsiteY13" fmla="*/ 1167705 h 1169739"/>
                <a:gd name="connsiteX14" fmla="*/ 130400 w 1996750"/>
                <a:gd name="connsiteY14" fmla="*/ 1124408 h 1169739"/>
                <a:gd name="connsiteX15" fmla="*/ 85128 w 1996750"/>
                <a:gd name="connsiteY15" fmla="*/ 1030194 h 1169739"/>
                <a:gd name="connsiteX16" fmla="*/ 72917 w 1996750"/>
                <a:gd name="connsiteY16" fmla="*/ 900034 h 1169739"/>
                <a:gd name="connsiteX17" fmla="*/ 68297 w 1996750"/>
                <a:gd name="connsiteY17" fmla="*/ 825081 h 1169739"/>
                <a:gd name="connsiteX18" fmla="*/ 57983 w 1996750"/>
                <a:gd name="connsiteY18" fmla="*/ 679305 h 1169739"/>
                <a:gd name="connsiteX19" fmla="*/ 32084 w 1996750"/>
                <a:gd name="connsiteY19" fmla="*/ 14029 h 1169739"/>
                <a:gd name="connsiteX0" fmla="*/ 32084 w 1984688"/>
                <a:gd name="connsiteY0" fmla="*/ 14029 h 1169739"/>
                <a:gd name="connsiteX1" fmla="*/ 4789 w 1984688"/>
                <a:gd name="connsiteY1" fmla="*/ 382 h 1169739"/>
                <a:gd name="connsiteX2" fmla="*/ 137524 w 1984688"/>
                <a:gd name="connsiteY2" fmla="*/ 29879 h 1169739"/>
                <a:gd name="connsiteX3" fmla="*/ 329253 w 1984688"/>
                <a:gd name="connsiteY3" fmla="*/ 382 h 1169739"/>
                <a:gd name="connsiteX4" fmla="*/ 1892582 w 1984688"/>
                <a:gd name="connsiteY4" fmla="*/ 15131 h 1169739"/>
                <a:gd name="connsiteX5" fmla="*/ 1981073 w 1984688"/>
                <a:gd name="connsiteY5" fmla="*/ 74124 h 1169739"/>
                <a:gd name="connsiteX6" fmla="*/ 1965224 w 1984688"/>
                <a:gd name="connsiteY6" fmla="*/ 505239 h 1169739"/>
                <a:gd name="connsiteX7" fmla="*/ 1953888 w 1984688"/>
                <a:gd name="connsiteY7" fmla="*/ 1037281 h 1169739"/>
                <a:gd name="connsiteX8" fmla="*/ 1884958 w 1984688"/>
                <a:gd name="connsiteY8" fmla="*/ 1132859 h 1169739"/>
                <a:gd name="connsiteX9" fmla="*/ 1774595 w 1984688"/>
                <a:gd name="connsiteY9" fmla="*/ 1165505 h 1169739"/>
                <a:gd name="connsiteX10" fmla="*/ 1706467 w 1984688"/>
                <a:gd name="connsiteY10" fmla="*/ 1163193 h 1169739"/>
                <a:gd name="connsiteX11" fmla="*/ 741371 w 1984688"/>
                <a:gd name="connsiteY11" fmla="*/ 1165279 h 1169739"/>
                <a:gd name="connsiteX12" fmla="*/ 601323 w 1984688"/>
                <a:gd name="connsiteY12" fmla="*/ 1162930 h 1169739"/>
                <a:gd name="connsiteX13" fmla="*/ 239663 w 1984688"/>
                <a:gd name="connsiteY13" fmla="*/ 1167705 h 1169739"/>
                <a:gd name="connsiteX14" fmla="*/ 130400 w 1984688"/>
                <a:gd name="connsiteY14" fmla="*/ 1124408 h 1169739"/>
                <a:gd name="connsiteX15" fmla="*/ 85128 w 1984688"/>
                <a:gd name="connsiteY15" fmla="*/ 1030194 h 1169739"/>
                <a:gd name="connsiteX16" fmla="*/ 72917 w 1984688"/>
                <a:gd name="connsiteY16" fmla="*/ 900034 h 1169739"/>
                <a:gd name="connsiteX17" fmla="*/ 68297 w 1984688"/>
                <a:gd name="connsiteY17" fmla="*/ 825081 h 1169739"/>
                <a:gd name="connsiteX18" fmla="*/ 57983 w 1984688"/>
                <a:gd name="connsiteY18" fmla="*/ 679305 h 1169739"/>
                <a:gd name="connsiteX19" fmla="*/ 32084 w 1984688"/>
                <a:gd name="connsiteY19" fmla="*/ 14029 h 1169739"/>
                <a:gd name="connsiteX0" fmla="*/ 32084 w 1984688"/>
                <a:gd name="connsiteY0" fmla="*/ 14029 h 1169739"/>
                <a:gd name="connsiteX1" fmla="*/ 4789 w 1984688"/>
                <a:gd name="connsiteY1" fmla="*/ 382 h 1169739"/>
                <a:gd name="connsiteX2" fmla="*/ 137524 w 1984688"/>
                <a:gd name="connsiteY2" fmla="*/ 29879 h 1169739"/>
                <a:gd name="connsiteX3" fmla="*/ 329253 w 1984688"/>
                <a:gd name="connsiteY3" fmla="*/ 382 h 1169739"/>
                <a:gd name="connsiteX4" fmla="*/ 1892582 w 1984688"/>
                <a:gd name="connsiteY4" fmla="*/ 15131 h 1169739"/>
                <a:gd name="connsiteX5" fmla="*/ 1981073 w 1984688"/>
                <a:gd name="connsiteY5" fmla="*/ 74124 h 1169739"/>
                <a:gd name="connsiteX6" fmla="*/ 1965224 w 1984688"/>
                <a:gd name="connsiteY6" fmla="*/ 505239 h 1169739"/>
                <a:gd name="connsiteX7" fmla="*/ 1953888 w 1984688"/>
                <a:gd name="connsiteY7" fmla="*/ 1037281 h 1169739"/>
                <a:gd name="connsiteX8" fmla="*/ 1884958 w 1984688"/>
                <a:gd name="connsiteY8" fmla="*/ 1132859 h 1169739"/>
                <a:gd name="connsiteX9" fmla="*/ 1774595 w 1984688"/>
                <a:gd name="connsiteY9" fmla="*/ 1165505 h 1169739"/>
                <a:gd name="connsiteX10" fmla="*/ 1706467 w 1984688"/>
                <a:gd name="connsiteY10" fmla="*/ 1163193 h 1169739"/>
                <a:gd name="connsiteX11" fmla="*/ 741371 w 1984688"/>
                <a:gd name="connsiteY11" fmla="*/ 1165279 h 1169739"/>
                <a:gd name="connsiteX12" fmla="*/ 601323 w 1984688"/>
                <a:gd name="connsiteY12" fmla="*/ 1162930 h 1169739"/>
                <a:gd name="connsiteX13" fmla="*/ 239663 w 1984688"/>
                <a:gd name="connsiteY13" fmla="*/ 1167705 h 1169739"/>
                <a:gd name="connsiteX14" fmla="*/ 130400 w 1984688"/>
                <a:gd name="connsiteY14" fmla="*/ 1124408 h 1169739"/>
                <a:gd name="connsiteX15" fmla="*/ 85128 w 1984688"/>
                <a:gd name="connsiteY15" fmla="*/ 1030194 h 1169739"/>
                <a:gd name="connsiteX16" fmla="*/ 72917 w 1984688"/>
                <a:gd name="connsiteY16" fmla="*/ 900034 h 1169739"/>
                <a:gd name="connsiteX17" fmla="*/ 68297 w 1984688"/>
                <a:gd name="connsiteY17" fmla="*/ 825081 h 1169739"/>
                <a:gd name="connsiteX18" fmla="*/ 57983 w 1984688"/>
                <a:gd name="connsiteY18" fmla="*/ 679305 h 1169739"/>
                <a:gd name="connsiteX19" fmla="*/ 32084 w 1984688"/>
                <a:gd name="connsiteY19" fmla="*/ 14029 h 1169739"/>
                <a:gd name="connsiteX0" fmla="*/ 32084 w 1984464"/>
                <a:gd name="connsiteY0" fmla="*/ 15957 h 1171667"/>
                <a:gd name="connsiteX1" fmla="*/ 4789 w 1984464"/>
                <a:gd name="connsiteY1" fmla="*/ 2310 h 1171667"/>
                <a:gd name="connsiteX2" fmla="*/ 137524 w 1984464"/>
                <a:gd name="connsiteY2" fmla="*/ 31807 h 1171667"/>
                <a:gd name="connsiteX3" fmla="*/ 329253 w 1984464"/>
                <a:gd name="connsiteY3" fmla="*/ 2310 h 1171667"/>
                <a:gd name="connsiteX4" fmla="*/ 1895994 w 1984464"/>
                <a:gd name="connsiteY4" fmla="*/ 0 h 1171667"/>
                <a:gd name="connsiteX5" fmla="*/ 1981073 w 1984464"/>
                <a:gd name="connsiteY5" fmla="*/ 76052 h 1171667"/>
                <a:gd name="connsiteX6" fmla="*/ 1965224 w 1984464"/>
                <a:gd name="connsiteY6" fmla="*/ 507167 h 1171667"/>
                <a:gd name="connsiteX7" fmla="*/ 1953888 w 1984464"/>
                <a:gd name="connsiteY7" fmla="*/ 1039209 h 1171667"/>
                <a:gd name="connsiteX8" fmla="*/ 1884958 w 1984464"/>
                <a:gd name="connsiteY8" fmla="*/ 1134787 h 1171667"/>
                <a:gd name="connsiteX9" fmla="*/ 1774595 w 1984464"/>
                <a:gd name="connsiteY9" fmla="*/ 1167433 h 1171667"/>
                <a:gd name="connsiteX10" fmla="*/ 1706467 w 1984464"/>
                <a:gd name="connsiteY10" fmla="*/ 1165121 h 1171667"/>
                <a:gd name="connsiteX11" fmla="*/ 741371 w 1984464"/>
                <a:gd name="connsiteY11" fmla="*/ 1167207 h 1171667"/>
                <a:gd name="connsiteX12" fmla="*/ 601323 w 1984464"/>
                <a:gd name="connsiteY12" fmla="*/ 1164858 h 1171667"/>
                <a:gd name="connsiteX13" fmla="*/ 239663 w 1984464"/>
                <a:gd name="connsiteY13" fmla="*/ 1169633 h 1171667"/>
                <a:gd name="connsiteX14" fmla="*/ 130400 w 1984464"/>
                <a:gd name="connsiteY14" fmla="*/ 1126336 h 1171667"/>
                <a:gd name="connsiteX15" fmla="*/ 85128 w 1984464"/>
                <a:gd name="connsiteY15" fmla="*/ 1032122 h 1171667"/>
                <a:gd name="connsiteX16" fmla="*/ 72917 w 1984464"/>
                <a:gd name="connsiteY16" fmla="*/ 901962 h 1171667"/>
                <a:gd name="connsiteX17" fmla="*/ 68297 w 1984464"/>
                <a:gd name="connsiteY17" fmla="*/ 827009 h 1171667"/>
                <a:gd name="connsiteX18" fmla="*/ 57983 w 1984464"/>
                <a:gd name="connsiteY18" fmla="*/ 681233 h 1171667"/>
                <a:gd name="connsiteX19" fmla="*/ 32084 w 1984464"/>
                <a:gd name="connsiteY19" fmla="*/ 15957 h 1171667"/>
                <a:gd name="connsiteX0" fmla="*/ 32084 w 1984464"/>
                <a:gd name="connsiteY0" fmla="*/ 15957 h 1171667"/>
                <a:gd name="connsiteX1" fmla="*/ 4789 w 1984464"/>
                <a:gd name="connsiteY1" fmla="*/ 2310 h 1171667"/>
                <a:gd name="connsiteX2" fmla="*/ 137524 w 1984464"/>
                <a:gd name="connsiteY2" fmla="*/ 14747 h 1171667"/>
                <a:gd name="connsiteX3" fmla="*/ 329253 w 1984464"/>
                <a:gd name="connsiteY3" fmla="*/ 2310 h 1171667"/>
                <a:gd name="connsiteX4" fmla="*/ 1895994 w 1984464"/>
                <a:gd name="connsiteY4" fmla="*/ 0 h 1171667"/>
                <a:gd name="connsiteX5" fmla="*/ 1981073 w 1984464"/>
                <a:gd name="connsiteY5" fmla="*/ 76052 h 1171667"/>
                <a:gd name="connsiteX6" fmla="*/ 1965224 w 1984464"/>
                <a:gd name="connsiteY6" fmla="*/ 507167 h 1171667"/>
                <a:gd name="connsiteX7" fmla="*/ 1953888 w 1984464"/>
                <a:gd name="connsiteY7" fmla="*/ 1039209 h 1171667"/>
                <a:gd name="connsiteX8" fmla="*/ 1884958 w 1984464"/>
                <a:gd name="connsiteY8" fmla="*/ 1134787 h 1171667"/>
                <a:gd name="connsiteX9" fmla="*/ 1774595 w 1984464"/>
                <a:gd name="connsiteY9" fmla="*/ 1167433 h 1171667"/>
                <a:gd name="connsiteX10" fmla="*/ 1706467 w 1984464"/>
                <a:gd name="connsiteY10" fmla="*/ 1165121 h 1171667"/>
                <a:gd name="connsiteX11" fmla="*/ 741371 w 1984464"/>
                <a:gd name="connsiteY11" fmla="*/ 1167207 h 1171667"/>
                <a:gd name="connsiteX12" fmla="*/ 601323 w 1984464"/>
                <a:gd name="connsiteY12" fmla="*/ 1164858 h 1171667"/>
                <a:gd name="connsiteX13" fmla="*/ 239663 w 1984464"/>
                <a:gd name="connsiteY13" fmla="*/ 1169633 h 1171667"/>
                <a:gd name="connsiteX14" fmla="*/ 130400 w 1984464"/>
                <a:gd name="connsiteY14" fmla="*/ 1126336 h 1171667"/>
                <a:gd name="connsiteX15" fmla="*/ 85128 w 1984464"/>
                <a:gd name="connsiteY15" fmla="*/ 1032122 h 1171667"/>
                <a:gd name="connsiteX16" fmla="*/ 72917 w 1984464"/>
                <a:gd name="connsiteY16" fmla="*/ 901962 h 1171667"/>
                <a:gd name="connsiteX17" fmla="*/ 68297 w 1984464"/>
                <a:gd name="connsiteY17" fmla="*/ 827009 h 1171667"/>
                <a:gd name="connsiteX18" fmla="*/ 57983 w 1984464"/>
                <a:gd name="connsiteY18" fmla="*/ 681233 h 1171667"/>
                <a:gd name="connsiteX19" fmla="*/ 32084 w 1984464"/>
                <a:gd name="connsiteY19" fmla="*/ 15957 h 1171667"/>
                <a:gd name="connsiteX0" fmla="*/ 124 w 1952504"/>
                <a:gd name="connsiteY0" fmla="*/ 55326 h 1211036"/>
                <a:gd name="connsiteX1" fmla="*/ 20596 w 1952504"/>
                <a:gd name="connsiteY1" fmla="*/ 38267 h 1211036"/>
                <a:gd name="connsiteX2" fmla="*/ 105564 w 1952504"/>
                <a:gd name="connsiteY2" fmla="*/ 54116 h 1211036"/>
                <a:gd name="connsiteX3" fmla="*/ 297293 w 1952504"/>
                <a:gd name="connsiteY3" fmla="*/ 41679 h 1211036"/>
                <a:gd name="connsiteX4" fmla="*/ 1864034 w 1952504"/>
                <a:gd name="connsiteY4" fmla="*/ 39369 h 1211036"/>
                <a:gd name="connsiteX5" fmla="*/ 1949113 w 1952504"/>
                <a:gd name="connsiteY5" fmla="*/ 115421 h 1211036"/>
                <a:gd name="connsiteX6" fmla="*/ 1933264 w 1952504"/>
                <a:gd name="connsiteY6" fmla="*/ 546536 h 1211036"/>
                <a:gd name="connsiteX7" fmla="*/ 1921928 w 1952504"/>
                <a:gd name="connsiteY7" fmla="*/ 1078578 h 1211036"/>
                <a:gd name="connsiteX8" fmla="*/ 1852998 w 1952504"/>
                <a:gd name="connsiteY8" fmla="*/ 1174156 h 1211036"/>
                <a:gd name="connsiteX9" fmla="*/ 1742635 w 1952504"/>
                <a:gd name="connsiteY9" fmla="*/ 1206802 h 1211036"/>
                <a:gd name="connsiteX10" fmla="*/ 1674507 w 1952504"/>
                <a:gd name="connsiteY10" fmla="*/ 1204490 h 1211036"/>
                <a:gd name="connsiteX11" fmla="*/ 709411 w 1952504"/>
                <a:gd name="connsiteY11" fmla="*/ 1206576 h 1211036"/>
                <a:gd name="connsiteX12" fmla="*/ 569363 w 1952504"/>
                <a:gd name="connsiteY12" fmla="*/ 1204227 h 1211036"/>
                <a:gd name="connsiteX13" fmla="*/ 207703 w 1952504"/>
                <a:gd name="connsiteY13" fmla="*/ 1209002 h 1211036"/>
                <a:gd name="connsiteX14" fmla="*/ 98440 w 1952504"/>
                <a:gd name="connsiteY14" fmla="*/ 1165705 h 1211036"/>
                <a:gd name="connsiteX15" fmla="*/ 53168 w 1952504"/>
                <a:gd name="connsiteY15" fmla="*/ 1071491 h 1211036"/>
                <a:gd name="connsiteX16" fmla="*/ 40957 w 1952504"/>
                <a:gd name="connsiteY16" fmla="*/ 941331 h 1211036"/>
                <a:gd name="connsiteX17" fmla="*/ 36337 w 1952504"/>
                <a:gd name="connsiteY17" fmla="*/ 866378 h 1211036"/>
                <a:gd name="connsiteX18" fmla="*/ 26023 w 1952504"/>
                <a:gd name="connsiteY18" fmla="*/ 720602 h 1211036"/>
                <a:gd name="connsiteX19" fmla="*/ 124 w 1952504"/>
                <a:gd name="connsiteY19" fmla="*/ 55326 h 1211036"/>
                <a:gd name="connsiteX0" fmla="*/ 124 w 1952504"/>
                <a:gd name="connsiteY0" fmla="*/ 55326 h 1211036"/>
                <a:gd name="connsiteX1" fmla="*/ 20596 w 1952504"/>
                <a:gd name="connsiteY1" fmla="*/ 38267 h 1211036"/>
                <a:gd name="connsiteX2" fmla="*/ 105564 w 1952504"/>
                <a:gd name="connsiteY2" fmla="*/ 54116 h 1211036"/>
                <a:gd name="connsiteX3" fmla="*/ 297293 w 1952504"/>
                <a:gd name="connsiteY3" fmla="*/ 41679 h 1211036"/>
                <a:gd name="connsiteX4" fmla="*/ 1864034 w 1952504"/>
                <a:gd name="connsiteY4" fmla="*/ 39369 h 1211036"/>
                <a:gd name="connsiteX5" fmla="*/ 1949113 w 1952504"/>
                <a:gd name="connsiteY5" fmla="*/ 109445 h 1211036"/>
                <a:gd name="connsiteX6" fmla="*/ 1933264 w 1952504"/>
                <a:gd name="connsiteY6" fmla="*/ 546536 h 1211036"/>
                <a:gd name="connsiteX7" fmla="*/ 1921928 w 1952504"/>
                <a:gd name="connsiteY7" fmla="*/ 1078578 h 1211036"/>
                <a:gd name="connsiteX8" fmla="*/ 1852998 w 1952504"/>
                <a:gd name="connsiteY8" fmla="*/ 1174156 h 1211036"/>
                <a:gd name="connsiteX9" fmla="*/ 1742635 w 1952504"/>
                <a:gd name="connsiteY9" fmla="*/ 1206802 h 1211036"/>
                <a:gd name="connsiteX10" fmla="*/ 1674507 w 1952504"/>
                <a:gd name="connsiteY10" fmla="*/ 1204490 h 1211036"/>
                <a:gd name="connsiteX11" fmla="*/ 709411 w 1952504"/>
                <a:gd name="connsiteY11" fmla="*/ 1206576 h 1211036"/>
                <a:gd name="connsiteX12" fmla="*/ 569363 w 1952504"/>
                <a:gd name="connsiteY12" fmla="*/ 1204227 h 1211036"/>
                <a:gd name="connsiteX13" fmla="*/ 207703 w 1952504"/>
                <a:gd name="connsiteY13" fmla="*/ 1209002 h 1211036"/>
                <a:gd name="connsiteX14" fmla="*/ 98440 w 1952504"/>
                <a:gd name="connsiteY14" fmla="*/ 1165705 h 1211036"/>
                <a:gd name="connsiteX15" fmla="*/ 53168 w 1952504"/>
                <a:gd name="connsiteY15" fmla="*/ 1071491 h 1211036"/>
                <a:gd name="connsiteX16" fmla="*/ 40957 w 1952504"/>
                <a:gd name="connsiteY16" fmla="*/ 941331 h 1211036"/>
                <a:gd name="connsiteX17" fmla="*/ 36337 w 1952504"/>
                <a:gd name="connsiteY17" fmla="*/ 866378 h 1211036"/>
                <a:gd name="connsiteX18" fmla="*/ 26023 w 1952504"/>
                <a:gd name="connsiteY18" fmla="*/ 720602 h 1211036"/>
                <a:gd name="connsiteX19" fmla="*/ 124 w 1952504"/>
                <a:gd name="connsiteY19" fmla="*/ 55326 h 1211036"/>
                <a:gd name="connsiteX0" fmla="*/ 124 w 1955521"/>
                <a:gd name="connsiteY0" fmla="*/ 55326 h 1211036"/>
                <a:gd name="connsiteX1" fmla="*/ 20596 w 1955521"/>
                <a:gd name="connsiteY1" fmla="*/ 38267 h 1211036"/>
                <a:gd name="connsiteX2" fmla="*/ 105564 w 1955521"/>
                <a:gd name="connsiteY2" fmla="*/ 54116 h 1211036"/>
                <a:gd name="connsiteX3" fmla="*/ 297293 w 1955521"/>
                <a:gd name="connsiteY3" fmla="*/ 41679 h 1211036"/>
                <a:gd name="connsiteX4" fmla="*/ 1864034 w 1955521"/>
                <a:gd name="connsiteY4" fmla="*/ 39369 h 1211036"/>
                <a:gd name="connsiteX5" fmla="*/ 1949113 w 1955521"/>
                <a:gd name="connsiteY5" fmla="*/ 109445 h 1211036"/>
                <a:gd name="connsiteX6" fmla="*/ 1945217 w 1955521"/>
                <a:gd name="connsiteY6" fmla="*/ 546536 h 1211036"/>
                <a:gd name="connsiteX7" fmla="*/ 1921928 w 1955521"/>
                <a:gd name="connsiteY7" fmla="*/ 1078578 h 1211036"/>
                <a:gd name="connsiteX8" fmla="*/ 1852998 w 1955521"/>
                <a:gd name="connsiteY8" fmla="*/ 1174156 h 1211036"/>
                <a:gd name="connsiteX9" fmla="*/ 1742635 w 1955521"/>
                <a:gd name="connsiteY9" fmla="*/ 1206802 h 1211036"/>
                <a:gd name="connsiteX10" fmla="*/ 1674507 w 1955521"/>
                <a:gd name="connsiteY10" fmla="*/ 1204490 h 1211036"/>
                <a:gd name="connsiteX11" fmla="*/ 709411 w 1955521"/>
                <a:gd name="connsiteY11" fmla="*/ 1206576 h 1211036"/>
                <a:gd name="connsiteX12" fmla="*/ 569363 w 1955521"/>
                <a:gd name="connsiteY12" fmla="*/ 1204227 h 1211036"/>
                <a:gd name="connsiteX13" fmla="*/ 207703 w 1955521"/>
                <a:gd name="connsiteY13" fmla="*/ 1209002 h 1211036"/>
                <a:gd name="connsiteX14" fmla="*/ 98440 w 1955521"/>
                <a:gd name="connsiteY14" fmla="*/ 1165705 h 1211036"/>
                <a:gd name="connsiteX15" fmla="*/ 53168 w 1955521"/>
                <a:gd name="connsiteY15" fmla="*/ 1071491 h 1211036"/>
                <a:gd name="connsiteX16" fmla="*/ 40957 w 1955521"/>
                <a:gd name="connsiteY16" fmla="*/ 941331 h 1211036"/>
                <a:gd name="connsiteX17" fmla="*/ 36337 w 1955521"/>
                <a:gd name="connsiteY17" fmla="*/ 866378 h 1211036"/>
                <a:gd name="connsiteX18" fmla="*/ 26023 w 1955521"/>
                <a:gd name="connsiteY18" fmla="*/ 720602 h 1211036"/>
                <a:gd name="connsiteX19" fmla="*/ 124 w 1955521"/>
                <a:gd name="connsiteY19" fmla="*/ 55326 h 1211036"/>
                <a:gd name="connsiteX0" fmla="*/ 124 w 1960163"/>
                <a:gd name="connsiteY0" fmla="*/ 55326 h 1211036"/>
                <a:gd name="connsiteX1" fmla="*/ 20596 w 1960163"/>
                <a:gd name="connsiteY1" fmla="*/ 38267 h 1211036"/>
                <a:gd name="connsiteX2" fmla="*/ 105564 w 1960163"/>
                <a:gd name="connsiteY2" fmla="*/ 54116 h 1211036"/>
                <a:gd name="connsiteX3" fmla="*/ 297293 w 1960163"/>
                <a:gd name="connsiteY3" fmla="*/ 41679 h 1211036"/>
                <a:gd name="connsiteX4" fmla="*/ 1864034 w 1960163"/>
                <a:gd name="connsiteY4" fmla="*/ 39369 h 1211036"/>
                <a:gd name="connsiteX5" fmla="*/ 1955089 w 1960163"/>
                <a:gd name="connsiteY5" fmla="*/ 55657 h 1211036"/>
                <a:gd name="connsiteX6" fmla="*/ 1945217 w 1960163"/>
                <a:gd name="connsiteY6" fmla="*/ 546536 h 1211036"/>
                <a:gd name="connsiteX7" fmla="*/ 1921928 w 1960163"/>
                <a:gd name="connsiteY7" fmla="*/ 1078578 h 1211036"/>
                <a:gd name="connsiteX8" fmla="*/ 1852998 w 1960163"/>
                <a:gd name="connsiteY8" fmla="*/ 1174156 h 1211036"/>
                <a:gd name="connsiteX9" fmla="*/ 1742635 w 1960163"/>
                <a:gd name="connsiteY9" fmla="*/ 1206802 h 1211036"/>
                <a:gd name="connsiteX10" fmla="*/ 1674507 w 1960163"/>
                <a:gd name="connsiteY10" fmla="*/ 1204490 h 1211036"/>
                <a:gd name="connsiteX11" fmla="*/ 709411 w 1960163"/>
                <a:gd name="connsiteY11" fmla="*/ 1206576 h 1211036"/>
                <a:gd name="connsiteX12" fmla="*/ 569363 w 1960163"/>
                <a:gd name="connsiteY12" fmla="*/ 1204227 h 1211036"/>
                <a:gd name="connsiteX13" fmla="*/ 207703 w 1960163"/>
                <a:gd name="connsiteY13" fmla="*/ 1209002 h 1211036"/>
                <a:gd name="connsiteX14" fmla="*/ 98440 w 1960163"/>
                <a:gd name="connsiteY14" fmla="*/ 1165705 h 1211036"/>
                <a:gd name="connsiteX15" fmla="*/ 53168 w 1960163"/>
                <a:gd name="connsiteY15" fmla="*/ 1071491 h 1211036"/>
                <a:gd name="connsiteX16" fmla="*/ 40957 w 1960163"/>
                <a:gd name="connsiteY16" fmla="*/ 941331 h 1211036"/>
                <a:gd name="connsiteX17" fmla="*/ 36337 w 1960163"/>
                <a:gd name="connsiteY17" fmla="*/ 866378 h 1211036"/>
                <a:gd name="connsiteX18" fmla="*/ 26023 w 1960163"/>
                <a:gd name="connsiteY18" fmla="*/ 720602 h 1211036"/>
                <a:gd name="connsiteX19" fmla="*/ 124 w 1960163"/>
                <a:gd name="connsiteY19" fmla="*/ 55326 h 1211036"/>
                <a:gd name="connsiteX0" fmla="*/ 124 w 1972256"/>
                <a:gd name="connsiteY0" fmla="*/ 55326 h 1211036"/>
                <a:gd name="connsiteX1" fmla="*/ 20596 w 1972256"/>
                <a:gd name="connsiteY1" fmla="*/ 38267 h 1211036"/>
                <a:gd name="connsiteX2" fmla="*/ 105564 w 1972256"/>
                <a:gd name="connsiteY2" fmla="*/ 54116 h 1211036"/>
                <a:gd name="connsiteX3" fmla="*/ 297293 w 1972256"/>
                <a:gd name="connsiteY3" fmla="*/ 41679 h 1211036"/>
                <a:gd name="connsiteX4" fmla="*/ 1864034 w 1972256"/>
                <a:gd name="connsiteY4" fmla="*/ 39369 h 1211036"/>
                <a:gd name="connsiteX5" fmla="*/ 1955089 w 1972256"/>
                <a:gd name="connsiteY5" fmla="*/ 55657 h 1211036"/>
                <a:gd name="connsiteX6" fmla="*/ 1945217 w 1972256"/>
                <a:gd name="connsiteY6" fmla="*/ 546536 h 1211036"/>
                <a:gd name="connsiteX7" fmla="*/ 1921928 w 1972256"/>
                <a:gd name="connsiteY7" fmla="*/ 1078578 h 1211036"/>
                <a:gd name="connsiteX8" fmla="*/ 1852998 w 1972256"/>
                <a:gd name="connsiteY8" fmla="*/ 1174156 h 1211036"/>
                <a:gd name="connsiteX9" fmla="*/ 1742635 w 1972256"/>
                <a:gd name="connsiteY9" fmla="*/ 1206802 h 1211036"/>
                <a:gd name="connsiteX10" fmla="*/ 1674507 w 1972256"/>
                <a:gd name="connsiteY10" fmla="*/ 1204490 h 1211036"/>
                <a:gd name="connsiteX11" fmla="*/ 709411 w 1972256"/>
                <a:gd name="connsiteY11" fmla="*/ 1206576 h 1211036"/>
                <a:gd name="connsiteX12" fmla="*/ 569363 w 1972256"/>
                <a:gd name="connsiteY12" fmla="*/ 1204227 h 1211036"/>
                <a:gd name="connsiteX13" fmla="*/ 207703 w 1972256"/>
                <a:gd name="connsiteY13" fmla="*/ 1209002 h 1211036"/>
                <a:gd name="connsiteX14" fmla="*/ 98440 w 1972256"/>
                <a:gd name="connsiteY14" fmla="*/ 1165705 h 1211036"/>
                <a:gd name="connsiteX15" fmla="*/ 53168 w 1972256"/>
                <a:gd name="connsiteY15" fmla="*/ 1071491 h 1211036"/>
                <a:gd name="connsiteX16" fmla="*/ 40957 w 1972256"/>
                <a:gd name="connsiteY16" fmla="*/ 941331 h 1211036"/>
                <a:gd name="connsiteX17" fmla="*/ 36337 w 1972256"/>
                <a:gd name="connsiteY17" fmla="*/ 866378 h 1211036"/>
                <a:gd name="connsiteX18" fmla="*/ 26023 w 1972256"/>
                <a:gd name="connsiteY18" fmla="*/ 720602 h 1211036"/>
                <a:gd name="connsiteX19" fmla="*/ 124 w 1972256"/>
                <a:gd name="connsiteY19" fmla="*/ 55326 h 1211036"/>
                <a:gd name="connsiteX0" fmla="*/ 124 w 1955091"/>
                <a:gd name="connsiteY0" fmla="*/ 55326 h 1211036"/>
                <a:gd name="connsiteX1" fmla="*/ 20596 w 1955091"/>
                <a:gd name="connsiteY1" fmla="*/ 38267 h 1211036"/>
                <a:gd name="connsiteX2" fmla="*/ 105564 w 1955091"/>
                <a:gd name="connsiteY2" fmla="*/ 54116 h 1211036"/>
                <a:gd name="connsiteX3" fmla="*/ 297293 w 1955091"/>
                <a:gd name="connsiteY3" fmla="*/ 41679 h 1211036"/>
                <a:gd name="connsiteX4" fmla="*/ 1864034 w 1955091"/>
                <a:gd name="connsiteY4" fmla="*/ 39369 h 1211036"/>
                <a:gd name="connsiteX5" fmla="*/ 1955089 w 1955091"/>
                <a:gd name="connsiteY5" fmla="*/ 55657 h 1211036"/>
                <a:gd name="connsiteX6" fmla="*/ 1945217 w 1955091"/>
                <a:gd name="connsiteY6" fmla="*/ 546536 h 1211036"/>
                <a:gd name="connsiteX7" fmla="*/ 1921928 w 1955091"/>
                <a:gd name="connsiteY7" fmla="*/ 1078578 h 1211036"/>
                <a:gd name="connsiteX8" fmla="*/ 1852998 w 1955091"/>
                <a:gd name="connsiteY8" fmla="*/ 1174156 h 1211036"/>
                <a:gd name="connsiteX9" fmla="*/ 1742635 w 1955091"/>
                <a:gd name="connsiteY9" fmla="*/ 1206802 h 1211036"/>
                <a:gd name="connsiteX10" fmla="*/ 1674507 w 1955091"/>
                <a:gd name="connsiteY10" fmla="*/ 1204490 h 1211036"/>
                <a:gd name="connsiteX11" fmla="*/ 709411 w 1955091"/>
                <a:gd name="connsiteY11" fmla="*/ 1206576 h 1211036"/>
                <a:gd name="connsiteX12" fmla="*/ 569363 w 1955091"/>
                <a:gd name="connsiteY12" fmla="*/ 1204227 h 1211036"/>
                <a:gd name="connsiteX13" fmla="*/ 207703 w 1955091"/>
                <a:gd name="connsiteY13" fmla="*/ 1209002 h 1211036"/>
                <a:gd name="connsiteX14" fmla="*/ 98440 w 1955091"/>
                <a:gd name="connsiteY14" fmla="*/ 1165705 h 1211036"/>
                <a:gd name="connsiteX15" fmla="*/ 53168 w 1955091"/>
                <a:gd name="connsiteY15" fmla="*/ 1071491 h 1211036"/>
                <a:gd name="connsiteX16" fmla="*/ 40957 w 1955091"/>
                <a:gd name="connsiteY16" fmla="*/ 941331 h 1211036"/>
                <a:gd name="connsiteX17" fmla="*/ 36337 w 1955091"/>
                <a:gd name="connsiteY17" fmla="*/ 866378 h 1211036"/>
                <a:gd name="connsiteX18" fmla="*/ 26023 w 1955091"/>
                <a:gd name="connsiteY18" fmla="*/ 720602 h 1211036"/>
                <a:gd name="connsiteX19" fmla="*/ 124 w 1955091"/>
                <a:gd name="connsiteY19" fmla="*/ 55326 h 1211036"/>
                <a:gd name="connsiteX0" fmla="*/ 124 w 1955089"/>
                <a:gd name="connsiteY0" fmla="*/ 55326 h 1211036"/>
                <a:gd name="connsiteX1" fmla="*/ 20596 w 1955089"/>
                <a:gd name="connsiteY1" fmla="*/ 38267 h 1211036"/>
                <a:gd name="connsiteX2" fmla="*/ 105564 w 1955089"/>
                <a:gd name="connsiteY2" fmla="*/ 54116 h 1211036"/>
                <a:gd name="connsiteX3" fmla="*/ 297293 w 1955089"/>
                <a:gd name="connsiteY3" fmla="*/ 41679 h 1211036"/>
                <a:gd name="connsiteX4" fmla="*/ 1490654 w 1955089"/>
                <a:gd name="connsiteY4" fmla="*/ 43179 h 1211036"/>
                <a:gd name="connsiteX5" fmla="*/ 1955089 w 1955089"/>
                <a:gd name="connsiteY5" fmla="*/ 55657 h 1211036"/>
                <a:gd name="connsiteX6" fmla="*/ 1945217 w 1955089"/>
                <a:gd name="connsiteY6" fmla="*/ 546536 h 1211036"/>
                <a:gd name="connsiteX7" fmla="*/ 1921928 w 1955089"/>
                <a:gd name="connsiteY7" fmla="*/ 1078578 h 1211036"/>
                <a:gd name="connsiteX8" fmla="*/ 1852998 w 1955089"/>
                <a:gd name="connsiteY8" fmla="*/ 1174156 h 1211036"/>
                <a:gd name="connsiteX9" fmla="*/ 1742635 w 1955089"/>
                <a:gd name="connsiteY9" fmla="*/ 1206802 h 1211036"/>
                <a:gd name="connsiteX10" fmla="*/ 1674507 w 1955089"/>
                <a:gd name="connsiteY10" fmla="*/ 1204490 h 1211036"/>
                <a:gd name="connsiteX11" fmla="*/ 709411 w 1955089"/>
                <a:gd name="connsiteY11" fmla="*/ 1206576 h 1211036"/>
                <a:gd name="connsiteX12" fmla="*/ 569363 w 1955089"/>
                <a:gd name="connsiteY12" fmla="*/ 1204227 h 1211036"/>
                <a:gd name="connsiteX13" fmla="*/ 207703 w 1955089"/>
                <a:gd name="connsiteY13" fmla="*/ 1209002 h 1211036"/>
                <a:gd name="connsiteX14" fmla="*/ 98440 w 1955089"/>
                <a:gd name="connsiteY14" fmla="*/ 1165705 h 1211036"/>
                <a:gd name="connsiteX15" fmla="*/ 53168 w 1955089"/>
                <a:gd name="connsiteY15" fmla="*/ 1071491 h 1211036"/>
                <a:gd name="connsiteX16" fmla="*/ 40957 w 1955089"/>
                <a:gd name="connsiteY16" fmla="*/ 941331 h 1211036"/>
                <a:gd name="connsiteX17" fmla="*/ 36337 w 1955089"/>
                <a:gd name="connsiteY17" fmla="*/ 866378 h 1211036"/>
                <a:gd name="connsiteX18" fmla="*/ 26023 w 1955089"/>
                <a:gd name="connsiteY18" fmla="*/ 720602 h 1211036"/>
                <a:gd name="connsiteX19" fmla="*/ 124 w 1955089"/>
                <a:gd name="connsiteY19" fmla="*/ 55326 h 1211036"/>
                <a:gd name="connsiteX0" fmla="*/ 124 w 1955089"/>
                <a:gd name="connsiteY0" fmla="*/ 55326 h 1211036"/>
                <a:gd name="connsiteX1" fmla="*/ 20596 w 1955089"/>
                <a:gd name="connsiteY1" fmla="*/ 38267 h 1211036"/>
                <a:gd name="connsiteX2" fmla="*/ 105564 w 1955089"/>
                <a:gd name="connsiteY2" fmla="*/ 54116 h 1211036"/>
                <a:gd name="connsiteX3" fmla="*/ 544943 w 1955089"/>
                <a:gd name="connsiteY3" fmla="*/ 37869 h 1211036"/>
                <a:gd name="connsiteX4" fmla="*/ 1490654 w 1955089"/>
                <a:gd name="connsiteY4" fmla="*/ 43179 h 1211036"/>
                <a:gd name="connsiteX5" fmla="*/ 1955089 w 1955089"/>
                <a:gd name="connsiteY5" fmla="*/ 55657 h 1211036"/>
                <a:gd name="connsiteX6" fmla="*/ 1945217 w 1955089"/>
                <a:gd name="connsiteY6" fmla="*/ 546536 h 1211036"/>
                <a:gd name="connsiteX7" fmla="*/ 1921928 w 1955089"/>
                <a:gd name="connsiteY7" fmla="*/ 1078578 h 1211036"/>
                <a:gd name="connsiteX8" fmla="*/ 1852998 w 1955089"/>
                <a:gd name="connsiteY8" fmla="*/ 1174156 h 1211036"/>
                <a:gd name="connsiteX9" fmla="*/ 1742635 w 1955089"/>
                <a:gd name="connsiteY9" fmla="*/ 1206802 h 1211036"/>
                <a:gd name="connsiteX10" fmla="*/ 1674507 w 1955089"/>
                <a:gd name="connsiteY10" fmla="*/ 1204490 h 1211036"/>
                <a:gd name="connsiteX11" fmla="*/ 709411 w 1955089"/>
                <a:gd name="connsiteY11" fmla="*/ 1206576 h 1211036"/>
                <a:gd name="connsiteX12" fmla="*/ 569363 w 1955089"/>
                <a:gd name="connsiteY12" fmla="*/ 1204227 h 1211036"/>
                <a:gd name="connsiteX13" fmla="*/ 207703 w 1955089"/>
                <a:gd name="connsiteY13" fmla="*/ 1209002 h 1211036"/>
                <a:gd name="connsiteX14" fmla="*/ 98440 w 1955089"/>
                <a:gd name="connsiteY14" fmla="*/ 1165705 h 1211036"/>
                <a:gd name="connsiteX15" fmla="*/ 53168 w 1955089"/>
                <a:gd name="connsiteY15" fmla="*/ 1071491 h 1211036"/>
                <a:gd name="connsiteX16" fmla="*/ 40957 w 1955089"/>
                <a:gd name="connsiteY16" fmla="*/ 941331 h 1211036"/>
                <a:gd name="connsiteX17" fmla="*/ 36337 w 1955089"/>
                <a:gd name="connsiteY17" fmla="*/ 866378 h 1211036"/>
                <a:gd name="connsiteX18" fmla="*/ 26023 w 1955089"/>
                <a:gd name="connsiteY18" fmla="*/ 720602 h 1211036"/>
                <a:gd name="connsiteX19" fmla="*/ 124 w 1955089"/>
                <a:gd name="connsiteY19" fmla="*/ 55326 h 1211036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492990 w 1957425"/>
                <a:gd name="connsiteY4" fmla="*/ 4269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7366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504420 w 1957425"/>
                <a:gd name="connsiteY4" fmla="*/ 2745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7366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504420 w 1957425"/>
                <a:gd name="connsiteY4" fmla="*/ 2745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8128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957425" h="1210548">
                  <a:moveTo>
                    <a:pt x="2460" y="54838"/>
                  </a:moveTo>
                  <a:cubicBezTo>
                    <a:pt x="1556" y="-58884"/>
                    <a:pt x="-9246" y="39886"/>
                    <a:pt x="22932" y="37779"/>
                  </a:cubicBezTo>
                  <a:cubicBezTo>
                    <a:pt x="55110" y="35672"/>
                    <a:pt x="108139" y="42264"/>
                    <a:pt x="195530" y="42198"/>
                  </a:cubicBezTo>
                  <a:cubicBezTo>
                    <a:pt x="282921" y="42132"/>
                    <a:pt x="483064" y="53435"/>
                    <a:pt x="547279" y="37381"/>
                  </a:cubicBezTo>
                  <a:cubicBezTo>
                    <a:pt x="1855024" y="70075"/>
                    <a:pt x="727839" y="57319"/>
                    <a:pt x="1504420" y="27451"/>
                  </a:cubicBezTo>
                  <a:cubicBezTo>
                    <a:pt x="1543749" y="37283"/>
                    <a:pt x="1957861" y="26953"/>
                    <a:pt x="1957425" y="55169"/>
                  </a:cubicBezTo>
                  <a:cubicBezTo>
                    <a:pt x="1956634" y="106386"/>
                    <a:pt x="1953847" y="400918"/>
                    <a:pt x="1947553" y="546048"/>
                  </a:cubicBezTo>
                  <a:cubicBezTo>
                    <a:pt x="1958544" y="772731"/>
                    <a:pt x="1939634" y="972217"/>
                    <a:pt x="1924264" y="1078090"/>
                  </a:cubicBezTo>
                  <a:cubicBezTo>
                    <a:pt x="1908894" y="1183963"/>
                    <a:pt x="1885216" y="1159917"/>
                    <a:pt x="1855334" y="1181288"/>
                  </a:cubicBezTo>
                  <a:cubicBezTo>
                    <a:pt x="1825452" y="1202659"/>
                    <a:pt x="1789216" y="1201398"/>
                    <a:pt x="1744971" y="1206314"/>
                  </a:cubicBezTo>
                  <a:cubicBezTo>
                    <a:pt x="1730223" y="1211230"/>
                    <a:pt x="1835399" y="1207452"/>
                    <a:pt x="1676843" y="1204002"/>
                  </a:cubicBezTo>
                  <a:cubicBezTo>
                    <a:pt x="1355219" y="1197004"/>
                    <a:pt x="1033446" y="1205393"/>
                    <a:pt x="711747" y="1206088"/>
                  </a:cubicBezTo>
                  <a:cubicBezTo>
                    <a:pt x="696999" y="1211004"/>
                    <a:pt x="655317" y="1203335"/>
                    <a:pt x="571699" y="1203739"/>
                  </a:cubicBezTo>
                  <a:cubicBezTo>
                    <a:pt x="488081" y="1204143"/>
                    <a:pt x="288526" y="1214934"/>
                    <a:pt x="210039" y="1208514"/>
                  </a:cubicBezTo>
                  <a:cubicBezTo>
                    <a:pt x="131552" y="1202094"/>
                    <a:pt x="126532" y="1188135"/>
                    <a:pt x="100776" y="1165217"/>
                  </a:cubicBezTo>
                  <a:cubicBezTo>
                    <a:pt x="75020" y="1142299"/>
                    <a:pt x="73120" y="1128237"/>
                    <a:pt x="55504" y="1071003"/>
                  </a:cubicBezTo>
                  <a:cubicBezTo>
                    <a:pt x="39431" y="977212"/>
                    <a:pt x="46098" y="975029"/>
                    <a:pt x="43293" y="940843"/>
                  </a:cubicBezTo>
                  <a:cubicBezTo>
                    <a:pt x="40488" y="906658"/>
                    <a:pt x="43157" y="890553"/>
                    <a:pt x="38673" y="865890"/>
                  </a:cubicBezTo>
                  <a:cubicBezTo>
                    <a:pt x="33324" y="836468"/>
                    <a:pt x="33275" y="749611"/>
                    <a:pt x="28359" y="720114"/>
                  </a:cubicBezTo>
                  <a:cubicBezTo>
                    <a:pt x="8059" y="253203"/>
                    <a:pt x="3364" y="168560"/>
                    <a:pt x="2460" y="54838"/>
                  </a:cubicBez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3711445" y="1465030"/>
              <a:ext cx="1050944" cy="643900"/>
              <a:chOff x="2116662" y="5176243"/>
              <a:chExt cx="1050944" cy="643900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2116662" y="5218841"/>
                <a:ext cx="81736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>
                    <a:latin typeface="Comic Sans MS" panose="030F0702030302020204" pitchFamily="66" charset="0"/>
                  </a:rPr>
                  <a:t>1</a:t>
                </a:r>
                <a:r>
                  <a:rPr lang="en-GB" sz="3200" dirty="0" smtClean="0">
                    <a:latin typeface="Comic Sans MS" panose="030F0702030302020204" pitchFamily="66" charset="0"/>
                  </a:rPr>
                  <a:t>2</a:t>
                </a:r>
                <a:endParaRPr lang="en-GB" sz="3200" dirty="0">
                  <a:latin typeface="Comic Sans MS" panose="030F0702030302020204" pitchFamily="66" charset="0"/>
                </a:endParaRPr>
              </a:p>
            </p:txBody>
          </p:sp>
          <p:pic>
            <p:nvPicPr>
              <p:cNvPr id="27" name="Picture 26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86459" y="5176243"/>
                <a:ext cx="581147" cy="643900"/>
              </a:xfrm>
              <a:prstGeom prst="rect">
                <a:avLst/>
              </a:prstGeom>
              <a:effectLst/>
            </p:spPr>
          </p:pic>
        </p:grpSp>
      </p:grpSp>
      <p:grpSp>
        <p:nvGrpSpPr>
          <p:cNvPr id="4" name="Group 3"/>
          <p:cNvGrpSpPr/>
          <p:nvPr/>
        </p:nvGrpSpPr>
        <p:grpSpPr>
          <a:xfrm>
            <a:off x="1488969" y="2003274"/>
            <a:ext cx="1194728" cy="2279127"/>
            <a:chOff x="1488969" y="2358120"/>
            <a:chExt cx="1194728" cy="2279127"/>
          </a:xfrm>
        </p:grpSpPr>
        <p:grpSp>
          <p:nvGrpSpPr>
            <p:cNvPr id="15" name="Group 14"/>
            <p:cNvGrpSpPr/>
            <p:nvPr/>
          </p:nvGrpSpPr>
          <p:grpSpPr>
            <a:xfrm>
              <a:off x="1488969" y="2877280"/>
              <a:ext cx="1194728" cy="1759967"/>
              <a:chOff x="857728" y="2904169"/>
              <a:chExt cx="3400425" cy="3895725"/>
            </a:xfrm>
          </p:grpSpPr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57728" y="2904169"/>
                <a:ext cx="3400425" cy="3895725"/>
              </a:xfrm>
              <a:prstGeom prst="rect">
                <a:avLst/>
              </a:prstGeom>
            </p:spPr>
          </p:pic>
          <p:sp>
            <p:nvSpPr>
              <p:cNvPr id="17" name="TextBox 16"/>
              <p:cNvSpPr txBox="1"/>
              <p:nvPr/>
            </p:nvSpPr>
            <p:spPr>
              <a:xfrm>
                <a:off x="1827452" y="3523318"/>
                <a:ext cx="582587" cy="2708434"/>
              </a:xfrm>
              <a:prstGeom prst="rect">
                <a:avLst/>
              </a:prstGeom>
              <a:solidFill>
                <a:srgbClr val="EAF6FA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endParaRPr lang="en-GB" sz="1600" dirty="0"/>
              </a:p>
              <a:p>
                <a:pPr algn="r"/>
                <a:endParaRPr lang="en-GB" sz="1600" dirty="0"/>
              </a:p>
              <a:p>
                <a:pPr algn="r"/>
                <a:endParaRPr lang="en-GB" sz="1600" dirty="0"/>
              </a:p>
              <a:p>
                <a:pPr algn="r"/>
                <a:endParaRPr lang="en-GB" sz="1600" dirty="0"/>
              </a:p>
              <a:p>
                <a:pPr algn="r"/>
                <a:endParaRPr lang="en-GB" sz="1600" dirty="0"/>
              </a:p>
              <a:p>
                <a:pPr algn="r"/>
                <a:endParaRPr lang="en-GB" sz="1600" dirty="0"/>
              </a:p>
              <a:p>
                <a:pPr algn="r"/>
                <a:endParaRPr lang="en-GB" sz="1600" dirty="0"/>
              </a:p>
              <a:p>
                <a:pPr algn="r"/>
                <a:endParaRPr lang="en-GB" sz="1600" dirty="0"/>
              </a:p>
              <a:p>
                <a:pPr algn="r"/>
                <a:endParaRPr lang="en-GB" sz="1600" dirty="0"/>
              </a:p>
              <a:p>
                <a:pPr algn="r"/>
                <a:endParaRPr lang="en-GB" sz="1600" dirty="0"/>
              </a:p>
              <a:p>
                <a:pPr algn="r"/>
                <a:endParaRPr lang="en-GB" sz="160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842888" y="4992357"/>
                <a:ext cx="567151" cy="246221"/>
              </a:xfrm>
              <a:prstGeom prst="rect">
                <a:avLst/>
              </a:prstGeom>
              <a:solidFill>
                <a:srgbClr val="EAF6FA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endParaRPr lang="en-GB" sz="1600" dirty="0"/>
              </a:p>
            </p:txBody>
          </p:sp>
          <p:sp>
            <p:nvSpPr>
              <p:cNvPr id="19" name="Freeform 18"/>
              <p:cNvSpPr/>
              <p:nvPr/>
            </p:nvSpPr>
            <p:spPr>
              <a:xfrm>
                <a:off x="1390714" y="3523320"/>
                <a:ext cx="2070568" cy="3084485"/>
              </a:xfrm>
              <a:custGeom>
                <a:avLst/>
                <a:gdLst>
                  <a:gd name="connsiteX0" fmla="*/ 0 w 2032900"/>
                  <a:gd name="connsiteY0" fmla="*/ 0 h 1224133"/>
                  <a:gd name="connsiteX1" fmla="*/ 0 w 2032900"/>
                  <a:gd name="connsiteY1" fmla="*/ 0 h 1224133"/>
                  <a:gd name="connsiteX2" fmla="*/ 132735 w 2032900"/>
                  <a:gd name="connsiteY2" fmla="*/ 29497 h 1224133"/>
                  <a:gd name="connsiteX3" fmla="*/ 324464 w 2032900"/>
                  <a:gd name="connsiteY3" fmla="*/ 0 h 1224133"/>
                  <a:gd name="connsiteX4" fmla="*/ 1887793 w 2032900"/>
                  <a:gd name="connsiteY4" fmla="*/ 14749 h 1224133"/>
                  <a:gd name="connsiteX5" fmla="*/ 2005781 w 2032900"/>
                  <a:gd name="connsiteY5" fmla="*/ 44245 h 1224133"/>
                  <a:gd name="connsiteX6" fmla="*/ 1976284 w 2032900"/>
                  <a:gd name="connsiteY6" fmla="*/ 501445 h 1224133"/>
                  <a:gd name="connsiteX7" fmla="*/ 1976284 w 2032900"/>
                  <a:gd name="connsiteY7" fmla="*/ 1061884 h 1224133"/>
                  <a:gd name="connsiteX8" fmla="*/ 1902542 w 2032900"/>
                  <a:gd name="connsiteY8" fmla="*/ 1150374 h 1224133"/>
                  <a:gd name="connsiteX9" fmla="*/ 1769806 w 2032900"/>
                  <a:gd name="connsiteY9" fmla="*/ 1165123 h 1224133"/>
                  <a:gd name="connsiteX10" fmla="*/ 1725561 w 2032900"/>
                  <a:gd name="connsiteY10" fmla="*/ 1179871 h 1224133"/>
                  <a:gd name="connsiteX11" fmla="*/ 678426 w 2032900"/>
                  <a:gd name="connsiteY11" fmla="*/ 1209368 h 1224133"/>
                  <a:gd name="connsiteX12" fmla="*/ 634181 w 2032900"/>
                  <a:gd name="connsiteY12" fmla="*/ 1224116 h 1224133"/>
                  <a:gd name="connsiteX13" fmla="*/ 221226 w 2032900"/>
                  <a:gd name="connsiteY13" fmla="*/ 1194619 h 1224133"/>
                  <a:gd name="connsiteX14" fmla="*/ 176981 w 2032900"/>
                  <a:gd name="connsiteY14" fmla="*/ 1165123 h 1224133"/>
                  <a:gd name="connsiteX15" fmla="*/ 88490 w 2032900"/>
                  <a:gd name="connsiteY15" fmla="*/ 1120878 h 1224133"/>
                  <a:gd name="connsiteX16" fmla="*/ 44245 w 2032900"/>
                  <a:gd name="connsiteY16" fmla="*/ 899652 h 1224133"/>
                  <a:gd name="connsiteX17" fmla="*/ 29497 w 2032900"/>
                  <a:gd name="connsiteY17" fmla="*/ 825910 h 1224133"/>
                  <a:gd name="connsiteX18" fmla="*/ 14748 w 2032900"/>
                  <a:gd name="connsiteY18" fmla="*/ 737419 h 1224133"/>
                  <a:gd name="connsiteX19" fmla="*/ 0 w 2032900"/>
                  <a:gd name="connsiteY19" fmla="*/ 0 h 1224133"/>
                  <a:gd name="connsiteX0" fmla="*/ 0 w 2014972"/>
                  <a:gd name="connsiteY0" fmla="*/ 0 h 1224133"/>
                  <a:gd name="connsiteX1" fmla="*/ 0 w 2014972"/>
                  <a:gd name="connsiteY1" fmla="*/ 0 h 1224133"/>
                  <a:gd name="connsiteX2" fmla="*/ 132735 w 2014972"/>
                  <a:gd name="connsiteY2" fmla="*/ 29497 h 1224133"/>
                  <a:gd name="connsiteX3" fmla="*/ 324464 w 2014972"/>
                  <a:gd name="connsiteY3" fmla="*/ 0 h 1224133"/>
                  <a:gd name="connsiteX4" fmla="*/ 1887793 w 2014972"/>
                  <a:gd name="connsiteY4" fmla="*/ 14749 h 1224133"/>
                  <a:gd name="connsiteX5" fmla="*/ 1976284 w 2014972"/>
                  <a:gd name="connsiteY5" fmla="*/ 73742 h 1224133"/>
                  <a:gd name="connsiteX6" fmla="*/ 1976284 w 2014972"/>
                  <a:gd name="connsiteY6" fmla="*/ 501445 h 1224133"/>
                  <a:gd name="connsiteX7" fmla="*/ 1976284 w 2014972"/>
                  <a:gd name="connsiteY7" fmla="*/ 1061884 h 1224133"/>
                  <a:gd name="connsiteX8" fmla="*/ 1902542 w 2014972"/>
                  <a:gd name="connsiteY8" fmla="*/ 1150374 h 1224133"/>
                  <a:gd name="connsiteX9" fmla="*/ 1769806 w 2014972"/>
                  <a:gd name="connsiteY9" fmla="*/ 1165123 h 1224133"/>
                  <a:gd name="connsiteX10" fmla="*/ 1725561 w 2014972"/>
                  <a:gd name="connsiteY10" fmla="*/ 1179871 h 1224133"/>
                  <a:gd name="connsiteX11" fmla="*/ 678426 w 2014972"/>
                  <a:gd name="connsiteY11" fmla="*/ 1209368 h 1224133"/>
                  <a:gd name="connsiteX12" fmla="*/ 634181 w 2014972"/>
                  <a:gd name="connsiteY12" fmla="*/ 1224116 h 1224133"/>
                  <a:gd name="connsiteX13" fmla="*/ 221226 w 2014972"/>
                  <a:gd name="connsiteY13" fmla="*/ 1194619 h 1224133"/>
                  <a:gd name="connsiteX14" fmla="*/ 176981 w 2014972"/>
                  <a:gd name="connsiteY14" fmla="*/ 1165123 h 1224133"/>
                  <a:gd name="connsiteX15" fmla="*/ 88490 w 2014972"/>
                  <a:gd name="connsiteY15" fmla="*/ 1120878 h 1224133"/>
                  <a:gd name="connsiteX16" fmla="*/ 44245 w 2014972"/>
                  <a:gd name="connsiteY16" fmla="*/ 899652 h 1224133"/>
                  <a:gd name="connsiteX17" fmla="*/ 29497 w 2014972"/>
                  <a:gd name="connsiteY17" fmla="*/ 825910 h 1224133"/>
                  <a:gd name="connsiteX18" fmla="*/ 14748 w 2014972"/>
                  <a:gd name="connsiteY18" fmla="*/ 737419 h 1224133"/>
                  <a:gd name="connsiteX19" fmla="*/ 0 w 2014972"/>
                  <a:gd name="connsiteY19" fmla="*/ 0 h 1224133"/>
                  <a:gd name="connsiteX0" fmla="*/ 0 w 1984759"/>
                  <a:gd name="connsiteY0" fmla="*/ 0 h 1224133"/>
                  <a:gd name="connsiteX1" fmla="*/ 0 w 1984759"/>
                  <a:gd name="connsiteY1" fmla="*/ 0 h 1224133"/>
                  <a:gd name="connsiteX2" fmla="*/ 132735 w 1984759"/>
                  <a:gd name="connsiteY2" fmla="*/ 29497 h 1224133"/>
                  <a:gd name="connsiteX3" fmla="*/ 324464 w 1984759"/>
                  <a:gd name="connsiteY3" fmla="*/ 0 h 1224133"/>
                  <a:gd name="connsiteX4" fmla="*/ 1887793 w 1984759"/>
                  <a:gd name="connsiteY4" fmla="*/ 14749 h 1224133"/>
                  <a:gd name="connsiteX5" fmla="*/ 1976284 w 1984759"/>
                  <a:gd name="connsiteY5" fmla="*/ 73742 h 1224133"/>
                  <a:gd name="connsiteX6" fmla="*/ 1946788 w 1984759"/>
                  <a:gd name="connsiteY6" fmla="*/ 501445 h 1224133"/>
                  <a:gd name="connsiteX7" fmla="*/ 1976284 w 1984759"/>
                  <a:gd name="connsiteY7" fmla="*/ 1061884 h 1224133"/>
                  <a:gd name="connsiteX8" fmla="*/ 1902542 w 1984759"/>
                  <a:gd name="connsiteY8" fmla="*/ 1150374 h 1224133"/>
                  <a:gd name="connsiteX9" fmla="*/ 1769806 w 1984759"/>
                  <a:gd name="connsiteY9" fmla="*/ 1165123 h 1224133"/>
                  <a:gd name="connsiteX10" fmla="*/ 1725561 w 1984759"/>
                  <a:gd name="connsiteY10" fmla="*/ 1179871 h 1224133"/>
                  <a:gd name="connsiteX11" fmla="*/ 678426 w 1984759"/>
                  <a:gd name="connsiteY11" fmla="*/ 1209368 h 1224133"/>
                  <a:gd name="connsiteX12" fmla="*/ 634181 w 1984759"/>
                  <a:gd name="connsiteY12" fmla="*/ 1224116 h 1224133"/>
                  <a:gd name="connsiteX13" fmla="*/ 221226 w 1984759"/>
                  <a:gd name="connsiteY13" fmla="*/ 1194619 h 1224133"/>
                  <a:gd name="connsiteX14" fmla="*/ 176981 w 1984759"/>
                  <a:gd name="connsiteY14" fmla="*/ 1165123 h 1224133"/>
                  <a:gd name="connsiteX15" fmla="*/ 88490 w 1984759"/>
                  <a:gd name="connsiteY15" fmla="*/ 1120878 h 1224133"/>
                  <a:gd name="connsiteX16" fmla="*/ 44245 w 1984759"/>
                  <a:gd name="connsiteY16" fmla="*/ 899652 h 1224133"/>
                  <a:gd name="connsiteX17" fmla="*/ 29497 w 1984759"/>
                  <a:gd name="connsiteY17" fmla="*/ 825910 h 1224133"/>
                  <a:gd name="connsiteX18" fmla="*/ 14748 w 1984759"/>
                  <a:gd name="connsiteY18" fmla="*/ 737419 h 1224133"/>
                  <a:gd name="connsiteX19" fmla="*/ 0 w 1984759"/>
                  <a:gd name="connsiteY19" fmla="*/ 0 h 1224133"/>
                  <a:gd name="connsiteX0" fmla="*/ 0 w 1984759"/>
                  <a:gd name="connsiteY0" fmla="*/ 0 h 1224133"/>
                  <a:gd name="connsiteX1" fmla="*/ 0 w 1984759"/>
                  <a:gd name="connsiteY1" fmla="*/ 0 h 1224133"/>
                  <a:gd name="connsiteX2" fmla="*/ 132735 w 1984759"/>
                  <a:gd name="connsiteY2" fmla="*/ 29497 h 1224133"/>
                  <a:gd name="connsiteX3" fmla="*/ 324464 w 1984759"/>
                  <a:gd name="connsiteY3" fmla="*/ 0 h 1224133"/>
                  <a:gd name="connsiteX4" fmla="*/ 1887793 w 1984759"/>
                  <a:gd name="connsiteY4" fmla="*/ 14749 h 1224133"/>
                  <a:gd name="connsiteX5" fmla="*/ 1976284 w 1984759"/>
                  <a:gd name="connsiteY5" fmla="*/ 73742 h 1224133"/>
                  <a:gd name="connsiteX6" fmla="*/ 1946788 w 1984759"/>
                  <a:gd name="connsiteY6" fmla="*/ 501445 h 1224133"/>
                  <a:gd name="connsiteX7" fmla="*/ 1976284 w 1984759"/>
                  <a:gd name="connsiteY7" fmla="*/ 1061884 h 1224133"/>
                  <a:gd name="connsiteX8" fmla="*/ 1858296 w 1984759"/>
                  <a:gd name="connsiteY8" fmla="*/ 1120877 h 1224133"/>
                  <a:gd name="connsiteX9" fmla="*/ 1769806 w 1984759"/>
                  <a:gd name="connsiteY9" fmla="*/ 1165123 h 1224133"/>
                  <a:gd name="connsiteX10" fmla="*/ 1725561 w 1984759"/>
                  <a:gd name="connsiteY10" fmla="*/ 1179871 h 1224133"/>
                  <a:gd name="connsiteX11" fmla="*/ 678426 w 1984759"/>
                  <a:gd name="connsiteY11" fmla="*/ 1209368 h 1224133"/>
                  <a:gd name="connsiteX12" fmla="*/ 634181 w 1984759"/>
                  <a:gd name="connsiteY12" fmla="*/ 1224116 h 1224133"/>
                  <a:gd name="connsiteX13" fmla="*/ 221226 w 1984759"/>
                  <a:gd name="connsiteY13" fmla="*/ 1194619 h 1224133"/>
                  <a:gd name="connsiteX14" fmla="*/ 176981 w 1984759"/>
                  <a:gd name="connsiteY14" fmla="*/ 1165123 h 1224133"/>
                  <a:gd name="connsiteX15" fmla="*/ 88490 w 1984759"/>
                  <a:gd name="connsiteY15" fmla="*/ 1120878 h 1224133"/>
                  <a:gd name="connsiteX16" fmla="*/ 44245 w 1984759"/>
                  <a:gd name="connsiteY16" fmla="*/ 899652 h 1224133"/>
                  <a:gd name="connsiteX17" fmla="*/ 29497 w 1984759"/>
                  <a:gd name="connsiteY17" fmla="*/ 825910 h 1224133"/>
                  <a:gd name="connsiteX18" fmla="*/ 14748 w 1984759"/>
                  <a:gd name="connsiteY18" fmla="*/ 737419 h 1224133"/>
                  <a:gd name="connsiteX19" fmla="*/ 0 w 1984759"/>
                  <a:gd name="connsiteY19" fmla="*/ 0 h 1224133"/>
                  <a:gd name="connsiteX0" fmla="*/ 0 w 1984759"/>
                  <a:gd name="connsiteY0" fmla="*/ 0 h 1224133"/>
                  <a:gd name="connsiteX1" fmla="*/ 0 w 1984759"/>
                  <a:gd name="connsiteY1" fmla="*/ 0 h 1224133"/>
                  <a:gd name="connsiteX2" fmla="*/ 132735 w 1984759"/>
                  <a:gd name="connsiteY2" fmla="*/ 29497 h 1224133"/>
                  <a:gd name="connsiteX3" fmla="*/ 324464 w 1984759"/>
                  <a:gd name="connsiteY3" fmla="*/ 0 h 1224133"/>
                  <a:gd name="connsiteX4" fmla="*/ 1887793 w 1984759"/>
                  <a:gd name="connsiteY4" fmla="*/ 14749 h 1224133"/>
                  <a:gd name="connsiteX5" fmla="*/ 1976284 w 1984759"/>
                  <a:gd name="connsiteY5" fmla="*/ 73742 h 1224133"/>
                  <a:gd name="connsiteX6" fmla="*/ 1946788 w 1984759"/>
                  <a:gd name="connsiteY6" fmla="*/ 501445 h 1224133"/>
                  <a:gd name="connsiteX7" fmla="*/ 1976284 w 1984759"/>
                  <a:gd name="connsiteY7" fmla="*/ 1061884 h 1224133"/>
                  <a:gd name="connsiteX8" fmla="*/ 1828799 w 1984759"/>
                  <a:gd name="connsiteY8" fmla="*/ 1091380 h 1224133"/>
                  <a:gd name="connsiteX9" fmla="*/ 1769806 w 1984759"/>
                  <a:gd name="connsiteY9" fmla="*/ 1165123 h 1224133"/>
                  <a:gd name="connsiteX10" fmla="*/ 1725561 w 1984759"/>
                  <a:gd name="connsiteY10" fmla="*/ 1179871 h 1224133"/>
                  <a:gd name="connsiteX11" fmla="*/ 678426 w 1984759"/>
                  <a:gd name="connsiteY11" fmla="*/ 1209368 h 1224133"/>
                  <a:gd name="connsiteX12" fmla="*/ 634181 w 1984759"/>
                  <a:gd name="connsiteY12" fmla="*/ 1224116 h 1224133"/>
                  <a:gd name="connsiteX13" fmla="*/ 221226 w 1984759"/>
                  <a:gd name="connsiteY13" fmla="*/ 1194619 h 1224133"/>
                  <a:gd name="connsiteX14" fmla="*/ 176981 w 1984759"/>
                  <a:gd name="connsiteY14" fmla="*/ 1165123 h 1224133"/>
                  <a:gd name="connsiteX15" fmla="*/ 88490 w 1984759"/>
                  <a:gd name="connsiteY15" fmla="*/ 1120878 h 1224133"/>
                  <a:gd name="connsiteX16" fmla="*/ 44245 w 1984759"/>
                  <a:gd name="connsiteY16" fmla="*/ 899652 h 1224133"/>
                  <a:gd name="connsiteX17" fmla="*/ 29497 w 1984759"/>
                  <a:gd name="connsiteY17" fmla="*/ 825910 h 1224133"/>
                  <a:gd name="connsiteX18" fmla="*/ 14748 w 1984759"/>
                  <a:gd name="connsiteY18" fmla="*/ 737419 h 1224133"/>
                  <a:gd name="connsiteX19" fmla="*/ 0 w 1984759"/>
                  <a:gd name="connsiteY19" fmla="*/ 0 h 1224133"/>
                  <a:gd name="connsiteX0" fmla="*/ 0 w 1984759"/>
                  <a:gd name="connsiteY0" fmla="*/ 0 h 1224133"/>
                  <a:gd name="connsiteX1" fmla="*/ 0 w 1984759"/>
                  <a:gd name="connsiteY1" fmla="*/ 0 h 1224133"/>
                  <a:gd name="connsiteX2" fmla="*/ 132735 w 1984759"/>
                  <a:gd name="connsiteY2" fmla="*/ 29497 h 1224133"/>
                  <a:gd name="connsiteX3" fmla="*/ 324464 w 1984759"/>
                  <a:gd name="connsiteY3" fmla="*/ 0 h 1224133"/>
                  <a:gd name="connsiteX4" fmla="*/ 1887793 w 1984759"/>
                  <a:gd name="connsiteY4" fmla="*/ 14749 h 1224133"/>
                  <a:gd name="connsiteX5" fmla="*/ 1976284 w 1984759"/>
                  <a:gd name="connsiteY5" fmla="*/ 73742 h 1224133"/>
                  <a:gd name="connsiteX6" fmla="*/ 1946788 w 1984759"/>
                  <a:gd name="connsiteY6" fmla="*/ 501445 h 1224133"/>
                  <a:gd name="connsiteX7" fmla="*/ 1932039 w 1984759"/>
                  <a:gd name="connsiteY7" fmla="*/ 1047135 h 1224133"/>
                  <a:gd name="connsiteX8" fmla="*/ 1828799 w 1984759"/>
                  <a:gd name="connsiteY8" fmla="*/ 1091380 h 1224133"/>
                  <a:gd name="connsiteX9" fmla="*/ 1769806 w 1984759"/>
                  <a:gd name="connsiteY9" fmla="*/ 1165123 h 1224133"/>
                  <a:gd name="connsiteX10" fmla="*/ 1725561 w 1984759"/>
                  <a:gd name="connsiteY10" fmla="*/ 1179871 h 1224133"/>
                  <a:gd name="connsiteX11" fmla="*/ 678426 w 1984759"/>
                  <a:gd name="connsiteY11" fmla="*/ 1209368 h 1224133"/>
                  <a:gd name="connsiteX12" fmla="*/ 634181 w 1984759"/>
                  <a:gd name="connsiteY12" fmla="*/ 1224116 h 1224133"/>
                  <a:gd name="connsiteX13" fmla="*/ 221226 w 1984759"/>
                  <a:gd name="connsiteY13" fmla="*/ 1194619 h 1224133"/>
                  <a:gd name="connsiteX14" fmla="*/ 176981 w 1984759"/>
                  <a:gd name="connsiteY14" fmla="*/ 1165123 h 1224133"/>
                  <a:gd name="connsiteX15" fmla="*/ 88490 w 1984759"/>
                  <a:gd name="connsiteY15" fmla="*/ 1120878 h 1224133"/>
                  <a:gd name="connsiteX16" fmla="*/ 44245 w 1984759"/>
                  <a:gd name="connsiteY16" fmla="*/ 899652 h 1224133"/>
                  <a:gd name="connsiteX17" fmla="*/ 29497 w 1984759"/>
                  <a:gd name="connsiteY17" fmla="*/ 825910 h 1224133"/>
                  <a:gd name="connsiteX18" fmla="*/ 14748 w 1984759"/>
                  <a:gd name="connsiteY18" fmla="*/ 737419 h 1224133"/>
                  <a:gd name="connsiteX19" fmla="*/ 0 w 1984759"/>
                  <a:gd name="connsiteY19" fmla="*/ 0 h 1224133"/>
                  <a:gd name="connsiteX0" fmla="*/ 0 w 1984759"/>
                  <a:gd name="connsiteY0" fmla="*/ 0 h 1224133"/>
                  <a:gd name="connsiteX1" fmla="*/ 0 w 1984759"/>
                  <a:gd name="connsiteY1" fmla="*/ 0 h 1224133"/>
                  <a:gd name="connsiteX2" fmla="*/ 132735 w 1984759"/>
                  <a:gd name="connsiteY2" fmla="*/ 29497 h 1224133"/>
                  <a:gd name="connsiteX3" fmla="*/ 324464 w 1984759"/>
                  <a:gd name="connsiteY3" fmla="*/ 0 h 1224133"/>
                  <a:gd name="connsiteX4" fmla="*/ 1887793 w 1984759"/>
                  <a:gd name="connsiteY4" fmla="*/ 14749 h 1224133"/>
                  <a:gd name="connsiteX5" fmla="*/ 1976284 w 1984759"/>
                  <a:gd name="connsiteY5" fmla="*/ 73742 h 1224133"/>
                  <a:gd name="connsiteX6" fmla="*/ 1946788 w 1984759"/>
                  <a:gd name="connsiteY6" fmla="*/ 501445 h 1224133"/>
                  <a:gd name="connsiteX7" fmla="*/ 1932039 w 1984759"/>
                  <a:gd name="connsiteY7" fmla="*/ 1047135 h 1224133"/>
                  <a:gd name="connsiteX8" fmla="*/ 1828799 w 1984759"/>
                  <a:gd name="connsiteY8" fmla="*/ 1091380 h 1224133"/>
                  <a:gd name="connsiteX9" fmla="*/ 1769806 w 1984759"/>
                  <a:gd name="connsiteY9" fmla="*/ 1165123 h 1224133"/>
                  <a:gd name="connsiteX10" fmla="*/ 1725561 w 1984759"/>
                  <a:gd name="connsiteY10" fmla="*/ 1179871 h 1224133"/>
                  <a:gd name="connsiteX11" fmla="*/ 678426 w 1984759"/>
                  <a:gd name="connsiteY11" fmla="*/ 1209368 h 1224133"/>
                  <a:gd name="connsiteX12" fmla="*/ 634181 w 1984759"/>
                  <a:gd name="connsiteY12" fmla="*/ 1224116 h 1224133"/>
                  <a:gd name="connsiteX13" fmla="*/ 221226 w 1984759"/>
                  <a:gd name="connsiteY13" fmla="*/ 1194619 h 1224133"/>
                  <a:gd name="connsiteX14" fmla="*/ 176981 w 1984759"/>
                  <a:gd name="connsiteY14" fmla="*/ 1165123 h 1224133"/>
                  <a:gd name="connsiteX15" fmla="*/ 88490 w 1984759"/>
                  <a:gd name="connsiteY15" fmla="*/ 1120878 h 1224133"/>
                  <a:gd name="connsiteX16" fmla="*/ 44245 w 1984759"/>
                  <a:gd name="connsiteY16" fmla="*/ 899652 h 1224133"/>
                  <a:gd name="connsiteX17" fmla="*/ 29497 w 1984759"/>
                  <a:gd name="connsiteY17" fmla="*/ 825910 h 1224133"/>
                  <a:gd name="connsiteX18" fmla="*/ 73742 w 1984759"/>
                  <a:gd name="connsiteY18" fmla="*/ 781664 h 1224133"/>
                  <a:gd name="connsiteX19" fmla="*/ 0 w 1984759"/>
                  <a:gd name="connsiteY19" fmla="*/ 0 h 1224133"/>
                  <a:gd name="connsiteX0" fmla="*/ 0 w 1984759"/>
                  <a:gd name="connsiteY0" fmla="*/ 0 h 1224133"/>
                  <a:gd name="connsiteX1" fmla="*/ 0 w 1984759"/>
                  <a:gd name="connsiteY1" fmla="*/ 0 h 1224133"/>
                  <a:gd name="connsiteX2" fmla="*/ 132735 w 1984759"/>
                  <a:gd name="connsiteY2" fmla="*/ 29497 h 1224133"/>
                  <a:gd name="connsiteX3" fmla="*/ 324464 w 1984759"/>
                  <a:gd name="connsiteY3" fmla="*/ 0 h 1224133"/>
                  <a:gd name="connsiteX4" fmla="*/ 1887793 w 1984759"/>
                  <a:gd name="connsiteY4" fmla="*/ 14749 h 1224133"/>
                  <a:gd name="connsiteX5" fmla="*/ 1976284 w 1984759"/>
                  <a:gd name="connsiteY5" fmla="*/ 73742 h 1224133"/>
                  <a:gd name="connsiteX6" fmla="*/ 1946788 w 1984759"/>
                  <a:gd name="connsiteY6" fmla="*/ 501445 h 1224133"/>
                  <a:gd name="connsiteX7" fmla="*/ 1932039 w 1984759"/>
                  <a:gd name="connsiteY7" fmla="*/ 1047135 h 1224133"/>
                  <a:gd name="connsiteX8" fmla="*/ 1828799 w 1984759"/>
                  <a:gd name="connsiteY8" fmla="*/ 1091380 h 1224133"/>
                  <a:gd name="connsiteX9" fmla="*/ 1769806 w 1984759"/>
                  <a:gd name="connsiteY9" fmla="*/ 1165123 h 1224133"/>
                  <a:gd name="connsiteX10" fmla="*/ 1725561 w 1984759"/>
                  <a:gd name="connsiteY10" fmla="*/ 1179871 h 1224133"/>
                  <a:gd name="connsiteX11" fmla="*/ 678426 w 1984759"/>
                  <a:gd name="connsiteY11" fmla="*/ 1209368 h 1224133"/>
                  <a:gd name="connsiteX12" fmla="*/ 634181 w 1984759"/>
                  <a:gd name="connsiteY12" fmla="*/ 1224116 h 1224133"/>
                  <a:gd name="connsiteX13" fmla="*/ 221226 w 1984759"/>
                  <a:gd name="connsiteY13" fmla="*/ 1194619 h 1224133"/>
                  <a:gd name="connsiteX14" fmla="*/ 176981 w 1984759"/>
                  <a:gd name="connsiteY14" fmla="*/ 1165123 h 1224133"/>
                  <a:gd name="connsiteX15" fmla="*/ 88490 w 1984759"/>
                  <a:gd name="connsiteY15" fmla="*/ 1120878 h 1224133"/>
                  <a:gd name="connsiteX16" fmla="*/ 44245 w 1984759"/>
                  <a:gd name="connsiteY16" fmla="*/ 899652 h 1224133"/>
                  <a:gd name="connsiteX17" fmla="*/ 73743 w 1984759"/>
                  <a:gd name="connsiteY17" fmla="*/ 855407 h 1224133"/>
                  <a:gd name="connsiteX18" fmla="*/ 73742 w 1984759"/>
                  <a:gd name="connsiteY18" fmla="*/ 781664 h 1224133"/>
                  <a:gd name="connsiteX19" fmla="*/ 0 w 1984759"/>
                  <a:gd name="connsiteY19" fmla="*/ 0 h 1224133"/>
                  <a:gd name="connsiteX0" fmla="*/ 0 w 1984759"/>
                  <a:gd name="connsiteY0" fmla="*/ 0 h 1224133"/>
                  <a:gd name="connsiteX1" fmla="*/ 0 w 1984759"/>
                  <a:gd name="connsiteY1" fmla="*/ 0 h 1224133"/>
                  <a:gd name="connsiteX2" fmla="*/ 132735 w 1984759"/>
                  <a:gd name="connsiteY2" fmla="*/ 29497 h 1224133"/>
                  <a:gd name="connsiteX3" fmla="*/ 324464 w 1984759"/>
                  <a:gd name="connsiteY3" fmla="*/ 0 h 1224133"/>
                  <a:gd name="connsiteX4" fmla="*/ 1887793 w 1984759"/>
                  <a:gd name="connsiteY4" fmla="*/ 14749 h 1224133"/>
                  <a:gd name="connsiteX5" fmla="*/ 1976284 w 1984759"/>
                  <a:gd name="connsiteY5" fmla="*/ 73742 h 1224133"/>
                  <a:gd name="connsiteX6" fmla="*/ 1946788 w 1984759"/>
                  <a:gd name="connsiteY6" fmla="*/ 501445 h 1224133"/>
                  <a:gd name="connsiteX7" fmla="*/ 1932039 w 1984759"/>
                  <a:gd name="connsiteY7" fmla="*/ 1047135 h 1224133"/>
                  <a:gd name="connsiteX8" fmla="*/ 1828799 w 1984759"/>
                  <a:gd name="connsiteY8" fmla="*/ 1091380 h 1224133"/>
                  <a:gd name="connsiteX9" fmla="*/ 1769806 w 1984759"/>
                  <a:gd name="connsiteY9" fmla="*/ 1165123 h 1224133"/>
                  <a:gd name="connsiteX10" fmla="*/ 1725561 w 1984759"/>
                  <a:gd name="connsiteY10" fmla="*/ 1179871 h 1224133"/>
                  <a:gd name="connsiteX11" fmla="*/ 678426 w 1984759"/>
                  <a:gd name="connsiteY11" fmla="*/ 1209368 h 1224133"/>
                  <a:gd name="connsiteX12" fmla="*/ 634181 w 1984759"/>
                  <a:gd name="connsiteY12" fmla="*/ 1224116 h 1224133"/>
                  <a:gd name="connsiteX13" fmla="*/ 221226 w 1984759"/>
                  <a:gd name="connsiteY13" fmla="*/ 1194619 h 1224133"/>
                  <a:gd name="connsiteX14" fmla="*/ 176981 w 1984759"/>
                  <a:gd name="connsiteY14" fmla="*/ 1165123 h 1224133"/>
                  <a:gd name="connsiteX15" fmla="*/ 117986 w 1984759"/>
                  <a:gd name="connsiteY15" fmla="*/ 1091381 h 1224133"/>
                  <a:gd name="connsiteX16" fmla="*/ 44245 w 1984759"/>
                  <a:gd name="connsiteY16" fmla="*/ 899652 h 1224133"/>
                  <a:gd name="connsiteX17" fmla="*/ 73743 w 1984759"/>
                  <a:gd name="connsiteY17" fmla="*/ 855407 h 1224133"/>
                  <a:gd name="connsiteX18" fmla="*/ 73742 w 1984759"/>
                  <a:gd name="connsiteY18" fmla="*/ 781664 h 1224133"/>
                  <a:gd name="connsiteX19" fmla="*/ 0 w 1984759"/>
                  <a:gd name="connsiteY19" fmla="*/ 0 h 1224133"/>
                  <a:gd name="connsiteX0" fmla="*/ 0 w 1984759"/>
                  <a:gd name="connsiteY0" fmla="*/ 0 h 1224133"/>
                  <a:gd name="connsiteX1" fmla="*/ 0 w 1984759"/>
                  <a:gd name="connsiteY1" fmla="*/ 0 h 1224133"/>
                  <a:gd name="connsiteX2" fmla="*/ 132735 w 1984759"/>
                  <a:gd name="connsiteY2" fmla="*/ 29497 h 1224133"/>
                  <a:gd name="connsiteX3" fmla="*/ 324464 w 1984759"/>
                  <a:gd name="connsiteY3" fmla="*/ 0 h 1224133"/>
                  <a:gd name="connsiteX4" fmla="*/ 1887793 w 1984759"/>
                  <a:gd name="connsiteY4" fmla="*/ 14749 h 1224133"/>
                  <a:gd name="connsiteX5" fmla="*/ 1976284 w 1984759"/>
                  <a:gd name="connsiteY5" fmla="*/ 73742 h 1224133"/>
                  <a:gd name="connsiteX6" fmla="*/ 1946788 w 1984759"/>
                  <a:gd name="connsiteY6" fmla="*/ 501445 h 1224133"/>
                  <a:gd name="connsiteX7" fmla="*/ 1932039 w 1984759"/>
                  <a:gd name="connsiteY7" fmla="*/ 1047135 h 1224133"/>
                  <a:gd name="connsiteX8" fmla="*/ 1880169 w 1984759"/>
                  <a:gd name="connsiteY8" fmla="*/ 1132477 h 1224133"/>
                  <a:gd name="connsiteX9" fmla="*/ 1769806 w 1984759"/>
                  <a:gd name="connsiteY9" fmla="*/ 1165123 h 1224133"/>
                  <a:gd name="connsiteX10" fmla="*/ 1725561 w 1984759"/>
                  <a:gd name="connsiteY10" fmla="*/ 1179871 h 1224133"/>
                  <a:gd name="connsiteX11" fmla="*/ 678426 w 1984759"/>
                  <a:gd name="connsiteY11" fmla="*/ 1209368 h 1224133"/>
                  <a:gd name="connsiteX12" fmla="*/ 634181 w 1984759"/>
                  <a:gd name="connsiteY12" fmla="*/ 1224116 h 1224133"/>
                  <a:gd name="connsiteX13" fmla="*/ 221226 w 1984759"/>
                  <a:gd name="connsiteY13" fmla="*/ 1194619 h 1224133"/>
                  <a:gd name="connsiteX14" fmla="*/ 176981 w 1984759"/>
                  <a:gd name="connsiteY14" fmla="*/ 1165123 h 1224133"/>
                  <a:gd name="connsiteX15" fmla="*/ 117986 w 1984759"/>
                  <a:gd name="connsiteY15" fmla="*/ 1091381 h 1224133"/>
                  <a:gd name="connsiteX16" fmla="*/ 44245 w 1984759"/>
                  <a:gd name="connsiteY16" fmla="*/ 899652 h 1224133"/>
                  <a:gd name="connsiteX17" fmla="*/ 73743 w 1984759"/>
                  <a:gd name="connsiteY17" fmla="*/ 855407 h 1224133"/>
                  <a:gd name="connsiteX18" fmla="*/ 73742 w 1984759"/>
                  <a:gd name="connsiteY18" fmla="*/ 781664 h 1224133"/>
                  <a:gd name="connsiteX19" fmla="*/ 0 w 1984759"/>
                  <a:gd name="connsiteY19" fmla="*/ 0 h 1224133"/>
                  <a:gd name="connsiteX0" fmla="*/ 0 w 1984759"/>
                  <a:gd name="connsiteY0" fmla="*/ 0 h 1224133"/>
                  <a:gd name="connsiteX1" fmla="*/ 0 w 1984759"/>
                  <a:gd name="connsiteY1" fmla="*/ 0 h 1224133"/>
                  <a:gd name="connsiteX2" fmla="*/ 132735 w 1984759"/>
                  <a:gd name="connsiteY2" fmla="*/ 29497 h 1224133"/>
                  <a:gd name="connsiteX3" fmla="*/ 324464 w 1984759"/>
                  <a:gd name="connsiteY3" fmla="*/ 0 h 1224133"/>
                  <a:gd name="connsiteX4" fmla="*/ 1887793 w 1984759"/>
                  <a:gd name="connsiteY4" fmla="*/ 14749 h 1224133"/>
                  <a:gd name="connsiteX5" fmla="*/ 1976284 w 1984759"/>
                  <a:gd name="connsiteY5" fmla="*/ 73742 h 1224133"/>
                  <a:gd name="connsiteX6" fmla="*/ 1946788 w 1984759"/>
                  <a:gd name="connsiteY6" fmla="*/ 501445 h 1224133"/>
                  <a:gd name="connsiteX7" fmla="*/ 1932039 w 1984759"/>
                  <a:gd name="connsiteY7" fmla="*/ 1047135 h 1224133"/>
                  <a:gd name="connsiteX8" fmla="*/ 1880169 w 1984759"/>
                  <a:gd name="connsiteY8" fmla="*/ 1132477 h 1224133"/>
                  <a:gd name="connsiteX9" fmla="*/ 1769806 w 1984759"/>
                  <a:gd name="connsiteY9" fmla="*/ 1165123 h 1224133"/>
                  <a:gd name="connsiteX10" fmla="*/ 1725561 w 1984759"/>
                  <a:gd name="connsiteY10" fmla="*/ 1179871 h 1224133"/>
                  <a:gd name="connsiteX11" fmla="*/ 678426 w 1984759"/>
                  <a:gd name="connsiteY11" fmla="*/ 1209368 h 1224133"/>
                  <a:gd name="connsiteX12" fmla="*/ 634181 w 1984759"/>
                  <a:gd name="connsiteY12" fmla="*/ 1224116 h 1224133"/>
                  <a:gd name="connsiteX13" fmla="*/ 221226 w 1984759"/>
                  <a:gd name="connsiteY13" fmla="*/ 1194619 h 1224133"/>
                  <a:gd name="connsiteX14" fmla="*/ 176981 w 1984759"/>
                  <a:gd name="connsiteY14" fmla="*/ 1165123 h 1224133"/>
                  <a:gd name="connsiteX15" fmla="*/ 76889 w 1984759"/>
                  <a:gd name="connsiteY15" fmla="*/ 1081106 h 1224133"/>
                  <a:gd name="connsiteX16" fmla="*/ 44245 w 1984759"/>
                  <a:gd name="connsiteY16" fmla="*/ 899652 h 1224133"/>
                  <a:gd name="connsiteX17" fmla="*/ 73743 w 1984759"/>
                  <a:gd name="connsiteY17" fmla="*/ 855407 h 1224133"/>
                  <a:gd name="connsiteX18" fmla="*/ 73742 w 1984759"/>
                  <a:gd name="connsiteY18" fmla="*/ 781664 h 1224133"/>
                  <a:gd name="connsiteX19" fmla="*/ 0 w 1984759"/>
                  <a:gd name="connsiteY19" fmla="*/ 0 h 1224133"/>
                  <a:gd name="connsiteX0" fmla="*/ 0 w 1984759"/>
                  <a:gd name="connsiteY0" fmla="*/ 0 h 1224133"/>
                  <a:gd name="connsiteX1" fmla="*/ 0 w 1984759"/>
                  <a:gd name="connsiteY1" fmla="*/ 0 h 1224133"/>
                  <a:gd name="connsiteX2" fmla="*/ 132735 w 1984759"/>
                  <a:gd name="connsiteY2" fmla="*/ 29497 h 1224133"/>
                  <a:gd name="connsiteX3" fmla="*/ 324464 w 1984759"/>
                  <a:gd name="connsiteY3" fmla="*/ 0 h 1224133"/>
                  <a:gd name="connsiteX4" fmla="*/ 1887793 w 1984759"/>
                  <a:gd name="connsiteY4" fmla="*/ 14749 h 1224133"/>
                  <a:gd name="connsiteX5" fmla="*/ 1976284 w 1984759"/>
                  <a:gd name="connsiteY5" fmla="*/ 73742 h 1224133"/>
                  <a:gd name="connsiteX6" fmla="*/ 1946788 w 1984759"/>
                  <a:gd name="connsiteY6" fmla="*/ 501445 h 1224133"/>
                  <a:gd name="connsiteX7" fmla="*/ 1932039 w 1984759"/>
                  <a:gd name="connsiteY7" fmla="*/ 1047135 h 1224133"/>
                  <a:gd name="connsiteX8" fmla="*/ 1880169 w 1984759"/>
                  <a:gd name="connsiteY8" fmla="*/ 1132477 h 1224133"/>
                  <a:gd name="connsiteX9" fmla="*/ 1769806 w 1984759"/>
                  <a:gd name="connsiteY9" fmla="*/ 1165123 h 1224133"/>
                  <a:gd name="connsiteX10" fmla="*/ 1725561 w 1984759"/>
                  <a:gd name="connsiteY10" fmla="*/ 1179871 h 1224133"/>
                  <a:gd name="connsiteX11" fmla="*/ 678426 w 1984759"/>
                  <a:gd name="connsiteY11" fmla="*/ 1209368 h 1224133"/>
                  <a:gd name="connsiteX12" fmla="*/ 634181 w 1984759"/>
                  <a:gd name="connsiteY12" fmla="*/ 1224116 h 1224133"/>
                  <a:gd name="connsiteX13" fmla="*/ 221226 w 1984759"/>
                  <a:gd name="connsiteY13" fmla="*/ 1194619 h 1224133"/>
                  <a:gd name="connsiteX14" fmla="*/ 176981 w 1984759"/>
                  <a:gd name="connsiteY14" fmla="*/ 1165123 h 1224133"/>
                  <a:gd name="connsiteX15" fmla="*/ 76889 w 1984759"/>
                  <a:gd name="connsiteY15" fmla="*/ 1081106 h 1224133"/>
                  <a:gd name="connsiteX16" fmla="*/ 44245 w 1984759"/>
                  <a:gd name="connsiteY16" fmla="*/ 899652 h 1224133"/>
                  <a:gd name="connsiteX17" fmla="*/ 73743 w 1984759"/>
                  <a:gd name="connsiteY17" fmla="*/ 855407 h 1224133"/>
                  <a:gd name="connsiteX18" fmla="*/ 53194 w 1984759"/>
                  <a:gd name="connsiteY18" fmla="*/ 678923 h 1224133"/>
                  <a:gd name="connsiteX19" fmla="*/ 0 w 1984759"/>
                  <a:gd name="connsiteY19" fmla="*/ 0 h 1224133"/>
                  <a:gd name="connsiteX0" fmla="*/ 0 w 1984759"/>
                  <a:gd name="connsiteY0" fmla="*/ 0 h 1210129"/>
                  <a:gd name="connsiteX1" fmla="*/ 0 w 1984759"/>
                  <a:gd name="connsiteY1" fmla="*/ 0 h 1210129"/>
                  <a:gd name="connsiteX2" fmla="*/ 132735 w 1984759"/>
                  <a:gd name="connsiteY2" fmla="*/ 29497 h 1210129"/>
                  <a:gd name="connsiteX3" fmla="*/ 324464 w 1984759"/>
                  <a:gd name="connsiteY3" fmla="*/ 0 h 1210129"/>
                  <a:gd name="connsiteX4" fmla="*/ 1887793 w 1984759"/>
                  <a:gd name="connsiteY4" fmla="*/ 14749 h 1210129"/>
                  <a:gd name="connsiteX5" fmla="*/ 1976284 w 1984759"/>
                  <a:gd name="connsiteY5" fmla="*/ 73742 h 1210129"/>
                  <a:gd name="connsiteX6" fmla="*/ 1946788 w 1984759"/>
                  <a:gd name="connsiteY6" fmla="*/ 501445 h 1210129"/>
                  <a:gd name="connsiteX7" fmla="*/ 1932039 w 1984759"/>
                  <a:gd name="connsiteY7" fmla="*/ 1047135 h 1210129"/>
                  <a:gd name="connsiteX8" fmla="*/ 1880169 w 1984759"/>
                  <a:gd name="connsiteY8" fmla="*/ 1132477 h 1210129"/>
                  <a:gd name="connsiteX9" fmla="*/ 1769806 w 1984759"/>
                  <a:gd name="connsiteY9" fmla="*/ 1165123 h 1210129"/>
                  <a:gd name="connsiteX10" fmla="*/ 1725561 w 1984759"/>
                  <a:gd name="connsiteY10" fmla="*/ 1179871 h 1210129"/>
                  <a:gd name="connsiteX11" fmla="*/ 678426 w 1984759"/>
                  <a:gd name="connsiteY11" fmla="*/ 1209368 h 1210129"/>
                  <a:gd name="connsiteX12" fmla="*/ 572536 w 1984759"/>
                  <a:gd name="connsiteY12" fmla="*/ 1193294 h 1210129"/>
                  <a:gd name="connsiteX13" fmla="*/ 221226 w 1984759"/>
                  <a:gd name="connsiteY13" fmla="*/ 1194619 h 1210129"/>
                  <a:gd name="connsiteX14" fmla="*/ 176981 w 1984759"/>
                  <a:gd name="connsiteY14" fmla="*/ 1165123 h 1210129"/>
                  <a:gd name="connsiteX15" fmla="*/ 76889 w 1984759"/>
                  <a:gd name="connsiteY15" fmla="*/ 1081106 h 1210129"/>
                  <a:gd name="connsiteX16" fmla="*/ 44245 w 1984759"/>
                  <a:gd name="connsiteY16" fmla="*/ 899652 h 1210129"/>
                  <a:gd name="connsiteX17" fmla="*/ 73743 w 1984759"/>
                  <a:gd name="connsiteY17" fmla="*/ 855407 h 1210129"/>
                  <a:gd name="connsiteX18" fmla="*/ 53194 w 1984759"/>
                  <a:gd name="connsiteY18" fmla="*/ 678923 h 1210129"/>
                  <a:gd name="connsiteX19" fmla="*/ 0 w 1984759"/>
                  <a:gd name="connsiteY19" fmla="*/ 0 h 1210129"/>
                  <a:gd name="connsiteX0" fmla="*/ 0 w 1984759"/>
                  <a:gd name="connsiteY0" fmla="*/ 0 h 1209609"/>
                  <a:gd name="connsiteX1" fmla="*/ 0 w 1984759"/>
                  <a:gd name="connsiteY1" fmla="*/ 0 h 1209609"/>
                  <a:gd name="connsiteX2" fmla="*/ 132735 w 1984759"/>
                  <a:gd name="connsiteY2" fmla="*/ 29497 h 1209609"/>
                  <a:gd name="connsiteX3" fmla="*/ 324464 w 1984759"/>
                  <a:gd name="connsiteY3" fmla="*/ 0 h 1209609"/>
                  <a:gd name="connsiteX4" fmla="*/ 1887793 w 1984759"/>
                  <a:gd name="connsiteY4" fmla="*/ 14749 h 1209609"/>
                  <a:gd name="connsiteX5" fmla="*/ 1976284 w 1984759"/>
                  <a:gd name="connsiteY5" fmla="*/ 73742 h 1209609"/>
                  <a:gd name="connsiteX6" fmla="*/ 1946788 w 1984759"/>
                  <a:gd name="connsiteY6" fmla="*/ 501445 h 1209609"/>
                  <a:gd name="connsiteX7" fmla="*/ 1932039 w 1984759"/>
                  <a:gd name="connsiteY7" fmla="*/ 1047135 h 1209609"/>
                  <a:gd name="connsiteX8" fmla="*/ 1880169 w 1984759"/>
                  <a:gd name="connsiteY8" fmla="*/ 1132477 h 1209609"/>
                  <a:gd name="connsiteX9" fmla="*/ 1769806 w 1984759"/>
                  <a:gd name="connsiteY9" fmla="*/ 1165123 h 1209609"/>
                  <a:gd name="connsiteX10" fmla="*/ 1725561 w 1984759"/>
                  <a:gd name="connsiteY10" fmla="*/ 1179871 h 1209609"/>
                  <a:gd name="connsiteX11" fmla="*/ 678426 w 1984759"/>
                  <a:gd name="connsiteY11" fmla="*/ 1209368 h 1209609"/>
                  <a:gd name="connsiteX12" fmla="*/ 603358 w 1984759"/>
                  <a:gd name="connsiteY12" fmla="*/ 1141923 h 1209609"/>
                  <a:gd name="connsiteX13" fmla="*/ 221226 w 1984759"/>
                  <a:gd name="connsiteY13" fmla="*/ 1194619 h 1209609"/>
                  <a:gd name="connsiteX14" fmla="*/ 176981 w 1984759"/>
                  <a:gd name="connsiteY14" fmla="*/ 1165123 h 1209609"/>
                  <a:gd name="connsiteX15" fmla="*/ 76889 w 1984759"/>
                  <a:gd name="connsiteY15" fmla="*/ 1081106 h 1209609"/>
                  <a:gd name="connsiteX16" fmla="*/ 44245 w 1984759"/>
                  <a:gd name="connsiteY16" fmla="*/ 899652 h 1209609"/>
                  <a:gd name="connsiteX17" fmla="*/ 73743 w 1984759"/>
                  <a:gd name="connsiteY17" fmla="*/ 855407 h 1209609"/>
                  <a:gd name="connsiteX18" fmla="*/ 53194 w 1984759"/>
                  <a:gd name="connsiteY18" fmla="*/ 678923 h 1209609"/>
                  <a:gd name="connsiteX19" fmla="*/ 0 w 1984759"/>
                  <a:gd name="connsiteY19" fmla="*/ 0 h 1209609"/>
                  <a:gd name="connsiteX0" fmla="*/ 0 w 1984759"/>
                  <a:gd name="connsiteY0" fmla="*/ 0 h 1209899"/>
                  <a:gd name="connsiteX1" fmla="*/ 0 w 1984759"/>
                  <a:gd name="connsiteY1" fmla="*/ 0 h 1209899"/>
                  <a:gd name="connsiteX2" fmla="*/ 132735 w 1984759"/>
                  <a:gd name="connsiteY2" fmla="*/ 29497 h 1209899"/>
                  <a:gd name="connsiteX3" fmla="*/ 324464 w 1984759"/>
                  <a:gd name="connsiteY3" fmla="*/ 0 h 1209899"/>
                  <a:gd name="connsiteX4" fmla="*/ 1887793 w 1984759"/>
                  <a:gd name="connsiteY4" fmla="*/ 14749 h 1209899"/>
                  <a:gd name="connsiteX5" fmla="*/ 1976284 w 1984759"/>
                  <a:gd name="connsiteY5" fmla="*/ 73742 h 1209899"/>
                  <a:gd name="connsiteX6" fmla="*/ 1946788 w 1984759"/>
                  <a:gd name="connsiteY6" fmla="*/ 501445 h 1209899"/>
                  <a:gd name="connsiteX7" fmla="*/ 1932039 w 1984759"/>
                  <a:gd name="connsiteY7" fmla="*/ 1047135 h 1209899"/>
                  <a:gd name="connsiteX8" fmla="*/ 1880169 w 1984759"/>
                  <a:gd name="connsiteY8" fmla="*/ 1132477 h 1209899"/>
                  <a:gd name="connsiteX9" fmla="*/ 1769806 w 1984759"/>
                  <a:gd name="connsiteY9" fmla="*/ 1165123 h 1209899"/>
                  <a:gd name="connsiteX10" fmla="*/ 1725561 w 1984759"/>
                  <a:gd name="connsiteY10" fmla="*/ 1179871 h 1209899"/>
                  <a:gd name="connsiteX11" fmla="*/ 678426 w 1984759"/>
                  <a:gd name="connsiteY11" fmla="*/ 1209368 h 1209899"/>
                  <a:gd name="connsiteX12" fmla="*/ 603358 w 1984759"/>
                  <a:gd name="connsiteY12" fmla="*/ 1183020 h 1209899"/>
                  <a:gd name="connsiteX13" fmla="*/ 221226 w 1984759"/>
                  <a:gd name="connsiteY13" fmla="*/ 1194619 h 1209899"/>
                  <a:gd name="connsiteX14" fmla="*/ 176981 w 1984759"/>
                  <a:gd name="connsiteY14" fmla="*/ 1165123 h 1209899"/>
                  <a:gd name="connsiteX15" fmla="*/ 76889 w 1984759"/>
                  <a:gd name="connsiteY15" fmla="*/ 1081106 h 1209899"/>
                  <a:gd name="connsiteX16" fmla="*/ 44245 w 1984759"/>
                  <a:gd name="connsiteY16" fmla="*/ 899652 h 1209899"/>
                  <a:gd name="connsiteX17" fmla="*/ 73743 w 1984759"/>
                  <a:gd name="connsiteY17" fmla="*/ 855407 h 1209899"/>
                  <a:gd name="connsiteX18" fmla="*/ 53194 w 1984759"/>
                  <a:gd name="connsiteY18" fmla="*/ 678923 h 1209899"/>
                  <a:gd name="connsiteX19" fmla="*/ 0 w 1984759"/>
                  <a:gd name="connsiteY19" fmla="*/ 0 h 1209899"/>
                  <a:gd name="connsiteX0" fmla="*/ 0 w 1984759"/>
                  <a:gd name="connsiteY0" fmla="*/ 0 h 1195095"/>
                  <a:gd name="connsiteX1" fmla="*/ 0 w 1984759"/>
                  <a:gd name="connsiteY1" fmla="*/ 0 h 1195095"/>
                  <a:gd name="connsiteX2" fmla="*/ 132735 w 1984759"/>
                  <a:gd name="connsiteY2" fmla="*/ 29497 h 1195095"/>
                  <a:gd name="connsiteX3" fmla="*/ 324464 w 1984759"/>
                  <a:gd name="connsiteY3" fmla="*/ 0 h 1195095"/>
                  <a:gd name="connsiteX4" fmla="*/ 1887793 w 1984759"/>
                  <a:gd name="connsiteY4" fmla="*/ 14749 h 1195095"/>
                  <a:gd name="connsiteX5" fmla="*/ 1976284 w 1984759"/>
                  <a:gd name="connsiteY5" fmla="*/ 73742 h 1195095"/>
                  <a:gd name="connsiteX6" fmla="*/ 1946788 w 1984759"/>
                  <a:gd name="connsiteY6" fmla="*/ 501445 h 1195095"/>
                  <a:gd name="connsiteX7" fmla="*/ 1932039 w 1984759"/>
                  <a:gd name="connsiteY7" fmla="*/ 1047135 h 1195095"/>
                  <a:gd name="connsiteX8" fmla="*/ 1880169 w 1984759"/>
                  <a:gd name="connsiteY8" fmla="*/ 1132477 h 1195095"/>
                  <a:gd name="connsiteX9" fmla="*/ 1769806 w 1984759"/>
                  <a:gd name="connsiteY9" fmla="*/ 1165123 h 1195095"/>
                  <a:gd name="connsiteX10" fmla="*/ 1725561 w 1984759"/>
                  <a:gd name="connsiteY10" fmla="*/ 1179871 h 1195095"/>
                  <a:gd name="connsiteX11" fmla="*/ 719522 w 1984759"/>
                  <a:gd name="connsiteY11" fmla="*/ 1178545 h 1195095"/>
                  <a:gd name="connsiteX12" fmla="*/ 603358 w 1984759"/>
                  <a:gd name="connsiteY12" fmla="*/ 1183020 h 1195095"/>
                  <a:gd name="connsiteX13" fmla="*/ 221226 w 1984759"/>
                  <a:gd name="connsiteY13" fmla="*/ 1194619 h 1195095"/>
                  <a:gd name="connsiteX14" fmla="*/ 176981 w 1984759"/>
                  <a:gd name="connsiteY14" fmla="*/ 1165123 h 1195095"/>
                  <a:gd name="connsiteX15" fmla="*/ 76889 w 1984759"/>
                  <a:gd name="connsiteY15" fmla="*/ 1081106 h 1195095"/>
                  <a:gd name="connsiteX16" fmla="*/ 44245 w 1984759"/>
                  <a:gd name="connsiteY16" fmla="*/ 899652 h 1195095"/>
                  <a:gd name="connsiteX17" fmla="*/ 73743 w 1984759"/>
                  <a:gd name="connsiteY17" fmla="*/ 855407 h 1195095"/>
                  <a:gd name="connsiteX18" fmla="*/ 53194 w 1984759"/>
                  <a:gd name="connsiteY18" fmla="*/ 678923 h 1195095"/>
                  <a:gd name="connsiteX19" fmla="*/ 0 w 1984759"/>
                  <a:gd name="connsiteY19" fmla="*/ 0 h 1195095"/>
                  <a:gd name="connsiteX0" fmla="*/ 0 w 1984759"/>
                  <a:gd name="connsiteY0" fmla="*/ 0 h 1195095"/>
                  <a:gd name="connsiteX1" fmla="*/ 0 w 1984759"/>
                  <a:gd name="connsiteY1" fmla="*/ 0 h 1195095"/>
                  <a:gd name="connsiteX2" fmla="*/ 132735 w 1984759"/>
                  <a:gd name="connsiteY2" fmla="*/ 29497 h 1195095"/>
                  <a:gd name="connsiteX3" fmla="*/ 324464 w 1984759"/>
                  <a:gd name="connsiteY3" fmla="*/ 0 h 1195095"/>
                  <a:gd name="connsiteX4" fmla="*/ 1887793 w 1984759"/>
                  <a:gd name="connsiteY4" fmla="*/ 14749 h 1195095"/>
                  <a:gd name="connsiteX5" fmla="*/ 1976284 w 1984759"/>
                  <a:gd name="connsiteY5" fmla="*/ 73742 h 1195095"/>
                  <a:gd name="connsiteX6" fmla="*/ 1946788 w 1984759"/>
                  <a:gd name="connsiteY6" fmla="*/ 501445 h 1195095"/>
                  <a:gd name="connsiteX7" fmla="*/ 1932039 w 1984759"/>
                  <a:gd name="connsiteY7" fmla="*/ 1047135 h 1195095"/>
                  <a:gd name="connsiteX8" fmla="*/ 1880169 w 1984759"/>
                  <a:gd name="connsiteY8" fmla="*/ 1132477 h 1195095"/>
                  <a:gd name="connsiteX9" fmla="*/ 1769806 w 1984759"/>
                  <a:gd name="connsiteY9" fmla="*/ 1165123 h 1195095"/>
                  <a:gd name="connsiteX10" fmla="*/ 1725561 w 1984759"/>
                  <a:gd name="connsiteY10" fmla="*/ 1179871 h 1195095"/>
                  <a:gd name="connsiteX11" fmla="*/ 719522 w 1984759"/>
                  <a:gd name="connsiteY11" fmla="*/ 1178545 h 1195095"/>
                  <a:gd name="connsiteX12" fmla="*/ 603358 w 1984759"/>
                  <a:gd name="connsiteY12" fmla="*/ 1183020 h 1195095"/>
                  <a:gd name="connsiteX13" fmla="*/ 221226 w 1984759"/>
                  <a:gd name="connsiteY13" fmla="*/ 1194619 h 1195095"/>
                  <a:gd name="connsiteX14" fmla="*/ 176981 w 1984759"/>
                  <a:gd name="connsiteY14" fmla="*/ 1165123 h 1195095"/>
                  <a:gd name="connsiteX15" fmla="*/ 97437 w 1984759"/>
                  <a:gd name="connsiteY15" fmla="*/ 1081106 h 1195095"/>
                  <a:gd name="connsiteX16" fmla="*/ 44245 w 1984759"/>
                  <a:gd name="connsiteY16" fmla="*/ 899652 h 1195095"/>
                  <a:gd name="connsiteX17" fmla="*/ 73743 w 1984759"/>
                  <a:gd name="connsiteY17" fmla="*/ 855407 h 1195095"/>
                  <a:gd name="connsiteX18" fmla="*/ 53194 w 1984759"/>
                  <a:gd name="connsiteY18" fmla="*/ 678923 h 1195095"/>
                  <a:gd name="connsiteX19" fmla="*/ 0 w 1984759"/>
                  <a:gd name="connsiteY19" fmla="*/ 0 h 1195095"/>
                  <a:gd name="connsiteX0" fmla="*/ 0 w 1984759"/>
                  <a:gd name="connsiteY0" fmla="*/ 0 h 1195095"/>
                  <a:gd name="connsiteX1" fmla="*/ 0 w 1984759"/>
                  <a:gd name="connsiteY1" fmla="*/ 0 h 1195095"/>
                  <a:gd name="connsiteX2" fmla="*/ 132735 w 1984759"/>
                  <a:gd name="connsiteY2" fmla="*/ 29497 h 1195095"/>
                  <a:gd name="connsiteX3" fmla="*/ 324464 w 1984759"/>
                  <a:gd name="connsiteY3" fmla="*/ 0 h 1195095"/>
                  <a:gd name="connsiteX4" fmla="*/ 1887793 w 1984759"/>
                  <a:gd name="connsiteY4" fmla="*/ 14749 h 1195095"/>
                  <a:gd name="connsiteX5" fmla="*/ 1976284 w 1984759"/>
                  <a:gd name="connsiteY5" fmla="*/ 73742 h 1195095"/>
                  <a:gd name="connsiteX6" fmla="*/ 1946788 w 1984759"/>
                  <a:gd name="connsiteY6" fmla="*/ 501445 h 1195095"/>
                  <a:gd name="connsiteX7" fmla="*/ 1932039 w 1984759"/>
                  <a:gd name="connsiteY7" fmla="*/ 1047135 h 1195095"/>
                  <a:gd name="connsiteX8" fmla="*/ 1880169 w 1984759"/>
                  <a:gd name="connsiteY8" fmla="*/ 1132477 h 1195095"/>
                  <a:gd name="connsiteX9" fmla="*/ 1769806 w 1984759"/>
                  <a:gd name="connsiteY9" fmla="*/ 1165123 h 1195095"/>
                  <a:gd name="connsiteX10" fmla="*/ 1725561 w 1984759"/>
                  <a:gd name="connsiteY10" fmla="*/ 1179871 h 1195095"/>
                  <a:gd name="connsiteX11" fmla="*/ 719522 w 1984759"/>
                  <a:gd name="connsiteY11" fmla="*/ 1178545 h 1195095"/>
                  <a:gd name="connsiteX12" fmla="*/ 603358 w 1984759"/>
                  <a:gd name="connsiteY12" fmla="*/ 1183020 h 1195095"/>
                  <a:gd name="connsiteX13" fmla="*/ 221226 w 1984759"/>
                  <a:gd name="connsiteY13" fmla="*/ 1194619 h 1195095"/>
                  <a:gd name="connsiteX14" fmla="*/ 176981 w 1984759"/>
                  <a:gd name="connsiteY14" fmla="*/ 1165123 h 1195095"/>
                  <a:gd name="connsiteX15" fmla="*/ 97437 w 1984759"/>
                  <a:gd name="connsiteY15" fmla="*/ 1081106 h 1195095"/>
                  <a:gd name="connsiteX16" fmla="*/ 44245 w 1984759"/>
                  <a:gd name="connsiteY16" fmla="*/ 899652 h 1195095"/>
                  <a:gd name="connsiteX17" fmla="*/ 73743 w 1984759"/>
                  <a:gd name="connsiteY17" fmla="*/ 855407 h 1195095"/>
                  <a:gd name="connsiteX18" fmla="*/ 53194 w 1984759"/>
                  <a:gd name="connsiteY18" fmla="*/ 678923 h 1195095"/>
                  <a:gd name="connsiteX19" fmla="*/ 0 w 1984759"/>
                  <a:gd name="connsiteY19" fmla="*/ 0 h 1195095"/>
                  <a:gd name="connsiteX0" fmla="*/ 0 w 1984759"/>
                  <a:gd name="connsiteY0" fmla="*/ 0 h 1195095"/>
                  <a:gd name="connsiteX1" fmla="*/ 0 w 1984759"/>
                  <a:gd name="connsiteY1" fmla="*/ 0 h 1195095"/>
                  <a:gd name="connsiteX2" fmla="*/ 132735 w 1984759"/>
                  <a:gd name="connsiteY2" fmla="*/ 29497 h 1195095"/>
                  <a:gd name="connsiteX3" fmla="*/ 324464 w 1984759"/>
                  <a:gd name="connsiteY3" fmla="*/ 0 h 1195095"/>
                  <a:gd name="connsiteX4" fmla="*/ 1887793 w 1984759"/>
                  <a:gd name="connsiteY4" fmla="*/ 14749 h 1195095"/>
                  <a:gd name="connsiteX5" fmla="*/ 1976284 w 1984759"/>
                  <a:gd name="connsiteY5" fmla="*/ 73742 h 1195095"/>
                  <a:gd name="connsiteX6" fmla="*/ 1946788 w 1984759"/>
                  <a:gd name="connsiteY6" fmla="*/ 501445 h 1195095"/>
                  <a:gd name="connsiteX7" fmla="*/ 1932039 w 1984759"/>
                  <a:gd name="connsiteY7" fmla="*/ 1047135 h 1195095"/>
                  <a:gd name="connsiteX8" fmla="*/ 1880169 w 1984759"/>
                  <a:gd name="connsiteY8" fmla="*/ 1132477 h 1195095"/>
                  <a:gd name="connsiteX9" fmla="*/ 1769806 w 1984759"/>
                  <a:gd name="connsiteY9" fmla="*/ 1165123 h 1195095"/>
                  <a:gd name="connsiteX10" fmla="*/ 1725561 w 1984759"/>
                  <a:gd name="connsiteY10" fmla="*/ 1179871 h 1195095"/>
                  <a:gd name="connsiteX11" fmla="*/ 719522 w 1984759"/>
                  <a:gd name="connsiteY11" fmla="*/ 1178545 h 1195095"/>
                  <a:gd name="connsiteX12" fmla="*/ 603358 w 1984759"/>
                  <a:gd name="connsiteY12" fmla="*/ 1183020 h 1195095"/>
                  <a:gd name="connsiteX13" fmla="*/ 221226 w 1984759"/>
                  <a:gd name="connsiteY13" fmla="*/ 1194619 h 1195095"/>
                  <a:gd name="connsiteX14" fmla="*/ 176981 w 1984759"/>
                  <a:gd name="connsiteY14" fmla="*/ 1165123 h 1195095"/>
                  <a:gd name="connsiteX15" fmla="*/ 231001 w 1984759"/>
                  <a:gd name="connsiteY15" fmla="*/ 1060558 h 1195095"/>
                  <a:gd name="connsiteX16" fmla="*/ 44245 w 1984759"/>
                  <a:gd name="connsiteY16" fmla="*/ 899652 h 1195095"/>
                  <a:gd name="connsiteX17" fmla="*/ 73743 w 1984759"/>
                  <a:gd name="connsiteY17" fmla="*/ 855407 h 1195095"/>
                  <a:gd name="connsiteX18" fmla="*/ 53194 w 1984759"/>
                  <a:gd name="connsiteY18" fmla="*/ 678923 h 1195095"/>
                  <a:gd name="connsiteX19" fmla="*/ 0 w 1984759"/>
                  <a:gd name="connsiteY19" fmla="*/ 0 h 1195095"/>
                  <a:gd name="connsiteX0" fmla="*/ 0 w 1984759"/>
                  <a:gd name="connsiteY0" fmla="*/ 0 h 1195095"/>
                  <a:gd name="connsiteX1" fmla="*/ 0 w 1984759"/>
                  <a:gd name="connsiteY1" fmla="*/ 0 h 1195095"/>
                  <a:gd name="connsiteX2" fmla="*/ 132735 w 1984759"/>
                  <a:gd name="connsiteY2" fmla="*/ 29497 h 1195095"/>
                  <a:gd name="connsiteX3" fmla="*/ 324464 w 1984759"/>
                  <a:gd name="connsiteY3" fmla="*/ 0 h 1195095"/>
                  <a:gd name="connsiteX4" fmla="*/ 1887793 w 1984759"/>
                  <a:gd name="connsiteY4" fmla="*/ 14749 h 1195095"/>
                  <a:gd name="connsiteX5" fmla="*/ 1976284 w 1984759"/>
                  <a:gd name="connsiteY5" fmla="*/ 73742 h 1195095"/>
                  <a:gd name="connsiteX6" fmla="*/ 1946788 w 1984759"/>
                  <a:gd name="connsiteY6" fmla="*/ 501445 h 1195095"/>
                  <a:gd name="connsiteX7" fmla="*/ 1932039 w 1984759"/>
                  <a:gd name="connsiteY7" fmla="*/ 1047135 h 1195095"/>
                  <a:gd name="connsiteX8" fmla="*/ 1880169 w 1984759"/>
                  <a:gd name="connsiteY8" fmla="*/ 1132477 h 1195095"/>
                  <a:gd name="connsiteX9" fmla="*/ 1769806 w 1984759"/>
                  <a:gd name="connsiteY9" fmla="*/ 1165123 h 1195095"/>
                  <a:gd name="connsiteX10" fmla="*/ 1725561 w 1984759"/>
                  <a:gd name="connsiteY10" fmla="*/ 1179871 h 1195095"/>
                  <a:gd name="connsiteX11" fmla="*/ 719522 w 1984759"/>
                  <a:gd name="connsiteY11" fmla="*/ 1178545 h 1195095"/>
                  <a:gd name="connsiteX12" fmla="*/ 603358 w 1984759"/>
                  <a:gd name="connsiteY12" fmla="*/ 1183020 h 1195095"/>
                  <a:gd name="connsiteX13" fmla="*/ 221226 w 1984759"/>
                  <a:gd name="connsiteY13" fmla="*/ 1194619 h 1195095"/>
                  <a:gd name="connsiteX14" fmla="*/ 176981 w 1984759"/>
                  <a:gd name="connsiteY14" fmla="*/ 1165123 h 1195095"/>
                  <a:gd name="connsiteX15" fmla="*/ 97437 w 1984759"/>
                  <a:gd name="connsiteY15" fmla="*/ 1060558 h 1195095"/>
                  <a:gd name="connsiteX16" fmla="*/ 44245 w 1984759"/>
                  <a:gd name="connsiteY16" fmla="*/ 899652 h 1195095"/>
                  <a:gd name="connsiteX17" fmla="*/ 73743 w 1984759"/>
                  <a:gd name="connsiteY17" fmla="*/ 855407 h 1195095"/>
                  <a:gd name="connsiteX18" fmla="*/ 53194 w 1984759"/>
                  <a:gd name="connsiteY18" fmla="*/ 678923 h 1195095"/>
                  <a:gd name="connsiteX19" fmla="*/ 0 w 1984759"/>
                  <a:gd name="connsiteY19" fmla="*/ 0 h 1195095"/>
                  <a:gd name="connsiteX0" fmla="*/ 0 w 1984759"/>
                  <a:gd name="connsiteY0" fmla="*/ 0 h 1195095"/>
                  <a:gd name="connsiteX1" fmla="*/ 0 w 1984759"/>
                  <a:gd name="connsiteY1" fmla="*/ 0 h 1195095"/>
                  <a:gd name="connsiteX2" fmla="*/ 132735 w 1984759"/>
                  <a:gd name="connsiteY2" fmla="*/ 29497 h 1195095"/>
                  <a:gd name="connsiteX3" fmla="*/ 324464 w 1984759"/>
                  <a:gd name="connsiteY3" fmla="*/ 0 h 1195095"/>
                  <a:gd name="connsiteX4" fmla="*/ 1887793 w 1984759"/>
                  <a:gd name="connsiteY4" fmla="*/ 14749 h 1195095"/>
                  <a:gd name="connsiteX5" fmla="*/ 1976284 w 1984759"/>
                  <a:gd name="connsiteY5" fmla="*/ 73742 h 1195095"/>
                  <a:gd name="connsiteX6" fmla="*/ 1946788 w 1984759"/>
                  <a:gd name="connsiteY6" fmla="*/ 501445 h 1195095"/>
                  <a:gd name="connsiteX7" fmla="*/ 1932039 w 1984759"/>
                  <a:gd name="connsiteY7" fmla="*/ 1047135 h 1195095"/>
                  <a:gd name="connsiteX8" fmla="*/ 1880169 w 1984759"/>
                  <a:gd name="connsiteY8" fmla="*/ 1132477 h 1195095"/>
                  <a:gd name="connsiteX9" fmla="*/ 1769806 w 1984759"/>
                  <a:gd name="connsiteY9" fmla="*/ 1165123 h 1195095"/>
                  <a:gd name="connsiteX10" fmla="*/ 1725561 w 1984759"/>
                  <a:gd name="connsiteY10" fmla="*/ 1179871 h 1195095"/>
                  <a:gd name="connsiteX11" fmla="*/ 719522 w 1984759"/>
                  <a:gd name="connsiteY11" fmla="*/ 1178545 h 1195095"/>
                  <a:gd name="connsiteX12" fmla="*/ 603358 w 1984759"/>
                  <a:gd name="connsiteY12" fmla="*/ 1183020 h 1195095"/>
                  <a:gd name="connsiteX13" fmla="*/ 221226 w 1984759"/>
                  <a:gd name="connsiteY13" fmla="*/ 1194619 h 1195095"/>
                  <a:gd name="connsiteX14" fmla="*/ 176981 w 1984759"/>
                  <a:gd name="connsiteY14" fmla="*/ 1165123 h 1195095"/>
                  <a:gd name="connsiteX15" fmla="*/ 87163 w 1984759"/>
                  <a:gd name="connsiteY15" fmla="*/ 1050284 h 1195095"/>
                  <a:gd name="connsiteX16" fmla="*/ 44245 w 1984759"/>
                  <a:gd name="connsiteY16" fmla="*/ 899652 h 1195095"/>
                  <a:gd name="connsiteX17" fmla="*/ 73743 w 1984759"/>
                  <a:gd name="connsiteY17" fmla="*/ 855407 h 1195095"/>
                  <a:gd name="connsiteX18" fmla="*/ 53194 w 1984759"/>
                  <a:gd name="connsiteY18" fmla="*/ 678923 h 1195095"/>
                  <a:gd name="connsiteX19" fmla="*/ 0 w 1984759"/>
                  <a:gd name="connsiteY19" fmla="*/ 0 h 1195095"/>
                  <a:gd name="connsiteX0" fmla="*/ 0 w 1984759"/>
                  <a:gd name="connsiteY0" fmla="*/ 0 h 1197446"/>
                  <a:gd name="connsiteX1" fmla="*/ 0 w 1984759"/>
                  <a:gd name="connsiteY1" fmla="*/ 0 h 1197446"/>
                  <a:gd name="connsiteX2" fmla="*/ 132735 w 1984759"/>
                  <a:gd name="connsiteY2" fmla="*/ 29497 h 1197446"/>
                  <a:gd name="connsiteX3" fmla="*/ 324464 w 1984759"/>
                  <a:gd name="connsiteY3" fmla="*/ 0 h 1197446"/>
                  <a:gd name="connsiteX4" fmla="*/ 1887793 w 1984759"/>
                  <a:gd name="connsiteY4" fmla="*/ 14749 h 1197446"/>
                  <a:gd name="connsiteX5" fmla="*/ 1976284 w 1984759"/>
                  <a:gd name="connsiteY5" fmla="*/ 73742 h 1197446"/>
                  <a:gd name="connsiteX6" fmla="*/ 1946788 w 1984759"/>
                  <a:gd name="connsiteY6" fmla="*/ 501445 h 1197446"/>
                  <a:gd name="connsiteX7" fmla="*/ 1932039 w 1984759"/>
                  <a:gd name="connsiteY7" fmla="*/ 1047135 h 1197446"/>
                  <a:gd name="connsiteX8" fmla="*/ 1880169 w 1984759"/>
                  <a:gd name="connsiteY8" fmla="*/ 1132477 h 1197446"/>
                  <a:gd name="connsiteX9" fmla="*/ 1769806 w 1984759"/>
                  <a:gd name="connsiteY9" fmla="*/ 1165123 h 1197446"/>
                  <a:gd name="connsiteX10" fmla="*/ 1725561 w 1984759"/>
                  <a:gd name="connsiteY10" fmla="*/ 1179871 h 1197446"/>
                  <a:gd name="connsiteX11" fmla="*/ 719522 w 1984759"/>
                  <a:gd name="connsiteY11" fmla="*/ 1178545 h 1197446"/>
                  <a:gd name="connsiteX12" fmla="*/ 603358 w 1984759"/>
                  <a:gd name="connsiteY12" fmla="*/ 1183020 h 1197446"/>
                  <a:gd name="connsiteX13" fmla="*/ 221226 w 1984759"/>
                  <a:gd name="connsiteY13" fmla="*/ 1194619 h 1197446"/>
                  <a:gd name="connsiteX14" fmla="*/ 125611 w 1984759"/>
                  <a:gd name="connsiteY14" fmla="*/ 1124026 h 1197446"/>
                  <a:gd name="connsiteX15" fmla="*/ 87163 w 1984759"/>
                  <a:gd name="connsiteY15" fmla="*/ 1050284 h 1197446"/>
                  <a:gd name="connsiteX16" fmla="*/ 44245 w 1984759"/>
                  <a:gd name="connsiteY16" fmla="*/ 899652 h 1197446"/>
                  <a:gd name="connsiteX17" fmla="*/ 73743 w 1984759"/>
                  <a:gd name="connsiteY17" fmla="*/ 855407 h 1197446"/>
                  <a:gd name="connsiteX18" fmla="*/ 53194 w 1984759"/>
                  <a:gd name="connsiteY18" fmla="*/ 678923 h 1197446"/>
                  <a:gd name="connsiteX19" fmla="*/ 0 w 1984759"/>
                  <a:gd name="connsiteY19" fmla="*/ 0 h 1197446"/>
                  <a:gd name="connsiteX0" fmla="*/ 0 w 1984759"/>
                  <a:gd name="connsiteY0" fmla="*/ 0 h 1197446"/>
                  <a:gd name="connsiteX1" fmla="*/ 0 w 1984759"/>
                  <a:gd name="connsiteY1" fmla="*/ 0 h 1197446"/>
                  <a:gd name="connsiteX2" fmla="*/ 132735 w 1984759"/>
                  <a:gd name="connsiteY2" fmla="*/ 29497 h 1197446"/>
                  <a:gd name="connsiteX3" fmla="*/ 324464 w 1984759"/>
                  <a:gd name="connsiteY3" fmla="*/ 0 h 1197446"/>
                  <a:gd name="connsiteX4" fmla="*/ 1887793 w 1984759"/>
                  <a:gd name="connsiteY4" fmla="*/ 14749 h 1197446"/>
                  <a:gd name="connsiteX5" fmla="*/ 1976284 w 1984759"/>
                  <a:gd name="connsiteY5" fmla="*/ 73742 h 1197446"/>
                  <a:gd name="connsiteX6" fmla="*/ 1946788 w 1984759"/>
                  <a:gd name="connsiteY6" fmla="*/ 501445 h 1197446"/>
                  <a:gd name="connsiteX7" fmla="*/ 1932039 w 1984759"/>
                  <a:gd name="connsiteY7" fmla="*/ 1047135 h 1197446"/>
                  <a:gd name="connsiteX8" fmla="*/ 1880169 w 1984759"/>
                  <a:gd name="connsiteY8" fmla="*/ 1132477 h 1197446"/>
                  <a:gd name="connsiteX9" fmla="*/ 1769806 w 1984759"/>
                  <a:gd name="connsiteY9" fmla="*/ 1165123 h 1197446"/>
                  <a:gd name="connsiteX10" fmla="*/ 1725561 w 1984759"/>
                  <a:gd name="connsiteY10" fmla="*/ 1179871 h 1197446"/>
                  <a:gd name="connsiteX11" fmla="*/ 719522 w 1984759"/>
                  <a:gd name="connsiteY11" fmla="*/ 1178545 h 1197446"/>
                  <a:gd name="connsiteX12" fmla="*/ 603358 w 1984759"/>
                  <a:gd name="connsiteY12" fmla="*/ 1183020 h 1197446"/>
                  <a:gd name="connsiteX13" fmla="*/ 221226 w 1984759"/>
                  <a:gd name="connsiteY13" fmla="*/ 1194619 h 1197446"/>
                  <a:gd name="connsiteX14" fmla="*/ 125611 w 1984759"/>
                  <a:gd name="connsiteY14" fmla="*/ 1124026 h 1197446"/>
                  <a:gd name="connsiteX15" fmla="*/ 80339 w 1984759"/>
                  <a:gd name="connsiteY15" fmla="*/ 1029812 h 1197446"/>
                  <a:gd name="connsiteX16" fmla="*/ 44245 w 1984759"/>
                  <a:gd name="connsiteY16" fmla="*/ 899652 h 1197446"/>
                  <a:gd name="connsiteX17" fmla="*/ 73743 w 1984759"/>
                  <a:gd name="connsiteY17" fmla="*/ 855407 h 1197446"/>
                  <a:gd name="connsiteX18" fmla="*/ 53194 w 1984759"/>
                  <a:gd name="connsiteY18" fmla="*/ 678923 h 1197446"/>
                  <a:gd name="connsiteX19" fmla="*/ 0 w 1984759"/>
                  <a:gd name="connsiteY19" fmla="*/ 0 h 1197446"/>
                  <a:gd name="connsiteX0" fmla="*/ 0 w 1984759"/>
                  <a:gd name="connsiteY0" fmla="*/ 0 h 1197446"/>
                  <a:gd name="connsiteX1" fmla="*/ 0 w 1984759"/>
                  <a:gd name="connsiteY1" fmla="*/ 0 h 1197446"/>
                  <a:gd name="connsiteX2" fmla="*/ 132735 w 1984759"/>
                  <a:gd name="connsiteY2" fmla="*/ 29497 h 1197446"/>
                  <a:gd name="connsiteX3" fmla="*/ 324464 w 1984759"/>
                  <a:gd name="connsiteY3" fmla="*/ 0 h 1197446"/>
                  <a:gd name="connsiteX4" fmla="*/ 1887793 w 1984759"/>
                  <a:gd name="connsiteY4" fmla="*/ 14749 h 1197446"/>
                  <a:gd name="connsiteX5" fmla="*/ 1976284 w 1984759"/>
                  <a:gd name="connsiteY5" fmla="*/ 73742 h 1197446"/>
                  <a:gd name="connsiteX6" fmla="*/ 1946788 w 1984759"/>
                  <a:gd name="connsiteY6" fmla="*/ 501445 h 1197446"/>
                  <a:gd name="connsiteX7" fmla="*/ 1932039 w 1984759"/>
                  <a:gd name="connsiteY7" fmla="*/ 1047135 h 1197446"/>
                  <a:gd name="connsiteX8" fmla="*/ 1880169 w 1984759"/>
                  <a:gd name="connsiteY8" fmla="*/ 1132477 h 1197446"/>
                  <a:gd name="connsiteX9" fmla="*/ 1769806 w 1984759"/>
                  <a:gd name="connsiteY9" fmla="*/ 1165123 h 1197446"/>
                  <a:gd name="connsiteX10" fmla="*/ 1725561 w 1984759"/>
                  <a:gd name="connsiteY10" fmla="*/ 1179871 h 1197446"/>
                  <a:gd name="connsiteX11" fmla="*/ 719522 w 1984759"/>
                  <a:gd name="connsiteY11" fmla="*/ 1178545 h 1197446"/>
                  <a:gd name="connsiteX12" fmla="*/ 603358 w 1984759"/>
                  <a:gd name="connsiteY12" fmla="*/ 1183020 h 1197446"/>
                  <a:gd name="connsiteX13" fmla="*/ 221226 w 1984759"/>
                  <a:gd name="connsiteY13" fmla="*/ 1194619 h 1197446"/>
                  <a:gd name="connsiteX14" fmla="*/ 125611 w 1984759"/>
                  <a:gd name="connsiteY14" fmla="*/ 1124026 h 1197446"/>
                  <a:gd name="connsiteX15" fmla="*/ 80339 w 1984759"/>
                  <a:gd name="connsiteY15" fmla="*/ 1029812 h 1197446"/>
                  <a:gd name="connsiteX16" fmla="*/ 44245 w 1984759"/>
                  <a:gd name="connsiteY16" fmla="*/ 899652 h 1197446"/>
                  <a:gd name="connsiteX17" fmla="*/ 73743 w 1984759"/>
                  <a:gd name="connsiteY17" fmla="*/ 855407 h 1197446"/>
                  <a:gd name="connsiteX18" fmla="*/ 53194 w 1984759"/>
                  <a:gd name="connsiteY18" fmla="*/ 678923 h 1197446"/>
                  <a:gd name="connsiteX19" fmla="*/ 0 w 1984759"/>
                  <a:gd name="connsiteY19" fmla="*/ 0 h 1197446"/>
                  <a:gd name="connsiteX0" fmla="*/ 0 w 1984759"/>
                  <a:gd name="connsiteY0" fmla="*/ 0 h 1197446"/>
                  <a:gd name="connsiteX1" fmla="*/ 0 w 1984759"/>
                  <a:gd name="connsiteY1" fmla="*/ 0 h 1197446"/>
                  <a:gd name="connsiteX2" fmla="*/ 132735 w 1984759"/>
                  <a:gd name="connsiteY2" fmla="*/ 29497 h 1197446"/>
                  <a:gd name="connsiteX3" fmla="*/ 324464 w 1984759"/>
                  <a:gd name="connsiteY3" fmla="*/ 0 h 1197446"/>
                  <a:gd name="connsiteX4" fmla="*/ 1887793 w 1984759"/>
                  <a:gd name="connsiteY4" fmla="*/ 14749 h 1197446"/>
                  <a:gd name="connsiteX5" fmla="*/ 1976284 w 1984759"/>
                  <a:gd name="connsiteY5" fmla="*/ 73742 h 1197446"/>
                  <a:gd name="connsiteX6" fmla="*/ 1946788 w 1984759"/>
                  <a:gd name="connsiteY6" fmla="*/ 501445 h 1197446"/>
                  <a:gd name="connsiteX7" fmla="*/ 1932039 w 1984759"/>
                  <a:gd name="connsiteY7" fmla="*/ 1047135 h 1197446"/>
                  <a:gd name="connsiteX8" fmla="*/ 1880169 w 1984759"/>
                  <a:gd name="connsiteY8" fmla="*/ 1132477 h 1197446"/>
                  <a:gd name="connsiteX9" fmla="*/ 1769806 w 1984759"/>
                  <a:gd name="connsiteY9" fmla="*/ 1165123 h 1197446"/>
                  <a:gd name="connsiteX10" fmla="*/ 1725561 w 1984759"/>
                  <a:gd name="connsiteY10" fmla="*/ 1179871 h 1197446"/>
                  <a:gd name="connsiteX11" fmla="*/ 719522 w 1984759"/>
                  <a:gd name="connsiteY11" fmla="*/ 1178545 h 1197446"/>
                  <a:gd name="connsiteX12" fmla="*/ 603358 w 1984759"/>
                  <a:gd name="connsiteY12" fmla="*/ 1183020 h 1197446"/>
                  <a:gd name="connsiteX13" fmla="*/ 221226 w 1984759"/>
                  <a:gd name="connsiteY13" fmla="*/ 1194619 h 1197446"/>
                  <a:gd name="connsiteX14" fmla="*/ 125611 w 1984759"/>
                  <a:gd name="connsiteY14" fmla="*/ 1124026 h 1197446"/>
                  <a:gd name="connsiteX15" fmla="*/ 80339 w 1984759"/>
                  <a:gd name="connsiteY15" fmla="*/ 1029812 h 1197446"/>
                  <a:gd name="connsiteX16" fmla="*/ 68128 w 1984759"/>
                  <a:gd name="connsiteY16" fmla="*/ 899652 h 1197446"/>
                  <a:gd name="connsiteX17" fmla="*/ 73743 w 1984759"/>
                  <a:gd name="connsiteY17" fmla="*/ 855407 h 1197446"/>
                  <a:gd name="connsiteX18" fmla="*/ 53194 w 1984759"/>
                  <a:gd name="connsiteY18" fmla="*/ 678923 h 1197446"/>
                  <a:gd name="connsiteX19" fmla="*/ 0 w 1984759"/>
                  <a:gd name="connsiteY19" fmla="*/ 0 h 1197446"/>
                  <a:gd name="connsiteX0" fmla="*/ 32084 w 1989548"/>
                  <a:gd name="connsiteY0" fmla="*/ 14029 h 1197828"/>
                  <a:gd name="connsiteX1" fmla="*/ 4789 w 1989548"/>
                  <a:gd name="connsiteY1" fmla="*/ 382 h 1197828"/>
                  <a:gd name="connsiteX2" fmla="*/ 137524 w 1989548"/>
                  <a:gd name="connsiteY2" fmla="*/ 29879 h 1197828"/>
                  <a:gd name="connsiteX3" fmla="*/ 329253 w 1989548"/>
                  <a:gd name="connsiteY3" fmla="*/ 382 h 1197828"/>
                  <a:gd name="connsiteX4" fmla="*/ 1892582 w 1989548"/>
                  <a:gd name="connsiteY4" fmla="*/ 15131 h 1197828"/>
                  <a:gd name="connsiteX5" fmla="*/ 1981073 w 1989548"/>
                  <a:gd name="connsiteY5" fmla="*/ 74124 h 1197828"/>
                  <a:gd name="connsiteX6" fmla="*/ 1951577 w 1989548"/>
                  <a:gd name="connsiteY6" fmla="*/ 501827 h 1197828"/>
                  <a:gd name="connsiteX7" fmla="*/ 1936828 w 1989548"/>
                  <a:gd name="connsiteY7" fmla="*/ 1047517 h 1197828"/>
                  <a:gd name="connsiteX8" fmla="*/ 1884958 w 1989548"/>
                  <a:gd name="connsiteY8" fmla="*/ 1132859 h 1197828"/>
                  <a:gd name="connsiteX9" fmla="*/ 1774595 w 1989548"/>
                  <a:gd name="connsiteY9" fmla="*/ 1165505 h 1197828"/>
                  <a:gd name="connsiteX10" fmla="*/ 1730350 w 1989548"/>
                  <a:gd name="connsiteY10" fmla="*/ 1180253 h 1197828"/>
                  <a:gd name="connsiteX11" fmla="*/ 724311 w 1989548"/>
                  <a:gd name="connsiteY11" fmla="*/ 1178927 h 1197828"/>
                  <a:gd name="connsiteX12" fmla="*/ 608147 w 1989548"/>
                  <a:gd name="connsiteY12" fmla="*/ 1183402 h 1197828"/>
                  <a:gd name="connsiteX13" fmla="*/ 226015 w 1989548"/>
                  <a:gd name="connsiteY13" fmla="*/ 1195001 h 1197828"/>
                  <a:gd name="connsiteX14" fmla="*/ 130400 w 1989548"/>
                  <a:gd name="connsiteY14" fmla="*/ 1124408 h 1197828"/>
                  <a:gd name="connsiteX15" fmla="*/ 85128 w 1989548"/>
                  <a:gd name="connsiteY15" fmla="*/ 1030194 h 1197828"/>
                  <a:gd name="connsiteX16" fmla="*/ 72917 w 1989548"/>
                  <a:gd name="connsiteY16" fmla="*/ 900034 h 1197828"/>
                  <a:gd name="connsiteX17" fmla="*/ 78532 w 1989548"/>
                  <a:gd name="connsiteY17" fmla="*/ 855789 h 1197828"/>
                  <a:gd name="connsiteX18" fmla="*/ 57983 w 1989548"/>
                  <a:gd name="connsiteY18" fmla="*/ 679305 h 1197828"/>
                  <a:gd name="connsiteX19" fmla="*/ 32084 w 1989548"/>
                  <a:gd name="connsiteY19" fmla="*/ 14029 h 1197828"/>
                  <a:gd name="connsiteX0" fmla="*/ 32084 w 1989548"/>
                  <a:gd name="connsiteY0" fmla="*/ 14029 h 1197828"/>
                  <a:gd name="connsiteX1" fmla="*/ 4789 w 1989548"/>
                  <a:gd name="connsiteY1" fmla="*/ 382 h 1197828"/>
                  <a:gd name="connsiteX2" fmla="*/ 137524 w 1989548"/>
                  <a:gd name="connsiteY2" fmla="*/ 29879 h 1197828"/>
                  <a:gd name="connsiteX3" fmla="*/ 329253 w 1989548"/>
                  <a:gd name="connsiteY3" fmla="*/ 382 h 1197828"/>
                  <a:gd name="connsiteX4" fmla="*/ 1892582 w 1989548"/>
                  <a:gd name="connsiteY4" fmla="*/ 15131 h 1197828"/>
                  <a:gd name="connsiteX5" fmla="*/ 1981073 w 1989548"/>
                  <a:gd name="connsiteY5" fmla="*/ 74124 h 1197828"/>
                  <a:gd name="connsiteX6" fmla="*/ 1951577 w 1989548"/>
                  <a:gd name="connsiteY6" fmla="*/ 501827 h 1197828"/>
                  <a:gd name="connsiteX7" fmla="*/ 1936828 w 1989548"/>
                  <a:gd name="connsiteY7" fmla="*/ 1047517 h 1197828"/>
                  <a:gd name="connsiteX8" fmla="*/ 1884958 w 1989548"/>
                  <a:gd name="connsiteY8" fmla="*/ 1132859 h 1197828"/>
                  <a:gd name="connsiteX9" fmla="*/ 1774595 w 1989548"/>
                  <a:gd name="connsiteY9" fmla="*/ 1165505 h 1197828"/>
                  <a:gd name="connsiteX10" fmla="*/ 1730350 w 1989548"/>
                  <a:gd name="connsiteY10" fmla="*/ 1180253 h 1197828"/>
                  <a:gd name="connsiteX11" fmla="*/ 724311 w 1989548"/>
                  <a:gd name="connsiteY11" fmla="*/ 1178927 h 1197828"/>
                  <a:gd name="connsiteX12" fmla="*/ 608147 w 1989548"/>
                  <a:gd name="connsiteY12" fmla="*/ 1183402 h 1197828"/>
                  <a:gd name="connsiteX13" fmla="*/ 226015 w 1989548"/>
                  <a:gd name="connsiteY13" fmla="*/ 1195001 h 1197828"/>
                  <a:gd name="connsiteX14" fmla="*/ 130400 w 1989548"/>
                  <a:gd name="connsiteY14" fmla="*/ 1124408 h 1197828"/>
                  <a:gd name="connsiteX15" fmla="*/ 85128 w 1989548"/>
                  <a:gd name="connsiteY15" fmla="*/ 1030194 h 1197828"/>
                  <a:gd name="connsiteX16" fmla="*/ 72917 w 1989548"/>
                  <a:gd name="connsiteY16" fmla="*/ 900034 h 1197828"/>
                  <a:gd name="connsiteX17" fmla="*/ 68297 w 1989548"/>
                  <a:gd name="connsiteY17" fmla="*/ 825081 h 1197828"/>
                  <a:gd name="connsiteX18" fmla="*/ 57983 w 1989548"/>
                  <a:gd name="connsiteY18" fmla="*/ 679305 h 1197828"/>
                  <a:gd name="connsiteX19" fmla="*/ 32084 w 1989548"/>
                  <a:gd name="connsiteY19" fmla="*/ 14029 h 1197828"/>
                  <a:gd name="connsiteX0" fmla="*/ 32084 w 1989548"/>
                  <a:gd name="connsiteY0" fmla="*/ 14029 h 1184192"/>
                  <a:gd name="connsiteX1" fmla="*/ 4789 w 1989548"/>
                  <a:gd name="connsiteY1" fmla="*/ 382 h 1184192"/>
                  <a:gd name="connsiteX2" fmla="*/ 137524 w 1989548"/>
                  <a:gd name="connsiteY2" fmla="*/ 29879 h 1184192"/>
                  <a:gd name="connsiteX3" fmla="*/ 329253 w 1989548"/>
                  <a:gd name="connsiteY3" fmla="*/ 382 h 1184192"/>
                  <a:gd name="connsiteX4" fmla="*/ 1892582 w 1989548"/>
                  <a:gd name="connsiteY4" fmla="*/ 15131 h 1184192"/>
                  <a:gd name="connsiteX5" fmla="*/ 1981073 w 1989548"/>
                  <a:gd name="connsiteY5" fmla="*/ 74124 h 1184192"/>
                  <a:gd name="connsiteX6" fmla="*/ 1951577 w 1989548"/>
                  <a:gd name="connsiteY6" fmla="*/ 501827 h 1184192"/>
                  <a:gd name="connsiteX7" fmla="*/ 1936828 w 1989548"/>
                  <a:gd name="connsiteY7" fmla="*/ 1047517 h 1184192"/>
                  <a:gd name="connsiteX8" fmla="*/ 1884958 w 1989548"/>
                  <a:gd name="connsiteY8" fmla="*/ 1132859 h 1184192"/>
                  <a:gd name="connsiteX9" fmla="*/ 1774595 w 1989548"/>
                  <a:gd name="connsiteY9" fmla="*/ 1165505 h 1184192"/>
                  <a:gd name="connsiteX10" fmla="*/ 1730350 w 1989548"/>
                  <a:gd name="connsiteY10" fmla="*/ 1180253 h 1184192"/>
                  <a:gd name="connsiteX11" fmla="*/ 724311 w 1989548"/>
                  <a:gd name="connsiteY11" fmla="*/ 1178927 h 1184192"/>
                  <a:gd name="connsiteX12" fmla="*/ 608147 w 1989548"/>
                  <a:gd name="connsiteY12" fmla="*/ 1183402 h 1184192"/>
                  <a:gd name="connsiteX13" fmla="*/ 239663 w 1989548"/>
                  <a:gd name="connsiteY13" fmla="*/ 1167705 h 1184192"/>
                  <a:gd name="connsiteX14" fmla="*/ 130400 w 1989548"/>
                  <a:gd name="connsiteY14" fmla="*/ 1124408 h 1184192"/>
                  <a:gd name="connsiteX15" fmla="*/ 85128 w 1989548"/>
                  <a:gd name="connsiteY15" fmla="*/ 1030194 h 1184192"/>
                  <a:gd name="connsiteX16" fmla="*/ 72917 w 1989548"/>
                  <a:gd name="connsiteY16" fmla="*/ 900034 h 1184192"/>
                  <a:gd name="connsiteX17" fmla="*/ 68297 w 1989548"/>
                  <a:gd name="connsiteY17" fmla="*/ 825081 h 1184192"/>
                  <a:gd name="connsiteX18" fmla="*/ 57983 w 1989548"/>
                  <a:gd name="connsiteY18" fmla="*/ 679305 h 1184192"/>
                  <a:gd name="connsiteX19" fmla="*/ 32084 w 1989548"/>
                  <a:gd name="connsiteY19" fmla="*/ 14029 h 1184192"/>
                  <a:gd name="connsiteX0" fmla="*/ 32084 w 1989548"/>
                  <a:gd name="connsiteY0" fmla="*/ 14029 h 1180763"/>
                  <a:gd name="connsiteX1" fmla="*/ 4789 w 1989548"/>
                  <a:gd name="connsiteY1" fmla="*/ 382 h 1180763"/>
                  <a:gd name="connsiteX2" fmla="*/ 137524 w 1989548"/>
                  <a:gd name="connsiteY2" fmla="*/ 29879 h 1180763"/>
                  <a:gd name="connsiteX3" fmla="*/ 329253 w 1989548"/>
                  <a:gd name="connsiteY3" fmla="*/ 382 h 1180763"/>
                  <a:gd name="connsiteX4" fmla="*/ 1892582 w 1989548"/>
                  <a:gd name="connsiteY4" fmla="*/ 15131 h 1180763"/>
                  <a:gd name="connsiteX5" fmla="*/ 1981073 w 1989548"/>
                  <a:gd name="connsiteY5" fmla="*/ 74124 h 1180763"/>
                  <a:gd name="connsiteX6" fmla="*/ 1951577 w 1989548"/>
                  <a:gd name="connsiteY6" fmla="*/ 501827 h 1180763"/>
                  <a:gd name="connsiteX7" fmla="*/ 1936828 w 1989548"/>
                  <a:gd name="connsiteY7" fmla="*/ 1047517 h 1180763"/>
                  <a:gd name="connsiteX8" fmla="*/ 1884958 w 1989548"/>
                  <a:gd name="connsiteY8" fmla="*/ 1132859 h 1180763"/>
                  <a:gd name="connsiteX9" fmla="*/ 1774595 w 1989548"/>
                  <a:gd name="connsiteY9" fmla="*/ 1165505 h 1180763"/>
                  <a:gd name="connsiteX10" fmla="*/ 1730350 w 1989548"/>
                  <a:gd name="connsiteY10" fmla="*/ 1180253 h 1180763"/>
                  <a:gd name="connsiteX11" fmla="*/ 724311 w 1989548"/>
                  <a:gd name="connsiteY11" fmla="*/ 1178927 h 1180763"/>
                  <a:gd name="connsiteX12" fmla="*/ 601323 w 1989548"/>
                  <a:gd name="connsiteY12" fmla="*/ 1162930 h 1180763"/>
                  <a:gd name="connsiteX13" fmla="*/ 239663 w 1989548"/>
                  <a:gd name="connsiteY13" fmla="*/ 1167705 h 1180763"/>
                  <a:gd name="connsiteX14" fmla="*/ 130400 w 1989548"/>
                  <a:gd name="connsiteY14" fmla="*/ 1124408 h 1180763"/>
                  <a:gd name="connsiteX15" fmla="*/ 85128 w 1989548"/>
                  <a:gd name="connsiteY15" fmla="*/ 1030194 h 1180763"/>
                  <a:gd name="connsiteX16" fmla="*/ 72917 w 1989548"/>
                  <a:gd name="connsiteY16" fmla="*/ 900034 h 1180763"/>
                  <a:gd name="connsiteX17" fmla="*/ 68297 w 1989548"/>
                  <a:gd name="connsiteY17" fmla="*/ 825081 h 1180763"/>
                  <a:gd name="connsiteX18" fmla="*/ 57983 w 1989548"/>
                  <a:gd name="connsiteY18" fmla="*/ 679305 h 1180763"/>
                  <a:gd name="connsiteX19" fmla="*/ 32084 w 1989548"/>
                  <a:gd name="connsiteY19" fmla="*/ 14029 h 1180763"/>
                  <a:gd name="connsiteX0" fmla="*/ 32084 w 1989548"/>
                  <a:gd name="connsiteY0" fmla="*/ 14029 h 1180253"/>
                  <a:gd name="connsiteX1" fmla="*/ 4789 w 1989548"/>
                  <a:gd name="connsiteY1" fmla="*/ 382 h 1180253"/>
                  <a:gd name="connsiteX2" fmla="*/ 137524 w 1989548"/>
                  <a:gd name="connsiteY2" fmla="*/ 29879 h 1180253"/>
                  <a:gd name="connsiteX3" fmla="*/ 329253 w 1989548"/>
                  <a:gd name="connsiteY3" fmla="*/ 382 h 1180253"/>
                  <a:gd name="connsiteX4" fmla="*/ 1892582 w 1989548"/>
                  <a:gd name="connsiteY4" fmla="*/ 15131 h 1180253"/>
                  <a:gd name="connsiteX5" fmla="*/ 1981073 w 1989548"/>
                  <a:gd name="connsiteY5" fmla="*/ 74124 h 1180253"/>
                  <a:gd name="connsiteX6" fmla="*/ 1951577 w 1989548"/>
                  <a:gd name="connsiteY6" fmla="*/ 501827 h 1180253"/>
                  <a:gd name="connsiteX7" fmla="*/ 1936828 w 1989548"/>
                  <a:gd name="connsiteY7" fmla="*/ 1047517 h 1180253"/>
                  <a:gd name="connsiteX8" fmla="*/ 1884958 w 1989548"/>
                  <a:gd name="connsiteY8" fmla="*/ 1132859 h 1180253"/>
                  <a:gd name="connsiteX9" fmla="*/ 1774595 w 1989548"/>
                  <a:gd name="connsiteY9" fmla="*/ 1165505 h 1180253"/>
                  <a:gd name="connsiteX10" fmla="*/ 1730350 w 1989548"/>
                  <a:gd name="connsiteY10" fmla="*/ 1180253 h 1180253"/>
                  <a:gd name="connsiteX11" fmla="*/ 741371 w 1989548"/>
                  <a:gd name="connsiteY11" fmla="*/ 1165279 h 1180253"/>
                  <a:gd name="connsiteX12" fmla="*/ 601323 w 1989548"/>
                  <a:gd name="connsiteY12" fmla="*/ 1162930 h 1180253"/>
                  <a:gd name="connsiteX13" fmla="*/ 239663 w 1989548"/>
                  <a:gd name="connsiteY13" fmla="*/ 1167705 h 1180253"/>
                  <a:gd name="connsiteX14" fmla="*/ 130400 w 1989548"/>
                  <a:gd name="connsiteY14" fmla="*/ 1124408 h 1180253"/>
                  <a:gd name="connsiteX15" fmla="*/ 85128 w 1989548"/>
                  <a:gd name="connsiteY15" fmla="*/ 1030194 h 1180253"/>
                  <a:gd name="connsiteX16" fmla="*/ 72917 w 1989548"/>
                  <a:gd name="connsiteY16" fmla="*/ 900034 h 1180253"/>
                  <a:gd name="connsiteX17" fmla="*/ 68297 w 1989548"/>
                  <a:gd name="connsiteY17" fmla="*/ 825081 h 1180253"/>
                  <a:gd name="connsiteX18" fmla="*/ 57983 w 1989548"/>
                  <a:gd name="connsiteY18" fmla="*/ 679305 h 1180253"/>
                  <a:gd name="connsiteX19" fmla="*/ 32084 w 1989548"/>
                  <a:gd name="connsiteY19" fmla="*/ 14029 h 1180253"/>
                  <a:gd name="connsiteX0" fmla="*/ 32084 w 1989548"/>
                  <a:gd name="connsiteY0" fmla="*/ 14029 h 1169739"/>
                  <a:gd name="connsiteX1" fmla="*/ 4789 w 1989548"/>
                  <a:gd name="connsiteY1" fmla="*/ 382 h 1169739"/>
                  <a:gd name="connsiteX2" fmla="*/ 137524 w 1989548"/>
                  <a:gd name="connsiteY2" fmla="*/ 29879 h 1169739"/>
                  <a:gd name="connsiteX3" fmla="*/ 329253 w 1989548"/>
                  <a:gd name="connsiteY3" fmla="*/ 382 h 1169739"/>
                  <a:gd name="connsiteX4" fmla="*/ 1892582 w 1989548"/>
                  <a:gd name="connsiteY4" fmla="*/ 15131 h 1169739"/>
                  <a:gd name="connsiteX5" fmla="*/ 1981073 w 1989548"/>
                  <a:gd name="connsiteY5" fmla="*/ 74124 h 1169739"/>
                  <a:gd name="connsiteX6" fmla="*/ 1951577 w 1989548"/>
                  <a:gd name="connsiteY6" fmla="*/ 501827 h 1169739"/>
                  <a:gd name="connsiteX7" fmla="*/ 1936828 w 1989548"/>
                  <a:gd name="connsiteY7" fmla="*/ 1047517 h 1169739"/>
                  <a:gd name="connsiteX8" fmla="*/ 1884958 w 1989548"/>
                  <a:gd name="connsiteY8" fmla="*/ 1132859 h 1169739"/>
                  <a:gd name="connsiteX9" fmla="*/ 1774595 w 1989548"/>
                  <a:gd name="connsiteY9" fmla="*/ 1165505 h 1169739"/>
                  <a:gd name="connsiteX10" fmla="*/ 1706467 w 1989548"/>
                  <a:gd name="connsiteY10" fmla="*/ 1163193 h 1169739"/>
                  <a:gd name="connsiteX11" fmla="*/ 741371 w 1989548"/>
                  <a:gd name="connsiteY11" fmla="*/ 1165279 h 1169739"/>
                  <a:gd name="connsiteX12" fmla="*/ 601323 w 1989548"/>
                  <a:gd name="connsiteY12" fmla="*/ 1162930 h 1169739"/>
                  <a:gd name="connsiteX13" fmla="*/ 239663 w 1989548"/>
                  <a:gd name="connsiteY13" fmla="*/ 1167705 h 1169739"/>
                  <a:gd name="connsiteX14" fmla="*/ 130400 w 1989548"/>
                  <a:gd name="connsiteY14" fmla="*/ 1124408 h 1169739"/>
                  <a:gd name="connsiteX15" fmla="*/ 85128 w 1989548"/>
                  <a:gd name="connsiteY15" fmla="*/ 1030194 h 1169739"/>
                  <a:gd name="connsiteX16" fmla="*/ 72917 w 1989548"/>
                  <a:gd name="connsiteY16" fmla="*/ 900034 h 1169739"/>
                  <a:gd name="connsiteX17" fmla="*/ 68297 w 1989548"/>
                  <a:gd name="connsiteY17" fmla="*/ 825081 h 1169739"/>
                  <a:gd name="connsiteX18" fmla="*/ 57983 w 1989548"/>
                  <a:gd name="connsiteY18" fmla="*/ 679305 h 1169739"/>
                  <a:gd name="connsiteX19" fmla="*/ 32084 w 1989548"/>
                  <a:gd name="connsiteY19" fmla="*/ 14029 h 1169739"/>
                  <a:gd name="connsiteX0" fmla="*/ 32084 w 1989548"/>
                  <a:gd name="connsiteY0" fmla="*/ 14029 h 1169739"/>
                  <a:gd name="connsiteX1" fmla="*/ 4789 w 1989548"/>
                  <a:gd name="connsiteY1" fmla="*/ 382 h 1169739"/>
                  <a:gd name="connsiteX2" fmla="*/ 137524 w 1989548"/>
                  <a:gd name="connsiteY2" fmla="*/ 29879 h 1169739"/>
                  <a:gd name="connsiteX3" fmla="*/ 329253 w 1989548"/>
                  <a:gd name="connsiteY3" fmla="*/ 382 h 1169739"/>
                  <a:gd name="connsiteX4" fmla="*/ 1892582 w 1989548"/>
                  <a:gd name="connsiteY4" fmla="*/ 15131 h 1169739"/>
                  <a:gd name="connsiteX5" fmla="*/ 1981073 w 1989548"/>
                  <a:gd name="connsiteY5" fmla="*/ 74124 h 1169739"/>
                  <a:gd name="connsiteX6" fmla="*/ 1951577 w 1989548"/>
                  <a:gd name="connsiteY6" fmla="*/ 501827 h 1169739"/>
                  <a:gd name="connsiteX7" fmla="*/ 1936828 w 1989548"/>
                  <a:gd name="connsiteY7" fmla="*/ 1047517 h 1169739"/>
                  <a:gd name="connsiteX8" fmla="*/ 1884958 w 1989548"/>
                  <a:gd name="connsiteY8" fmla="*/ 1132859 h 1169739"/>
                  <a:gd name="connsiteX9" fmla="*/ 1774595 w 1989548"/>
                  <a:gd name="connsiteY9" fmla="*/ 1165505 h 1169739"/>
                  <a:gd name="connsiteX10" fmla="*/ 1706467 w 1989548"/>
                  <a:gd name="connsiteY10" fmla="*/ 1163193 h 1169739"/>
                  <a:gd name="connsiteX11" fmla="*/ 741371 w 1989548"/>
                  <a:gd name="connsiteY11" fmla="*/ 1165279 h 1169739"/>
                  <a:gd name="connsiteX12" fmla="*/ 601323 w 1989548"/>
                  <a:gd name="connsiteY12" fmla="*/ 1162930 h 1169739"/>
                  <a:gd name="connsiteX13" fmla="*/ 239663 w 1989548"/>
                  <a:gd name="connsiteY13" fmla="*/ 1167705 h 1169739"/>
                  <a:gd name="connsiteX14" fmla="*/ 130400 w 1989548"/>
                  <a:gd name="connsiteY14" fmla="*/ 1124408 h 1169739"/>
                  <a:gd name="connsiteX15" fmla="*/ 85128 w 1989548"/>
                  <a:gd name="connsiteY15" fmla="*/ 1030194 h 1169739"/>
                  <a:gd name="connsiteX16" fmla="*/ 72917 w 1989548"/>
                  <a:gd name="connsiteY16" fmla="*/ 900034 h 1169739"/>
                  <a:gd name="connsiteX17" fmla="*/ 68297 w 1989548"/>
                  <a:gd name="connsiteY17" fmla="*/ 825081 h 1169739"/>
                  <a:gd name="connsiteX18" fmla="*/ 57983 w 1989548"/>
                  <a:gd name="connsiteY18" fmla="*/ 679305 h 1169739"/>
                  <a:gd name="connsiteX19" fmla="*/ 32084 w 1989548"/>
                  <a:gd name="connsiteY19" fmla="*/ 14029 h 1169739"/>
                  <a:gd name="connsiteX0" fmla="*/ 32084 w 1989548"/>
                  <a:gd name="connsiteY0" fmla="*/ 14029 h 1169739"/>
                  <a:gd name="connsiteX1" fmla="*/ 4789 w 1989548"/>
                  <a:gd name="connsiteY1" fmla="*/ 382 h 1169739"/>
                  <a:gd name="connsiteX2" fmla="*/ 137524 w 1989548"/>
                  <a:gd name="connsiteY2" fmla="*/ 29879 h 1169739"/>
                  <a:gd name="connsiteX3" fmla="*/ 329253 w 1989548"/>
                  <a:gd name="connsiteY3" fmla="*/ 382 h 1169739"/>
                  <a:gd name="connsiteX4" fmla="*/ 1892582 w 1989548"/>
                  <a:gd name="connsiteY4" fmla="*/ 15131 h 1169739"/>
                  <a:gd name="connsiteX5" fmla="*/ 1981073 w 1989548"/>
                  <a:gd name="connsiteY5" fmla="*/ 74124 h 1169739"/>
                  <a:gd name="connsiteX6" fmla="*/ 1951577 w 1989548"/>
                  <a:gd name="connsiteY6" fmla="*/ 501827 h 1169739"/>
                  <a:gd name="connsiteX7" fmla="*/ 1953888 w 1989548"/>
                  <a:gd name="connsiteY7" fmla="*/ 1037281 h 1169739"/>
                  <a:gd name="connsiteX8" fmla="*/ 1884958 w 1989548"/>
                  <a:gd name="connsiteY8" fmla="*/ 1132859 h 1169739"/>
                  <a:gd name="connsiteX9" fmla="*/ 1774595 w 1989548"/>
                  <a:gd name="connsiteY9" fmla="*/ 1165505 h 1169739"/>
                  <a:gd name="connsiteX10" fmla="*/ 1706467 w 1989548"/>
                  <a:gd name="connsiteY10" fmla="*/ 1163193 h 1169739"/>
                  <a:gd name="connsiteX11" fmla="*/ 741371 w 1989548"/>
                  <a:gd name="connsiteY11" fmla="*/ 1165279 h 1169739"/>
                  <a:gd name="connsiteX12" fmla="*/ 601323 w 1989548"/>
                  <a:gd name="connsiteY12" fmla="*/ 1162930 h 1169739"/>
                  <a:gd name="connsiteX13" fmla="*/ 239663 w 1989548"/>
                  <a:gd name="connsiteY13" fmla="*/ 1167705 h 1169739"/>
                  <a:gd name="connsiteX14" fmla="*/ 130400 w 1989548"/>
                  <a:gd name="connsiteY14" fmla="*/ 1124408 h 1169739"/>
                  <a:gd name="connsiteX15" fmla="*/ 85128 w 1989548"/>
                  <a:gd name="connsiteY15" fmla="*/ 1030194 h 1169739"/>
                  <a:gd name="connsiteX16" fmla="*/ 72917 w 1989548"/>
                  <a:gd name="connsiteY16" fmla="*/ 900034 h 1169739"/>
                  <a:gd name="connsiteX17" fmla="*/ 68297 w 1989548"/>
                  <a:gd name="connsiteY17" fmla="*/ 825081 h 1169739"/>
                  <a:gd name="connsiteX18" fmla="*/ 57983 w 1989548"/>
                  <a:gd name="connsiteY18" fmla="*/ 679305 h 1169739"/>
                  <a:gd name="connsiteX19" fmla="*/ 32084 w 1989548"/>
                  <a:gd name="connsiteY19" fmla="*/ 14029 h 1169739"/>
                  <a:gd name="connsiteX0" fmla="*/ 32084 w 1996750"/>
                  <a:gd name="connsiteY0" fmla="*/ 14029 h 1169739"/>
                  <a:gd name="connsiteX1" fmla="*/ 4789 w 1996750"/>
                  <a:gd name="connsiteY1" fmla="*/ 382 h 1169739"/>
                  <a:gd name="connsiteX2" fmla="*/ 137524 w 1996750"/>
                  <a:gd name="connsiteY2" fmla="*/ 29879 h 1169739"/>
                  <a:gd name="connsiteX3" fmla="*/ 329253 w 1996750"/>
                  <a:gd name="connsiteY3" fmla="*/ 382 h 1169739"/>
                  <a:gd name="connsiteX4" fmla="*/ 1892582 w 1996750"/>
                  <a:gd name="connsiteY4" fmla="*/ 15131 h 1169739"/>
                  <a:gd name="connsiteX5" fmla="*/ 1981073 w 1996750"/>
                  <a:gd name="connsiteY5" fmla="*/ 74124 h 1169739"/>
                  <a:gd name="connsiteX6" fmla="*/ 1965224 w 1996750"/>
                  <a:gd name="connsiteY6" fmla="*/ 505239 h 1169739"/>
                  <a:gd name="connsiteX7" fmla="*/ 1953888 w 1996750"/>
                  <a:gd name="connsiteY7" fmla="*/ 1037281 h 1169739"/>
                  <a:gd name="connsiteX8" fmla="*/ 1884958 w 1996750"/>
                  <a:gd name="connsiteY8" fmla="*/ 1132859 h 1169739"/>
                  <a:gd name="connsiteX9" fmla="*/ 1774595 w 1996750"/>
                  <a:gd name="connsiteY9" fmla="*/ 1165505 h 1169739"/>
                  <a:gd name="connsiteX10" fmla="*/ 1706467 w 1996750"/>
                  <a:gd name="connsiteY10" fmla="*/ 1163193 h 1169739"/>
                  <a:gd name="connsiteX11" fmla="*/ 741371 w 1996750"/>
                  <a:gd name="connsiteY11" fmla="*/ 1165279 h 1169739"/>
                  <a:gd name="connsiteX12" fmla="*/ 601323 w 1996750"/>
                  <a:gd name="connsiteY12" fmla="*/ 1162930 h 1169739"/>
                  <a:gd name="connsiteX13" fmla="*/ 239663 w 1996750"/>
                  <a:gd name="connsiteY13" fmla="*/ 1167705 h 1169739"/>
                  <a:gd name="connsiteX14" fmla="*/ 130400 w 1996750"/>
                  <a:gd name="connsiteY14" fmla="*/ 1124408 h 1169739"/>
                  <a:gd name="connsiteX15" fmla="*/ 85128 w 1996750"/>
                  <a:gd name="connsiteY15" fmla="*/ 1030194 h 1169739"/>
                  <a:gd name="connsiteX16" fmla="*/ 72917 w 1996750"/>
                  <a:gd name="connsiteY16" fmla="*/ 900034 h 1169739"/>
                  <a:gd name="connsiteX17" fmla="*/ 68297 w 1996750"/>
                  <a:gd name="connsiteY17" fmla="*/ 825081 h 1169739"/>
                  <a:gd name="connsiteX18" fmla="*/ 57983 w 1996750"/>
                  <a:gd name="connsiteY18" fmla="*/ 679305 h 1169739"/>
                  <a:gd name="connsiteX19" fmla="*/ 32084 w 1996750"/>
                  <a:gd name="connsiteY19" fmla="*/ 14029 h 1169739"/>
                  <a:gd name="connsiteX0" fmla="*/ 32084 w 1984688"/>
                  <a:gd name="connsiteY0" fmla="*/ 14029 h 1169739"/>
                  <a:gd name="connsiteX1" fmla="*/ 4789 w 1984688"/>
                  <a:gd name="connsiteY1" fmla="*/ 382 h 1169739"/>
                  <a:gd name="connsiteX2" fmla="*/ 137524 w 1984688"/>
                  <a:gd name="connsiteY2" fmla="*/ 29879 h 1169739"/>
                  <a:gd name="connsiteX3" fmla="*/ 329253 w 1984688"/>
                  <a:gd name="connsiteY3" fmla="*/ 382 h 1169739"/>
                  <a:gd name="connsiteX4" fmla="*/ 1892582 w 1984688"/>
                  <a:gd name="connsiteY4" fmla="*/ 15131 h 1169739"/>
                  <a:gd name="connsiteX5" fmla="*/ 1981073 w 1984688"/>
                  <a:gd name="connsiteY5" fmla="*/ 74124 h 1169739"/>
                  <a:gd name="connsiteX6" fmla="*/ 1965224 w 1984688"/>
                  <a:gd name="connsiteY6" fmla="*/ 505239 h 1169739"/>
                  <a:gd name="connsiteX7" fmla="*/ 1953888 w 1984688"/>
                  <a:gd name="connsiteY7" fmla="*/ 1037281 h 1169739"/>
                  <a:gd name="connsiteX8" fmla="*/ 1884958 w 1984688"/>
                  <a:gd name="connsiteY8" fmla="*/ 1132859 h 1169739"/>
                  <a:gd name="connsiteX9" fmla="*/ 1774595 w 1984688"/>
                  <a:gd name="connsiteY9" fmla="*/ 1165505 h 1169739"/>
                  <a:gd name="connsiteX10" fmla="*/ 1706467 w 1984688"/>
                  <a:gd name="connsiteY10" fmla="*/ 1163193 h 1169739"/>
                  <a:gd name="connsiteX11" fmla="*/ 741371 w 1984688"/>
                  <a:gd name="connsiteY11" fmla="*/ 1165279 h 1169739"/>
                  <a:gd name="connsiteX12" fmla="*/ 601323 w 1984688"/>
                  <a:gd name="connsiteY12" fmla="*/ 1162930 h 1169739"/>
                  <a:gd name="connsiteX13" fmla="*/ 239663 w 1984688"/>
                  <a:gd name="connsiteY13" fmla="*/ 1167705 h 1169739"/>
                  <a:gd name="connsiteX14" fmla="*/ 130400 w 1984688"/>
                  <a:gd name="connsiteY14" fmla="*/ 1124408 h 1169739"/>
                  <a:gd name="connsiteX15" fmla="*/ 85128 w 1984688"/>
                  <a:gd name="connsiteY15" fmla="*/ 1030194 h 1169739"/>
                  <a:gd name="connsiteX16" fmla="*/ 72917 w 1984688"/>
                  <a:gd name="connsiteY16" fmla="*/ 900034 h 1169739"/>
                  <a:gd name="connsiteX17" fmla="*/ 68297 w 1984688"/>
                  <a:gd name="connsiteY17" fmla="*/ 825081 h 1169739"/>
                  <a:gd name="connsiteX18" fmla="*/ 57983 w 1984688"/>
                  <a:gd name="connsiteY18" fmla="*/ 679305 h 1169739"/>
                  <a:gd name="connsiteX19" fmla="*/ 32084 w 1984688"/>
                  <a:gd name="connsiteY19" fmla="*/ 14029 h 1169739"/>
                  <a:gd name="connsiteX0" fmla="*/ 32084 w 1984688"/>
                  <a:gd name="connsiteY0" fmla="*/ 14029 h 1169739"/>
                  <a:gd name="connsiteX1" fmla="*/ 4789 w 1984688"/>
                  <a:gd name="connsiteY1" fmla="*/ 382 h 1169739"/>
                  <a:gd name="connsiteX2" fmla="*/ 137524 w 1984688"/>
                  <a:gd name="connsiteY2" fmla="*/ 29879 h 1169739"/>
                  <a:gd name="connsiteX3" fmla="*/ 329253 w 1984688"/>
                  <a:gd name="connsiteY3" fmla="*/ 382 h 1169739"/>
                  <a:gd name="connsiteX4" fmla="*/ 1892582 w 1984688"/>
                  <a:gd name="connsiteY4" fmla="*/ 15131 h 1169739"/>
                  <a:gd name="connsiteX5" fmla="*/ 1981073 w 1984688"/>
                  <a:gd name="connsiteY5" fmla="*/ 74124 h 1169739"/>
                  <a:gd name="connsiteX6" fmla="*/ 1965224 w 1984688"/>
                  <a:gd name="connsiteY6" fmla="*/ 505239 h 1169739"/>
                  <a:gd name="connsiteX7" fmla="*/ 1953888 w 1984688"/>
                  <a:gd name="connsiteY7" fmla="*/ 1037281 h 1169739"/>
                  <a:gd name="connsiteX8" fmla="*/ 1884958 w 1984688"/>
                  <a:gd name="connsiteY8" fmla="*/ 1132859 h 1169739"/>
                  <a:gd name="connsiteX9" fmla="*/ 1774595 w 1984688"/>
                  <a:gd name="connsiteY9" fmla="*/ 1165505 h 1169739"/>
                  <a:gd name="connsiteX10" fmla="*/ 1706467 w 1984688"/>
                  <a:gd name="connsiteY10" fmla="*/ 1163193 h 1169739"/>
                  <a:gd name="connsiteX11" fmla="*/ 741371 w 1984688"/>
                  <a:gd name="connsiteY11" fmla="*/ 1165279 h 1169739"/>
                  <a:gd name="connsiteX12" fmla="*/ 601323 w 1984688"/>
                  <a:gd name="connsiteY12" fmla="*/ 1162930 h 1169739"/>
                  <a:gd name="connsiteX13" fmla="*/ 239663 w 1984688"/>
                  <a:gd name="connsiteY13" fmla="*/ 1167705 h 1169739"/>
                  <a:gd name="connsiteX14" fmla="*/ 130400 w 1984688"/>
                  <a:gd name="connsiteY14" fmla="*/ 1124408 h 1169739"/>
                  <a:gd name="connsiteX15" fmla="*/ 85128 w 1984688"/>
                  <a:gd name="connsiteY15" fmla="*/ 1030194 h 1169739"/>
                  <a:gd name="connsiteX16" fmla="*/ 72917 w 1984688"/>
                  <a:gd name="connsiteY16" fmla="*/ 900034 h 1169739"/>
                  <a:gd name="connsiteX17" fmla="*/ 68297 w 1984688"/>
                  <a:gd name="connsiteY17" fmla="*/ 825081 h 1169739"/>
                  <a:gd name="connsiteX18" fmla="*/ 57983 w 1984688"/>
                  <a:gd name="connsiteY18" fmla="*/ 679305 h 1169739"/>
                  <a:gd name="connsiteX19" fmla="*/ 32084 w 1984688"/>
                  <a:gd name="connsiteY19" fmla="*/ 14029 h 1169739"/>
                  <a:gd name="connsiteX0" fmla="*/ 32084 w 1984464"/>
                  <a:gd name="connsiteY0" fmla="*/ 15957 h 1171667"/>
                  <a:gd name="connsiteX1" fmla="*/ 4789 w 1984464"/>
                  <a:gd name="connsiteY1" fmla="*/ 2310 h 1171667"/>
                  <a:gd name="connsiteX2" fmla="*/ 137524 w 1984464"/>
                  <a:gd name="connsiteY2" fmla="*/ 31807 h 1171667"/>
                  <a:gd name="connsiteX3" fmla="*/ 329253 w 1984464"/>
                  <a:gd name="connsiteY3" fmla="*/ 2310 h 1171667"/>
                  <a:gd name="connsiteX4" fmla="*/ 1895994 w 1984464"/>
                  <a:gd name="connsiteY4" fmla="*/ 0 h 1171667"/>
                  <a:gd name="connsiteX5" fmla="*/ 1981073 w 1984464"/>
                  <a:gd name="connsiteY5" fmla="*/ 76052 h 1171667"/>
                  <a:gd name="connsiteX6" fmla="*/ 1965224 w 1984464"/>
                  <a:gd name="connsiteY6" fmla="*/ 507167 h 1171667"/>
                  <a:gd name="connsiteX7" fmla="*/ 1953888 w 1984464"/>
                  <a:gd name="connsiteY7" fmla="*/ 1039209 h 1171667"/>
                  <a:gd name="connsiteX8" fmla="*/ 1884958 w 1984464"/>
                  <a:gd name="connsiteY8" fmla="*/ 1134787 h 1171667"/>
                  <a:gd name="connsiteX9" fmla="*/ 1774595 w 1984464"/>
                  <a:gd name="connsiteY9" fmla="*/ 1167433 h 1171667"/>
                  <a:gd name="connsiteX10" fmla="*/ 1706467 w 1984464"/>
                  <a:gd name="connsiteY10" fmla="*/ 1165121 h 1171667"/>
                  <a:gd name="connsiteX11" fmla="*/ 741371 w 1984464"/>
                  <a:gd name="connsiteY11" fmla="*/ 1167207 h 1171667"/>
                  <a:gd name="connsiteX12" fmla="*/ 601323 w 1984464"/>
                  <a:gd name="connsiteY12" fmla="*/ 1164858 h 1171667"/>
                  <a:gd name="connsiteX13" fmla="*/ 239663 w 1984464"/>
                  <a:gd name="connsiteY13" fmla="*/ 1169633 h 1171667"/>
                  <a:gd name="connsiteX14" fmla="*/ 130400 w 1984464"/>
                  <a:gd name="connsiteY14" fmla="*/ 1126336 h 1171667"/>
                  <a:gd name="connsiteX15" fmla="*/ 85128 w 1984464"/>
                  <a:gd name="connsiteY15" fmla="*/ 1032122 h 1171667"/>
                  <a:gd name="connsiteX16" fmla="*/ 72917 w 1984464"/>
                  <a:gd name="connsiteY16" fmla="*/ 901962 h 1171667"/>
                  <a:gd name="connsiteX17" fmla="*/ 68297 w 1984464"/>
                  <a:gd name="connsiteY17" fmla="*/ 827009 h 1171667"/>
                  <a:gd name="connsiteX18" fmla="*/ 57983 w 1984464"/>
                  <a:gd name="connsiteY18" fmla="*/ 681233 h 1171667"/>
                  <a:gd name="connsiteX19" fmla="*/ 32084 w 1984464"/>
                  <a:gd name="connsiteY19" fmla="*/ 15957 h 1171667"/>
                  <a:gd name="connsiteX0" fmla="*/ 32084 w 1984464"/>
                  <a:gd name="connsiteY0" fmla="*/ 15957 h 1171667"/>
                  <a:gd name="connsiteX1" fmla="*/ 4789 w 1984464"/>
                  <a:gd name="connsiteY1" fmla="*/ 2310 h 1171667"/>
                  <a:gd name="connsiteX2" fmla="*/ 137524 w 1984464"/>
                  <a:gd name="connsiteY2" fmla="*/ 14747 h 1171667"/>
                  <a:gd name="connsiteX3" fmla="*/ 329253 w 1984464"/>
                  <a:gd name="connsiteY3" fmla="*/ 2310 h 1171667"/>
                  <a:gd name="connsiteX4" fmla="*/ 1895994 w 1984464"/>
                  <a:gd name="connsiteY4" fmla="*/ 0 h 1171667"/>
                  <a:gd name="connsiteX5" fmla="*/ 1981073 w 1984464"/>
                  <a:gd name="connsiteY5" fmla="*/ 76052 h 1171667"/>
                  <a:gd name="connsiteX6" fmla="*/ 1965224 w 1984464"/>
                  <a:gd name="connsiteY6" fmla="*/ 507167 h 1171667"/>
                  <a:gd name="connsiteX7" fmla="*/ 1953888 w 1984464"/>
                  <a:gd name="connsiteY7" fmla="*/ 1039209 h 1171667"/>
                  <a:gd name="connsiteX8" fmla="*/ 1884958 w 1984464"/>
                  <a:gd name="connsiteY8" fmla="*/ 1134787 h 1171667"/>
                  <a:gd name="connsiteX9" fmla="*/ 1774595 w 1984464"/>
                  <a:gd name="connsiteY9" fmla="*/ 1167433 h 1171667"/>
                  <a:gd name="connsiteX10" fmla="*/ 1706467 w 1984464"/>
                  <a:gd name="connsiteY10" fmla="*/ 1165121 h 1171667"/>
                  <a:gd name="connsiteX11" fmla="*/ 741371 w 1984464"/>
                  <a:gd name="connsiteY11" fmla="*/ 1167207 h 1171667"/>
                  <a:gd name="connsiteX12" fmla="*/ 601323 w 1984464"/>
                  <a:gd name="connsiteY12" fmla="*/ 1164858 h 1171667"/>
                  <a:gd name="connsiteX13" fmla="*/ 239663 w 1984464"/>
                  <a:gd name="connsiteY13" fmla="*/ 1169633 h 1171667"/>
                  <a:gd name="connsiteX14" fmla="*/ 130400 w 1984464"/>
                  <a:gd name="connsiteY14" fmla="*/ 1126336 h 1171667"/>
                  <a:gd name="connsiteX15" fmla="*/ 85128 w 1984464"/>
                  <a:gd name="connsiteY15" fmla="*/ 1032122 h 1171667"/>
                  <a:gd name="connsiteX16" fmla="*/ 72917 w 1984464"/>
                  <a:gd name="connsiteY16" fmla="*/ 901962 h 1171667"/>
                  <a:gd name="connsiteX17" fmla="*/ 68297 w 1984464"/>
                  <a:gd name="connsiteY17" fmla="*/ 827009 h 1171667"/>
                  <a:gd name="connsiteX18" fmla="*/ 57983 w 1984464"/>
                  <a:gd name="connsiteY18" fmla="*/ 681233 h 1171667"/>
                  <a:gd name="connsiteX19" fmla="*/ 32084 w 1984464"/>
                  <a:gd name="connsiteY19" fmla="*/ 15957 h 1171667"/>
                  <a:gd name="connsiteX0" fmla="*/ 124 w 1952504"/>
                  <a:gd name="connsiteY0" fmla="*/ 55326 h 1211036"/>
                  <a:gd name="connsiteX1" fmla="*/ 20596 w 1952504"/>
                  <a:gd name="connsiteY1" fmla="*/ 38267 h 1211036"/>
                  <a:gd name="connsiteX2" fmla="*/ 105564 w 1952504"/>
                  <a:gd name="connsiteY2" fmla="*/ 54116 h 1211036"/>
                  <a:gd name="connsiteX3" fmla="*/ 297293 w 1952504"/>
                  <a:gd name="connsiteY3" fmla="*/ 41679 h 1211036"/>
                  <a:gd name="connsiteX4" fmla="*/ 1864034 w 1952504"/>
                  <a:gd name="connsiteY4" fmla="*/ 39369 h 1211036"/>
                  <a:gd name="connsiteX5" fmla="*/ 1949113 w 1952504"/>
                  <a:gd name="connsiteY5" fmla="*/ 115421 h 1211036"/>
                  <a:gd name="connsiteX6" fmla="*/ 1933264 w 1952504"/>
                  <a:gd name="connsiteY6" fmla="*/ 546536 h 1211036"/>
                  <a:gd name="connsiteX7" fmla="*/ 1921928 w 1952504"/>
                  <a:gd name="connsiteY7" fmla="*/ 1078578 h 1211036"/>
                  <a:gd name="connsiteX8" fmla="*/ 1852998 w 1952504"/>
                  <a:gd name="connsiteY8" fmla="*/ 1174156 h 1211036"/>
                  <a:gd name="connsiteX9" fmla="*/ 1742635 w 1952504"/>
                  <a:gd name="connsiteY9" fmla="*/ 1206802 h 1211036"/>
                  <a:gd name="connsiteX10" fmla="*/ 1674507 w 1952504"/>
                  <a:gd name="connsiteY10" fmla="*/ 1204490 h 1211036"/>
                  <a:gd name="connsiteX11" fmla="*/ 709411 w 1952504"/>
                  <a:gd name="connsiteY11" fmla="*/ 1206576 h 1211036"/>
                  <a:gd name="connsiteX12" fmla="*/ 569363 w 1952504"/>
                  <a:gd name="connsiteY12" fmla="*/ 1204227 h 1211036"/>
                  <a:gd name="connsiteX13" fmla="*/ 207703 w 1952504"/>
                  <a:gd name="connsiteY13" fmla="*/ 1209002 h 1211036"/>
                  <a:gd name="connsiteX14" fmla="*/ 98440 w 1952504"/>
                  <a:gd name="connsiteY14" fmla="*/ 1165705 h 1211036"/>
                  <a:gd name="connsiteX15" fmla="*/ 53168 w 1952504"/>
                  <a:gd name="connsiteY15" fmla="*/ 1071491 h 1211036"/>
                  <a:gd name="connsiteX16" fmla="*/ 40957 w 1952504"/>
                  <a:gd name="connsiteY16" fmla="*/ 941331 h 1211036"/>
                  <a:gd name="connsiteX17" fmla="*/ 36337 w 1952504"/>
                  <a:gd name="connsiteY17" fmla="*/ 866378 h 1211036"/>
                  <a:gd name="connsiteX18" fmla="*/ 26023 w 1952504"/>
                  <a:gd name="connsiteY18" fmla="*/ 720602 h 1211036"/>
                  <a:gd name="connsiteX19" fmla="*/ 124 w 1952504"/>
                  <a:gd name="connsiteY19" fmla="*/ 55326 h 1211036"/>
                  <a:gd name="connsiteX0" fmla="*/ 124 w 1952504"/>
                  <a:gd name="connsiteY0" fmla="*/ 55326 h 1211036"/>
                  <a:gd name="connsiteX1" fmla="*/ 20596 w 1952504"/>
                  <a:gd name="connsiteY1" fmla="*/ 38267 h 1211036"/>
                  <a:gd name="connsiteX2" fmla="*/ 105564 w 1952504"/>
                  <a:gd name="connsiteY2" fmla="*/ 54116 h 1211036"/>
                  <a:gd name="connsiteX3" fmla="*/ 297293 w 1952504"/>
                  <a:gd name="connsiteY3" fmla="*/ 41679 h 1211036"/>
                  <a:gd name="connsiteX4" fmla="*/ 1864034 w 1952504"/>
                  <a:gd name="connsiteY4" fmla="*/ 39369 h 1211036"/>
                  <a:gd name="connsiteX5" fmla="*/ 1949113 w 1952504"/>
                  <a:gd name="connsiteY5" fmla="*/ 109445 h 1211036"/>
                  <a:gd name="connsiteX6" fmla="*/ 1933264 w 1952504"/>
                  <a:gd name="connsiteY6" fmla="*/ 546536 h 1211036"/>
                  <a:gd name="connsiteX7" fmla="*/ 1921928 w 1952504"/>
                  <a:gd name="connsiteY7" fmla="*/ 1078578 h 1211036"/>
                  <a:gd name="connsiteX8" fmla="*/ 1852998 w 1952504"/>
                  <a:gd name="connsiteY8" fmla="*/ 1174156 h 1211036"/>
                  <a:gd name="connsiteX9" fmla="*/ 1742635 w 1952504"/>
                  <a:gd name="connsiteY9" fmla="*/ 1206802 h 1211036"/>
                  <a:gd name="connsiteX10" fmla="*/ 1674507 w 1952504"/>
                  <a:gd name="connsiteY10" fmla="*/ 1204490 h 1211036"/>
                  <a:gd name="connsiteX11" fmla="*/ 709411 w 1952504"/>
                  <a:gd name="connsiteY11" fmla="*/ 1206576 h 1211036"/>
                  <a:gd name="connsiteX12" fmla="*/ 569363 w 1952504"/>
                  <a:gd name="connsiteY12" fmla="*/ 1204227 h 1211036"/>
                  <a:gd name="connsiteX13" fmla="*/ 207703 w 1952504"/>
                  <a:gd name="connsiteY13" fmla="*/ 1209002 h 1211036"/>
                  <a:gd name="connsiteX14" fmla="*/ 98440 w 1952504"/>
                  <a:gd name="connsiteY14" fmla="*/ 1165705 h 1211036"/>
                  <a:gd name="connsiteX15" fmla="*/ 53168 w 1952504"/>
                  <a:gd name="connsiteY15" fmla="*/ 1071491 h 1211036"/>
                  <a:gd name="connsiteX16" fmla="*/ 40957 w 1952504"/>
                  <a:gd name="connsiteY16" fmla="*/ 941331 h 1211036"/>
                  <a:gd name="connsiteX17" fmla="*/ 36337 w 1952504"/>
                  <a:gd name="connsiteY17" fmla="*/ 866378 h 1211036"/>
                  <a:gd name="connsiteX18" fmla="*/ 26023 w 1952504"/>
                  <a:gd name="connsiteY18" fmla="*/ 720602 h 1211036"/>
                  <a:gd name="connsiteX19" fmla="*/ 124 w 1952504"/>
                  <a:gd name="connsiteY19" fmla="*/ 55326 h 1211036"/>
                  <a:gd name="connsiteX0" fmla="*/ 124 w 1955521"/>
                  <a:gd name="connsiteY0" fmla="*/ 55326 h 1211036"/>
                  <a:gd name="connsiteX1" fmla="*/ 20596 w 1955521"/>
                  <a:gd name="connsiteY1" fmla="*/ 38267 h 1211036"/>
                  <a:gd name="connsiteX2" fmla="*/ 105564 w 1955521"/>
                  <a:gd name="connsiteY2" fmla="*/ 54116 h 1211036"/>
                  <a:gd name="connsiteX3" fmla="*/ 297293 w 1955521"/>
                  <a:gd name="connsiteY3" fmla="*/ 41679 h 1211036"/>
                  <a:gd name="connsiteX4" fmla="*/ 1864034 w 1955521"/>
                  <a:gd name="connsiteY4" fmla="*/ 39369 h 1211036"/>
                  <a:gd name="connsiteX5" fmla="*/ 1949113 w 1955521"/>
                  <a:gd name="connsiteY5" fmla="*/ 109445 h 1211036"/>
                  <a:gd name="connsiteX6" fmla="*/ 1945217 w 1955521"/>
                  <a:gd name="connsiteY6" fmla="*/ 546536 h 1211036"/>
                  <a:gd name="connsiteX7" fmla="*/ 1921928 w 1955521"/>
                  <a:gd name="connsiteY7" fmla="*/ 1078578 h 1211036"/>
                  <a:gd name="connsiteX8" fmla="*/ 1852998 w 1955521"/>
                  <a:gd name="connsiteY8" fmla="*/ 1174156 h 1211036"/>
                  <a:gd name="connsiteX9" fmla="*/ 1742635 w 1955521"/>
                  <a:gd name="connsiteY9" fmla="*/ 1206802 h 1211036"/>
                  <a:gd name="connsiteX10" fmla="*/ 1674507 w 1955521"/>
                  <a:gd name="connsiteY10" fmla="*/ 1204490 h 1211036"/>
                  <a:gd name="connsiteX11" fmla="*/ 709411 w 1955521"/>
                  <a:gd name="connsiteY11" fmla="*/ 1206576 h 1211036"/>
                  <a:gd name="connsiteX12" fmla="*/ 569363 w 1955521"/>
                  <a:gd name="connsiteY12" fmla="*/ 1204227 h 1211036"/>
                  <a:gd name="connsiteX13" fmla="*/ 207703 w 1955521"/>
                  <a:gd name="connsiteY13" fmla="*/ 1209002 h 1211036"/>
                  <a:gd name="connsiteX14" fmla="*/ 98440 w 1955521"/>
                  <a:gd name="connsiteY14" fmla="*/ 1165705 h 1211036"/>
                  <a:gd name="connsiteX15" fmla="*/ 53168 w 1955521"/>
                  <a:gd name="connsiteY15" fmla="*/ 1071491 h 1211036"/>
                  <a:gd name="connsiteX16" fmla="*/ 40957 w 1955521"/>
                  <a:gd name="connsiteY16" fmla="*/ 941331 h 1211036"/>
                  <a:gd name="connsiteX17" fmla="*/ 36337 w 1955521"/>
                  <a:gd name="connsiteY17" fmla="*/ 866378 h 1211036"/>
                  <a:gd name="connsiteX18" fmla="*/ 26023 w 1955521"/>
                  <a:gd name="connsiteY18" fmla="*/ 720602 h 1211036"/>
                  <a:gd name="connsiteX19" fmla="*/ 124 w 1955521"/>
                  <a:gd name="connsiteY19" fmla="*/ 55326 h 1211036"/>
                  <a:gd name="connsiteX0" fmla="*/ 124 w 1960163"/>
                  <a:gd name="connsiteY0" fmla="*/ 55326 h 1211036"/>
                  <a:gd name="connsiteX1" fmla="*/ 20596 w 1960163"/>
                  <a:gd name="connsiteY1" fmla="*/ 38267 h 1211036"/>
                  <a:gd name="connsiteX2" fmla="*/ 105564 w 1960163"/>
                  <a:gd name="connsiteY2" fmla="*/ 54116 h 1211036"/>
                  <a:gd name="connsiteX3" fmla="*/ 297293 w 1960163"/>
                  <a:gd name="connsiteY3" fmla="*/ 41679 h 1211036"/>
                  <a:gd name="connsiteX4" fmla="*/ 1864034 w 1960163"/>
                  <a:gd name="connsiteY4" fmla="*/ 39369 h 1211036"/>
                  <a:gd name="connsiteX5" fmla="*/ 1955089 w 1960163"/>
                  <a:gd name="connsiteY5" fmla="*/ 55657 h 1211036"/>
                  <a:gd name="connsiteX6" fmla="*/ 1945217 w 1960163"/>
                  <a:gd name="connsiteY6" fmla="*/ 546536 h 1211036"/>
                  <a:gd name="connsiteX7" fmla="*/ 1921928 w 1960163"/>
                  <a:gd name="connsiteY7" fmla="*/ 1078578 h 1211036"/>
                  <a:gd name="connsiteX8" fmla="*/ 1852998 w 1960163"/>
                  <a:gd name="connsiteY8" fmla="*/ 1174156 h 1211036"/>
                  <a:gd name="connsiteX9" fmla="*/ 1742635 w 1960163"/>
                  <a:gd name="connsiteY9" fmla="*/ 1206802 h 1211036"/>
                  <a:gd name="connsiteX10" fmla="*/ 1674507 w 1960163"/>
                  <a:gd name="connsiteY10" fmla="*/ 1204490 h 1211036"/>
                  <a:gd name="connsiteX11" fmla="*/ 709411 w 1960163"/>
                  <a:gd name="connsiteY11" fmla="*/ 1206576 h 1211036"/>
                  <a:gd name="connsiteX12" fmla="*/ 569363 w 1960163"/>
                  <a:gd name="connsiteY12" fmla="*/ 1204227 h 1211036"/>
                  <a:gd name="connsiteX13" fmla="*/ 207703 w 1960163"/>
                  <a:gd name="connsiteY13" fmla="*/ 1209002 h 1211036"/>
                  <a:gd name="connsiteX14" fmla="*/ 98440 w 1960163"/>
                  <a:gd name="connsiteY14" fmla="*/ 1165705 h 1211036"/>
                  <a:gd name="connsiteX15" fmla="*/ 53168 w 1960163"/>
                  <a:gd name="connsiteY15" fmla="*/ 1071491 h 1211036"/>
                  <a:gd name="connsiteX16" fmla="*/ 40957 w 1960163"/>
                  <a:gd name="connsiteY16" fmla="*/ 941331 h 1211036"/>
                  <a:gd name="connsiteX17" fmla="*/ 36337 w 1960163"/>
                  <a:gd name="connsiteY17" fmla="*/ 866378 h 1211036"/>
                  <a:gd name="connsiteX18" fmla="*/ 26023 w 1960163"/>
                  <a:gd name="connsiteY18" fmla="*/ 720602 h 1211036"/>
                  <a:gd name="connsiteX19" fmla="*/ 124 w 1960163"/>
                  <a:gd name="connsiteY19" fmla="*/ 55326 h 1211036"/>
                  <a:gd name="connsiteX0" fmla="*/ 124 w 1972256"/>
                  <a:gd name="connsiteY0" fmla="*/ 55326 h 1211036"/>
                  <a:gd name="connsiteX1" fmla="*/ 20596 w 1972256"/>
                  <a:gd name="connsiteY1" fmla="*/ 38267 h 1211036"/>
                  <a:gd name="connsiteX2" fmla="*/ 105564 w 1972256"/>
                  <a:gd name="connsiteY2" fmla="*/ 54116 h 1211036"/>
                  <a:gd name="connsiteX3" fmla="*/ 297293 w 1972256"/>
                  <a:gd name="connsiteY3" fmla="*/ 41679 h 1211036"/>
                  <a:gd name="connsiteX4" fmla="*/ 1864034 w 1972256"/>
                  <a:gd name="connsiteY4" fmla="*/ 39369 h 1211036"/>
                  <a:gd name="connsiteX5" fmla="*/ 1955089 w 1972256"/>
                  <a:gd name="connsiteY5" fmla="*/ 55657 h 1211036"/>
                  <a:gd name="connsiteX6" fmla="*/ 1945217 w 1972256"/>
                  <a:gd name="connsiteY6" fmla="*/ 546536 h 1211036"/>
                  <a:gd name="connsiteX7" fmla="*/ 1921928 w 1972256"/>
                  <a:gd name="connsiteY7" fmla="*/ 1078578 h 1211036"/>
                  <a:gd name="connsiteX8" fmla="*/ 1852998 w 1972256"/>
                  <a:gd name="connsiteY8" fmla="*/ 1174156 h 1211036"/>
                  <a:gd name="connsiteX9" fmla="*/ 1742635 w 1972256"/>
                  <a:gd name="connsiteY9" fmla="*/ 1206802 h 1211036"/>
                  <a:gd name="connsiteX10" fmla="*/ 1674507 w 1972256"/>
                  <a:gd name="connsiteY10" fmla="*/ 1204490 h 1211036"/>
                  <a:gd name="connsiteX11" fmla="*/ 709411 w 1972256"/>
                  <a:gd name="connsiteY11" fmla="*/ 1206576 h 1211036"/>
                  <a:gd name="connsiteX12" fmla="*/ 569363 w 1972256"/>
                  <a:gd name="connsiteY12" fmla="*/ 1204227 h 1211036"/>
                  <a:gd name="connsiteX13" fmla="*/ 207703 w 1972256"/>
                  <a:gd name="connsiteY13" fmla="*/ 1209002 h 1211036"/>
                  <a:gd name="connsiteX14" fmla="*/ 98440 w 1972256"/>
                  <a:gd name="connsiteY14" fmla="*/ 1165705 h 1211036"/>
                  <a:gd name="connsiteX15" fmla="*/ 53168 w 1972256"/>
                  <a:gd name="connsiteY15" fmla="*/ 1071491 h 1211036"/>
                  <a:gd name="connsiteX16" fmla="*/ 40957 w 1972256"/>
                  <a:gd name="connsiteY16" fmla="*/ 941331 h 1211036"/>
                  <a:gd name="connsiteX17" fmla="*/ 36337 w 1972256"/>
                  <a:gd name="connsiteY17" fmla="*/ 866378 h 1211036"/>
                  <a:gd name="connsiteX18" fmla="*/ 26023 w 1972256"/>
                  <a:gd name="connsiteY18" fmla="*/ 720602 h 1211036"/>
                  <a:gd name="connsiteX19" fmla="*/ 124 w 1972256"/>
                  <a:gd name="connsiteY19" fmla="*/ 55326 h 1211036"/>
                  <a:gd name="connsiteX0" fmla="*/ 124 w 1955091"/>
                  <a:gd name="connsiteY0" fmla="*/ 55326 h 1211036"/>
                  <a:gd name="connsiteX1" fmla="*/ 20596 w 1955091"/>
                  <a:gd name="connsiteY1" fmla="*/ 38267 h 1211036"/>
                  <a:gd name="connsiteX2" fmla="*/ 105564 w 1955091"/>
                  <a:gd name="connsiteY2" fmla="*/ 54116 h 1211036"/>
                  <a:gd name="connsiteX3" fmla="*/ 297293 w 1955091"/>
                  <a:gd name="connsiteY3" fmla="*/ 41679 h 1211036"/>
                  <a:gd name="connsiteX4" fmla="*/ 1864034 w 1955091"/>
                  <a:gd name="connsiteY4" fmla="*/ 39369 h 1211036"/>
                  <a:gd name="connsiteX5" fmla="*/ 1955089 w 1955091"/>
                  <a:gd name="connsiteY5" fmla="*/ 55657 h 1211036"/>
                  <a:gd name="connsiteX6" fmla="*/ 1945217 w 1955091"/>
                  <a:gd name="connsiteY6" fmla="*/ 546536 h 1211036"/>
                  <a:gd name="connsiteX7" fmla="*/ 1921928 w 1955091"/>
                  <a:gd name="connsiteY7" fmla="*/ 1078578 h 1211036"/>
                  <a:gd name="connsiteX8" fmla="*/ 1852998 w 1955091"/>
                  <a:gd name="connsiteY8" fmla="*/ 1174156 h 1211036"/>
                  <a:gd name="connsiteX9" fmla="*/ 1742635 w 1955091"/>
                  <a:gd name="connsiteY9" fmla="*/ 1206802 h 1211036"/>
                  <a:gd name="connsiteX10" fmla="*/ 1674507 w 1955091"/>
                  <a:gd name="connsiteY10" fmla="*/ 1204490 h 1211036"/>
                  <a:gd name="connsiteX11" fmla="*/ 709411 w 1955091"/>
                  <a:gd name="connsiteY11" fmla="*/ 1206576 h 1211036"/>
                  <a:gd name="connsiteX12" fmla="*/ 569363 w 1955091"/>
                  <a:gd name="connsiteY12" fmla="*/ 1204227 h 1211036"/>
                  <a:gd name="connsiteX13" fmla="*/ 207703 w 1955091"/>
                  <a:gd name="connsiteY13" fmla="*/ 1209002 h 1211036"/>
                  <a:gd name="connsiteX14" fmla="*/ 98440 w 1955091"/>
                  <a:gd name="connsiteY14" fmla="*/ 1165705 h 1211036"/>
                  <a:gd name="connsiteX15" fmla="*/ 53168 w 1955091"/>
                  <a:gd name="connsiteY15" fmla="*/ 1071491 h 1211036"/>
                  <a:gd name="connsiteX16" fmla="*/ 40957 w 1955091"/>
                  <a:gd name="connsiteY16" fmla="*/ 941331 h 1211036"/>
                  <a:gd name="connsiteX17" fmla="*/ 36337 w 1955091"/>
                  <a:gd name="connsiteY17" fmla="*/ 866378 h 1211036"/>
                  <a:gd name="connsiteX18" fmla="*/ 26023 w 1955091"/>
                  <a:gd name="connsiteY18" fmla="*/ 720602 h 1211036"/>
                  <a:gd name="connsiteX19" fmla="*/ 124 w 1955091"/>
                  <a:gd name="connsiteY19" fmla="*/ 55326 h 1211036"/>
                  <a:gd name="connsiteX0" fmla="*/ 124 w 1955089"/>
                  <a:gd name="connsiteY0" fmla="*/ 55326 h 1211036"/>
                  <a:gd name="connsiteX1" fmla="*/ 20596 w 1955089"/>
                  <a:gd name="connsiteY1" fmla="*/ 38267 h 1211036"/>
                  <a:gd name="connsiteX2" fmla="*/ 105564 w 1955089"/>
                  <a:gd name="connsiteY2" fmla="*/ 54116 h 1211036"/>
                  <a:gd name="connsiteX3" fmla="*/ 297293 w 1955089"/>
                  <a:gd name="connsiteY3" fmla="*/ 41679 h 1211036"/>
                  <a:gd name="connsiteX4" fmla="*/ 1490654 w 1955089"/>
                  <a:gd name="connsiteY4" fmla="*/ 43179 h 1211036"/>
                  <a:gd name="connsiteX5" fmla="*/ 1955089 w 1955089"/>
                  <a:gd name="connsiteY5" fmla="*/ 55657 h 1211036"/>
                  <a:gd name="connsiteX6" fmla="*/ 1945217 w 1955089"/>
                  <a:gd name="connsiteY6" fmla="*/ 546536 h 1211036"/>
                  <a:gd name="connsiteX7" fmla="*/ 1921928 w 1955089"/>
                  <a:gd name="connsiteY7" fmla="*/ 1078578 h 1211036"/>
                  <a:gd name="connsiteX8" fmla="*/ 1852998 w 1955089"/>
                  <a:gd name="connsiteY8" fmla="*/ 1174156 h 1211036"/>
                  <a:gd name="connsiteX9" fmla="*/ 1742635 w 1955089"/>
                  <a:gd name="connsiteY9" fmla="*/ 1206802 h 1211036"/>
                  <a:gd name="connsiteX10" fmla="*/ 1674507 w 1955089"/>
                  <a:gd name="connsiteY10" fmla="*/ 1204490 h 1211036"/>
                  <a:gd name="connsiteX11" fmla="*/ 709411 w 1955089"/>
                  <a:gd name="connsiteY11" fmla="*/ 1206576 h 1211036"/>
                  <a:gd name="connsiteX12" fmla="*/ 569363 w 1955089"/>
                  <a:gd name="connsiteY12" fmla="*/ 1204227 h 1211036"/>
                  <a:gd name="connsiteX13" fmla="*/ 207703 w 1955089"/>
                  <a:gd name="connsiteY13" fmla="*/ 1209002 h 1211036"/>
                  <a:gd name="connsiteX14" fmla="*/ 98440 w 1955089"/>
                  <a:gd name="connsiteY14" fmla="*/ 1165705 h 1211036"/>
                  <a:gd name="connsiteX15" fmla="*/ 53168 w 1955089"/>
                  <a:gd name="connsiteY15" fmla="*/ 1071491 h 1211036"/>
                  <a:gd name="connsiteX16" fmla="*/ 40957 w 1955089"/>
                  <a:gd name="connsiteY16" fmla="*/ 941331 h 1211036"/>
                  <a:gd name="connsiteX17" fmla="*/ 36337 w 1955089"/>
                  <a:gd name="connsiteY17" fmla="*/ 866378 h 1211036"/>
                  <a:gd name="connsiteX18" fmla="*/ 26023 w 1955089"/>
                  <a:gd name="connsiteY18" fmla="*/ 720602 h 1211036"/>
                  <a:gd name="connsiteX19" fmla="*/ 124 w 1955089"/>
                  <a:gd name="connsiteY19" fmla="*/ 55326 h 1211036"/>
                  <a:gd name="connsiteX0" fmla="*/ 124 w 1955089"/>
                  <a:gd name="connsiteY0" fmla="*/ 55326 h 1211036"/>
                  <a:gd name="connsiteX1" fmla="*/ 20596 w 1955089"/>
                  <a:gd name="connsiteY1" fmla="*/ 38267 h 1211036"/>
                  <a:gd name="connsiteX2" fmla="*/ 105564 w 1955089"/>
                  <a:gd name="connsiteY2" fmla="*/ 54116 h 1211036"/>
                  <a:gd name="connsiteX3" fmla="*/ 544943 w 1955089"/>
                  <a:gd name="connsiteY3" fmla="*/ 37869 h 1211036"/>
                  <a:gd name="connsiteX4" fmla="*/ 1490654 w 1955089"/>
                  <a:gd name="connsiteY4" fmla="*/ 43179 h 1211036"/>
                  <a:gd name="connsiteX5" fmla="*/ 1955089 w 1955089"/>
                  <a:gd name="connsiteY5" fmla="*/ 55657 h 1211036"/>
                  <a:gd name="connsiteX6" fmla="*/ 1945217 w 1955089"/>
                  <a:gd name="connsiteY6" fmla="*/ 546536 h 1211036"/>
                  <a:gd name="connsiteX7" fmla="*/ 1921928 w 1955089"/>
                  <a:gd name="connsiteY7" fmla="*/ 1078578 h 1211036"/>
                  <a:gd name="connsiteX8" fmla="*/ 1852998 w 1955089"/>
                  <a:gd name="connsiteY8" fmla="*/ 1174156 h 1211036"/>
                  <a:gd name="connsiteX9" fmla="*/ 1742635 w 1955089"/>
                  <a:gd name="connsiteY9" fmla="*/ 1206802 h 1211036"/>
                  <a:gd name="connsiteX10" fmla="*/ 1674507 w 1955089"/>
                  <a:gd name="connsiteY10" fmla="*/ 1204490 h 1211036"/>
                  <a:gd name="connsiteX11" fmla="*/ 709411 w 1955089"/>
                  <a:gd name="connsiteY11" fmla="*/ 1206576 h 1211036"/>
                  <a:gd name="connsiteX12" fmla="*/ 569363 w 1955089"/>
                  <a:gd name="connsiteY12" fmla="*/ 1204227 h 1211036"/>
                  <a:gd name="connsiteX13" fmla="*/ 207703 w 1955089"/>
                  <a:gd name="connsiteY13" fmla="*/ 1209002 h 1211036"/>
                  <a:gd name="connsiteX14" fmla="*/ 98440 w 1955089"/>
                  <a:gd name="connsiteY14" fmla="*/ 1165705 h 1211036"/>
                  <a:gd name="connsiteX15" fmla="*/ 53168 w 1955089"/>
                  <a:gd name="connsiteY15" fmla="*/ 1071491 h 1211036"/>
                  <a:gd name="connsiteX16" fmla="*/ 40957 w 1955089"/>
                  <a:gd name="connsiteY16" fmla="*/ 941331 h 1211036"/>
                  <a:gd name="connsiteX17" fmla="*/ 36337 w 1955089"/>
                  <a:gd name="connsiteY17" fmla="*/ 866378 h 1211036"/>
                  <a:gd name="connsiteX18" fmla="*/ 26023 w 1955089"/>
                  <a:gd name="connsiteY18" fmla="*/ 720602 h 1211036"/>
                  <a:gd name="connsiteX19" fmla="*/ 124 w 1955089"/>
                  <a:gd name="connsiteY19" fmla="*/ 55326 h 1211036"/>
                  <a:gd name="connsiteX0" fmla="*/ 2460 w 1957425"/>
                  <a:gd name="connsiteY0" fmla="*/ 54838 h 1210548"/>
                  <a:gd name="connsiteX1" fmla="*/ 22932 w 1957425"/>
                  <a:gd name="connsiteY1" fmla="*/ 37779 h 1210548"/>
                  <a:gd name="connsiteX2" fmla="*/ 195530 w 1957425"/>
                  <a:gd name="connsiteY2" fmla="*/ 42198 h 1210548"/>
                  <a:gd name="connsiteX3" fmla="*/ 547279 w 1957425"/>
                  <a:gd name="connsiteY3" fmla="*/ 37381 h 1210548"/>
                  <a:gd name="connsiteX4" fmla="*/ 1492990 w 1957425"/>
                  <a:gd name="connsiteY4" fmla="*/ 42691 h 1210548"/>
                  <a:gd name="connsiteX5" fmla="*/ 1957425 w 1957425"/>
                  <a:gd name="connsiteY5" fmla="*/ 55169 h 1210548"/>
                  <a:gd name="connsiteX6" fmla="*/ 1947553 w 1957425"/>
                  <a:gd name="connsiteY6" fmla="*/ 546048 h 1210548"/>
                  <a:gd name="connsiteX7" fmla="*/ 1924264 w 1957425"/>
                  <a:gd name="connsiteY7" fmla="*/ 1078090 h 1210548"/>
                  <a:gd name="connsiteX8" fmla="*/ 1855334 w 1957425"/>
                  <a:gd name="connsiteY8" fmla="*/ 1173668 h 1210548"/>
                  <a:gd name="connsiteX9" fmla="*/ 1744971 w 1957425"/>
                  <a:gd name="connsiteY9" fmla="*/ 1206314 h 1210548"/>
                  <a:gd name="connsiteX10" fmla="*/ 1676843 w 1957425"/>
                  <a:gd name="connsiteY10" fmla="*/ 1204002 h 1210548"/>
                  <a:gd name="connsiteX11" fmla="*/ 711747 w 1957425"/>
                  <a:gd name="connsiteY11" fmla="*/ 1206088 h 1210548"/>
                  <a:gd name="connsiteX12" fmla="*/ 571699 w 1957425"/>
                  <a:gd name="connsiteY12" fmla="*/ 1203739 h 1210548"/>
                  <a:gd name="connsiteX13" fmla="*/ 210039 w 1957425"/>
                  <a:gd name="connsiteY13" fmla="*/ 1208514 h 1210548"/>
                  <a:gd name="connsiteX14" fmla="*/ 100776 w 1957425"/>
                  <a:gd name="connsiteY14" fmla="*/ 1165217 h 1210548"/>
                  <a:gd name="connsiteX15" fmla="*/ 55504 w 1957425"/>
                  <a:gd name="connsiteY15" fmla="*/ 1071003 h 1210548"/>
                  <a:gd name="connsiteX16" fmla="*/ 43293 w 1957425"/>
                  <a:gd name="connsiteY16" fmla="*/ 940843 h 1210548"/>
                  <a:gd name="connsiteX17" fmla="*/ 38673 w 1957425"/>
                  <a:gd name="connsiteY17" fmla="*/ 865890 h 1210548"/>
                  <a:gd name="connsiteX18" fmla="*/ 28359 w 1957425"/>
                  <a:gd name="connsiteY18" fmla="*/ 720114 h 1210548"/>
                  <a:gd name="connsiteX19" fmla="*/ 2460 w 1957425"/>
                  <a:gd name="connsiteY19" fmla="*/ 54838 h 1210548"/>
                  <a:gd name="connsiteX0" fmla="*/ 2460 w 1957425"/>
                  <a:gd name="connsiteY0" fmla="*/ 54838 h 1210548"/>
                  <a:gd name="connsiteX1" fmla="*/ 22932 w 1957425"/>
                  <a:gd name="connsiteY1" fmla="*/ 37779 h 1210548"/>
                  <a:gd name="connsiteX2" fmla="*/ 195530 w 1957425"/>
                  <a:gd name="connsiteY2" fmla="*/ 42198 h 1210548"/>
                  <a:gd name="connsiteX3" fmla="*/ 547279 w 1957425"/>
                  <a:gd name="connsiteY3" fmla="*/ 37381 h 1210548"/>
                  <a:gd name="connsiteX4" fmla="*/ 1504420 w 1957425"/>
                  <a:gd name="connsiteY4" fmla="*/ 27451 h 1210548"/>
                  <a:gd name="connsiteX5" fmla="*/ 1957425 w 1957425"/>
                  <a:gd name="connsiteY5" fmla="*/ 55169 h 1210548"/>
                  <a:gd name="connsiteX6" fmla="*/ 1947553 w 1957425"/>
                  <a:gd name="connsiteY6" fmla="*/ 546048 h 1210548"/>
                  <a:gd name="connsiteX7" fmla="*/ 1924264 w 1957425"/>
                  <a:gd name="connsiteY7" fmla="*/ 1078090 h 1210548"/>
                  <a:gd name="connsiteX8" fmla="*/ 1855334 w 1957425"/>
                  <a:gd name="connsiteY8" fmla="*/ 1173668 h 1210548"/>
                  <a:gd name="connsiteX9" fmla="*/ 1744971 w 1957425"/>
                  <a:gd name="connsiteY9" fmla="*/ 1206314 h 1210548"/>
                  <a:gd name="connsiteX10" fmla="*/ 1676843 w 1957425"/>
                  <a:gd name="connsiteY10" fmla="*/ 1204002 h 1210548"/>
                  <a:gd name="connsiteX11" fmla="*/ 711747 w 1957425"/>
                  <a:gd name="connsiteY11" fmla="*/ 1206088 h 1210548"/>
                  <a:gd name="connsiteX12" fmla="*/ 571699 w 1957425"/>
                  <a:gd name="connsiteY12" fmla="*/ 1203739 h 1210548"/>
                  <a:gd name="connsiteX13" fmla="*/ 210039 w 1957425"/>
                  <a:gd name="connsiteY13" fmla="*/ 1208514 h 1210548"/>
                  <a:gd name="connsiteX14" fmla="*/ 100776 w 1957425"/>
                  <a:gd name="connsiteY14" fmla="*/ 1165217 h 1210548"/>
                  <a:gd name="connsiteX15" fmla="*/ 55504 w 1957425"/>
                  <a:gd name="connsiteY15" fmla="*/ 1071003 h 1210548"/>
                  <a:gd name="connsiteX16" fmla="*/ 43293 w 1957425"/>
                  <a:gd name="connsiteY16" fmla="*/ 940843 h 1210548"/>
                  <a:gd name="connsiteX17" fmla="*/ 38673 w 1957425"/>
                  <a:gd name="connsiteY17" fmla="*/ 865890 h 1210548"/>
                  <a:gd name="connsiteX18" fmla="*/ 28359 w 1957425"/>
                  <a:gd name="connsiteY18" fmla="*/ 720114 h 1210548"/>
                  <a:gd name="connsiteX19" fmla="*/ 2460 w 1957425"/>
                  <a:gd name="connsiteY19" fmla="*/ 54838 h 1210548"/>
                  <a:gd name="connsiteX0" fmla="*/ 2460 w 1957425"/>
                  <a:gd name="connsiteY0" fmla="*/ 54838 h 1210548"/>
                  <a:gd name="connsiteX1" fmla="*/ 22932 w 1957425"/>
                  <a:gd name="connsiteY1" fmla="*/ 37779 h 1210548"/>
                  <a:gd name="connsiteX2" fmla="*/ 195530 w 1957425"/>
                  <a:gd name="connsiteY2" fmla="*/ 42198 h 1210548"/>
                  <a:gd name="connsiteX3" fmla="*/ 547279 w 1957425"/>
                  <a:gd name="connsiteY3" fmla="*/ 37381 h 1210548"/>
                  <a:gd name="connsiteX4" fmla="*/ 1504420 w 1957425"/>
                  <a:gd name="connsiteY4" fmla="*/ 27451 h 1210548"/>
                  <a:gd name="connsiteX5" fmla="*/ 1957425 w 1957425"/>
                  <a:gd name="connsiteY5" fmla="*/ 55169 h 1210548"/>
                  <a:gd name="connsiteX6" fmla="*/ 1947553 w 1957425"/>
                  <a:gd name="connsiteY6" fmla="*/ 546048 h 1210548"/>
                  <a:gd name="connsiteX7" fmla="*/ 1924264 w 1957425"/>
                  <a:gd name="connsiteY7" fmla="*/ 1078090 h 1210548"/>
                  <a:gd name="connsiteX8" fmla="*/ 1855334 w 1957425"/>
                  <a:gd name="connsiteY8" fmla="*/ 1181288 h 1210548"/>
                  <a:gd name="connsiteX9" fmla="*/ 1744971 w 1957425"/>
                  <a:gd name="connsiteY9" fmla="*/ 1206314 h 1210548"/>
                  <a:gd name="connsiteX10" fmla="*/ 1676843 w 1957425"/>
                  <a:gd name="connsiteY10" fmla="*/ 1204002 h 1210548"/>
                  <a:gd name="connsiteX11" fmla="*/ 711747 w 1957425"/>
                  <a:gd name="connsiteY11" fmla="*/ 1206088 h 1210548"/>
                  <a:gd name="connsiteX12" fmla="*/ 571699 w 1957425"/>
                  <a:gd name="connsiteY12" fmla="*/ 1203739 h 1210548"/>
                  <a:gd name="connsiteX13" fmla="*/ 210039 w 1957425"/>
                  <a:gd name="connsiteY13" fmla="*/ 1208514 h 1210548"/>
                  <a:gd name="connsiteX14" fmla="*/ 100776 w 1957425"/>
                  <a:gd name="connsiteY14" fmla="*/ 1165217 h 1210548"/>
                  <a:gd name="connsiteX15" fmla="*/ 55504 w 1957425"/>
                  <a:gd name="connsiteY15" fmla="*/ 1071003 h 1210548"/>
                  <a:gd name="connsiteX16" fmla="*/ 43293 w 1957425"/>
                  <a:gd name="connsiteY16" fmla="*/ 940843 h 1210548"/>
                  <a:gd name="connsiteX17" fmla="*/ 38673 w 1957425"/>
                  <a:gd name="connsiteY17" fmla="*/ 865890 h 1210548"/>
                  <a:gd name="connsiteX18" fmla="*/ 28359 w 1957425"/>
                  <a:gd name="connsiteY18" fmla="*/ 720114 h 1210548"/>
                  <a:gd name="connsiteX19" fmla="*/ 2460 w 1957425"/>
                  <a:gd name="connsiteY19" fmla="*/ 54838 h 1210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957425" h="1210548">
                    <a:moveTo>
                      <a:pt x="2460" y="54838"/>
                    </a:moveTo>
                    <a:cubicBezTo>
                      <a:pt x="1556" y="-58884"/>
                      <a:pt x="-9246" y="39886"/>
                      <a:pt x="22932" y="37779"/>
                    </a:cubicBezTo>
                    <a:cubicBezTo>
                      <a:pt x="55110" y="35672"/>
                      <a:pt x="108139" y="42264"/>
                      <a:pt x="195530" y="42198"/>
                    </a:cubicBezTo>
                    <a:cubicBezTo>
                      <a:pt x="282921" y="42132"/>
                      <a:pt x="483064" y="53435"/>
                      <a:pt x="547279" y="37381"/>
                    </a:cubicBezTo>
                    <a:cubicBezTo>
                      <a:pt x="1855024" y="70075"/>
                      <a:pt x="727839" y="57319"/>
                      <a:pt x="1504420" y="27451"/>
                    </a:cubicBezTo>
                    <a:cubicBezTo>
                      <a:pt x="1543749" y="37283"/>
                      <a:pt x="1957861" y="26953"/>
                      <a:pt x="1957425" y="55169"/>
                    </a:cubicBezTo>
                    <a:cubicBezTo>
                      <a:pt x="1956634" y="106386"/>
                      <a:pt x="1953847" y="400918"/>
                      <a:pt x="1947553" y="546048"/>
                    </a:cubicBezTo>
                    <a:cubicBezTo>
                      <a:pt x="1958544" y="772731"/>
                      <a:pt x="1939634" y="972217"/>
                      <a:pt x="1924264" y="1078090"/>
                    </a:cubicBezTo>
                    <a:cubicBezTo>
                      <a:pt x="1908894" y="1183963"/>
                      <a:pt x="1885216" y="1159917"/>
                      <a:pt x="1855334" y="1181288"/>
                    </a:cubicBezTo>
                    <a:cubicBezTo>
                      <a:pt x="1825452" y="1202659"/>
                      <a:pt x="1789216" y="1201398"/>
                      <a:pt x="1744971" y="1206314"/>
                    </a:cubicBezTo>
                    <a:cubicBezTo>
                      <a:pt x="1730223" y="1211230"/>
                      <a:pt x="1835399" y="1207452"/>
                      <a:pt x="1676843" y="1204002"/>
                    </a:cubicBezTo>
                    <a:cubicBezTo>
                      <a:pt x="1355219" y="1197004"/>
                      <a:pt x="1033446" y="1205393"/>
                      <a:pt x="711747" y="1206088"/>
                    </a:cubicBezTo>
                    <a:cubicBezTo>
                      <a:pt x="696999" y="1211004"/>
                      <a:pt x="655317" y="1203335"/>
                      <a:pt x="571699" y="1203739"/>
                    </a:cubicBezTo>
                    <a:cubicBezTo>
                      <a:pt x="488081" y="1204143"/>
                      <a:pt x="288526" y="1214934"/>
                      <a:pt x="210039" y="1208514"/>
                    </a:cubicBezTo>
                    <a:cubicBezTo>
                      <a:pt x="131552" y="1202094"/>
                      <a:pt x="126532" y="1188135"/>
                      <a:pt x="100776" y="1165217"/>
                    </a:cubicBezTo>
                    <a:cubicBezTo>
                      <a:pt x="75020" y="1142299"/>
                      <a:pt x="73120" y="1128237"/>
                      <a:pt x="55504" y="1071003"/>
                    </a:cubicBezTo>
                    <a:cubicBezTo>
                      <a:pt x="39431" y="977212"/>
                      <a:pt x="46098" y="975029"/>
                      <a:pt x="43293" y="940843"/>
                    </a:cubicBezTo>
                    <a:cubicBezTo>
                      <a:pt x="40488" y="906658"/>
                      <a:pt x="43157" y="890553"/>
                      <a:pt x="38673" y="865890"/>
                    </a:cubicBezTo>
                    <a:cubicBezTo>
                      <a:pt x="33324" y="836468"/>
                      <a:pt x="33275" y="749611"/>
                      <a:pt x="28359" y="720114"/>
                    </a:cubicBezTo>
                    <a:cubicBezTo>
                      <a:pt x="8059" y="253203"/>
                      <a:pt x="3364" y="168560"/>
                      <a:pt x="2460" y="54838"/>
                    </a:cubicBezTo>
                    <a:close/>
                  </a:path>
                </a:pathLst>
              </a:custGeom>
              <a:solidFill>
                <a:schemeClr val="accent5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" name="Group 4"/>
            <p:cNvGrpSpPr/>
            <p:nvPr/>
          </p:nvGrpSpPr>
          <p:grpSpPr>
            <a:xfrm>
              <a:off x="1573366" y="2358120"/>
              <a:ext cx="843103" cy="659016"/>
              <a:chOff x="4168312" y="5164444"/>
              <a:chExt cx="843103" cy="659016"/>
            </a:xfrm>
          </p:grpSpPr>
          <p:sp>
            <p:nvSpPr>
              <p:cNvPr id="25" name="TextBox 24"/>
              <p:cNvSpPr txBox="1"/>
              <p:nvPr/>
            </p:nvSpPr>
            <p:spPr>
              <a:xfrm>
                <a:off x="4168312" y="5238685"/>
                <a:ext cx="81736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>
                    <a:latin typeface="Comic Sans MS" panose="030F0702030302020204" pitchFamily="66" charset="0"/>
                  </a:rPr>
                  <a:t>7</a:t>
                </a:r>
              </a:p>
            </p:txBody>
          </p:sp>
          <p:pic>
            <p:nvPicPr>
              <p:cNvPr id="28" name="Picture 27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30268" y="5164444"/>
                <a:ext cx="581147" cy="643900"/>
              </a:xfrm>
              <a:prstGeom prst="rect">
                <a:avLst/>
              </a:prstGeom>
              <a:effectLst/>
            </p:spPr>
          </p:pic>
        </p:grpSp>
      </p:grpSp>
      <p:grpSp>
        <p:nvGrpSpPr>
          <p:cNvPr id="30" name="Group 29"/>
          <p:cNvGrpSpPr/>
          <p:nvPr/>
        </p:nvGrpSpPr>
        <p:grpSpPr>
          <a:xfrm>
            <a:off x="5371216" y="1048601"/>
            <a:ext cx="2797740" cy="3305559"/>
            <a:chOff x="5371216" y="1455699"/>
            <a:chExt cx="2797740" cy="3305559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71216" y="1909635"/>
              <a:ext cx="2797740" cy="2851623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6169068" y="2362844"/>
              <a:ext cx="479330" cy="1982541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181768" y="3438163"/>
              <a:ext cx="466630" cy="180231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</p:txBody>
        </p:sp>
        <p:sp>
          <p:nvSpPr>
            <p:cNvPr id="9" name="Freeform 8"/>
            <p:cNvSpPr/>
            <p:nvPr/>
          </p:nvSpPr>
          <p:spPr>
            <a:xfrm>
              <a:off x="5809737" y="2411693"/>
              <a:ext cx="1703584" cy="2208956"/>
            </a:xfrm>
            <a:custGeom>
              <a:avLst/>
              <a:gdLst>
                <a:gd name="connsiteX0" fmla="*/ 0 w 2032900"/>
                <a:gd name="connsiteY0" fmla="*/ 0 h 1224133"/>
                <a:gd name="connsiteX1" fmla="*/ 0 w 2032900"/>
                <a:gd name="connsiteY1" fmla="*/ 0 h 1224133"/>
                <a:gd name="connsiteX2" fmla="*/ 132735 w 2032900"/>
                <a:gd name="connsiteY2" fmla="*/ 29497 h 1224133"/>
                <a:gd name="connsiteX3" fmla="*/ 324464 w 2032900"/>
                <a:gd name="connsiteY3" fmla="*/ 0 h 1224133"/>
                <a:gd name="connsiteX4" fmla="*/ 1887793 w 2032900"/>
                <a:gd name="connsiteY4" fmla="*/ 14749 h 1224133"/>
                <a:gd name="connsiteX5" fmla="*/ 2005781 w 2032900"/>
                <a:gd name="connsiteY5" fmla="*/ 44245 h 1224133"/>
                <a:gd name="connsiteX6" fmla="*/ 1976284 w 2032900"/>
                <a:gd name="connsiteY6" fmla="*/ 501445 h 1224133"/>
                <a:gd name="connsiteX7" fmla="*/ 1976284 w 2032900"/>
                <a:gd name="connsiteY7" fmla="*/ 1061884 h 1224133"/>
                <a:gd name="connsiteX8" fmla="*/ 1902542 w 2032900"/>
                <a:gd name="connsiteY8" fmla="*/ 1150374 h 1224133"/>
                <a:gd name="connsiteX9" fmla="*/ 1769806 w 2032900"/>
                <a:gd name="connsiteY9" fmla="*/ 1165123 h 1224133"/>
                <a:gd name="connsiteX10" fmla="*/ 1725561 w 2032900"/>
                <a:gd name="connsiteY10" fmla="*/ 1179871 h 1224133"/>
                <a:gd name="connsiteX11" fmla="*/ 678426 w 2032900"/>
                <a:gd name="connsiteY11" fmla="*/ 1209368 h 1224133"/>
                <a:gd name="connsiteX12" fmla="*/ 634181 w 2032900"/>
                <a:gd name="connsiteY12" fmla="*/ 1224116 h 1224133"/>
                <a:gd name="connsiteX13" fmla="*/ 221226 w 2032900"/>
                <a:gd name="connsiteY13" fmla="*/ 1194619 h 1224133"/>
                <a:gd name="connsiteX14" fmla="*/ 176981 w 2032900"/>
                <a:gd name="connsiteY14" fmla="*/ 1165123 h 1224133"/>
                <a:gd name="connsiteX15" fmla="*/ 88490 w 2032900"/>
                <a:gd name="connsiteY15" fmla="*/ 1120878 h 1224133"/>
                <a:gd name="connsiteX16" fmla="*/ 44245 w 2032900"/>
                <a:gd name="connsiteY16" fmla="*/ 899652 h 1224133"/>
                <a:gd name="connsiteX17" fmla="*/ 29497 w 2032900"/>
                <a:gd name="connsiteY17" fmla="*/ 825910 h 1224133"/>
                <a:gd name="connsiteX18" fmla="*/ 14748 w 2032900"/>
                <a:gd name="connsiteY18" fmla="*/ 737419 h 1224133"/>
                <a:gd name="connsiteX19" fmla="*/ 0 w 2032900"/>
                <a:gd name="connsiteY19" fmla="*/ 0 h 1224133"/>
                <a:gd name="connsiteX0" fmla="*/ 0 w 2014972"/>
                <a:gd name="connsiteY0" fmla="*/ 0 h 1224133"/>
                <a:gd name="connsiteX1" fmla="*/ 0 w 2014972"/>
                <a:gd name="connsiteY1" fmla="*/ 0 h 1224133"/>
                <a:gd name="connsiteX2" fmla="*/ 132735 w 2014972"/>
                <a:gd name="connsiteY2" fmla="*/ 29497 h 1224133"/>
                <a:gd name="connsiteX3" fmla="*/ 324464 w 2014972"/>
                <a:gd name="connsiteY3" fmla="*/ 0 h 1224133"/>
                <a:gd name="connsiteX4" fmla="*/ 1887793 w 2014972"/>
                <a:gd name="connsiteY4" fmla="*/ 14749 h 1224133"/>
                <a:gd name="connsiteX5" fmla="*/ 1976284 w 2014972"/>
                <a:gd name="connsiteY5" fmla="*/ 73742 h 1224133"/>
                <a:gd name="connsiteX6" fmla="*/ 1976284 w 2014972"/>
                <a:gd name="connsiteY6" fmla="*/ 501445 h 1224133"/>
                <a:gd name="connsiteX7" fmla="*/ 1976284 w 2014972"/>
                <a:gd name="connsiteY7" fmla="*/ 1061884 h 1224133"/>
                <a:gd name="connsiteX8" fmla="*/ 1902542 w 2014972"/>
                <a:gd name="connsiteY8" fmla="*/ 1150374 h 1224133"/>
                <a:gd name="connsiteX9" fmla="*/ 1769806 w 2014972"/>
                <a:gd name="connsiteY9" fmla="*/ 1165123 h 1224133"/>
                <a:gd name="connsiteX10" fmla="*/ 1725561 w 2014972"/>
                <a:gd name="connsiteY10" fmla="*/ 1179871 h 1224133"/>
                <a:gd name="connsiteX11" fmla="*/ 678426 w 2014972"/>
                <a:gd name="connsiteY11" fmla="*/ 1209368 h 1224133"/>
                <a:gd name="connsiteX12" fmla="*/ 634181 w 2014972"/>
                <a:gd name="connsiteY12" fmla="*/ 1224116 h 1224133"/>
                <a:gd name="connsiteX13" fmla="*/ 221226 w 2014972"/>
                <a:gd name="connsiteY13" fmla="*/ 1194619 h 1224133"/>
                <a:gd name="connsiteX14" fmla="*/ 176981 w 2014972"/>
                <a:gd name="connsiteY14" fmla="*/ 1165123 h 1224133"/>
                <a:gd name="connsiteX15" fmla="*/ 88490 w 2014972"/>
                <a:gd name="connsiteY15" fmla="*/ 1120878 h 1224133"/>
                <a:gd name="connsiteX16" fmla="*/ 44245 w 2014972"/>
                <a:gd name="connsiteY16" fmla="*/ 899652 h 1224133"/>
                <a:gd name="connsiteX17" fmla="*/ 29497 w 2014972"/>
                <a:gd name="connsiteY17" fmla="*/ 825910 h 1224133"/>
                <a:gd name="connsiteX18" fmla="*/ 14748 w 2014972"/>
                <a:gd name="connsiteY18" fmla="*/ 737419 h 1224133"/>
                <a:gd name="connsiteX19" fmla="*/ 0 w 2014972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902542 w 1984759"/>
                <a:gd name="connsiteY8" fmla="*/ 1150374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858296 w 1984759"/>
                <a:gd name="connsiteY8" fmla="*/ 11208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117986 w 1984759"/>
                <a:gd name="connsiteY15" fmla="*/ 1091381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117986 w 1984759"/>
                <a:gd name="connsiteY15" fmla="*/ 1091381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76889 w 1984759"/>
                <a:gd name="connsiteY15" fmla="*/ 1081106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76889 w 1984759"/>
                <a:gd name="connsiteY15" fmla="*/ 1081106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53194 w 1984759"/>
                <a:gd name="connsiteY18" fmla="*/ 678923 h 1224133"/>
                <a:gd name="connsiteX19" fmla="*/ 0 w 1984759"/>
                <a:gd name="connsiteY19" fmla="*/ 0 h 1224133"/>
                <a:gd name="connsiteX0" fmla="*/ 0 w 1984759"/>
                <a:gd name="connsiteY0" fmla="*/ 0 h 1210129"/>
                <a:gd name="connsiteX1" fmla="*/ 0 w 1984759"/>
                <a:gd name="connsiteY1" fmla="*/ 0 h 1210129"/>
                <a:gd name="connsiteX2" fmla="*/ 132735 w 1984759"/>
                <a:gd name="connsiteY2" fmla="*/ 29497 h 1210129"/>
                <a:gd name="connsiteX3" fmla="*/ 324464 w 1984759"/>
                <a:gd name="connsiteY3" fmla="*/ 0 h 1210129"/>
                <a:gd name="connsiteX4" fmla="*/ 1887793 w 1984759"/>
                <a:gd name="connsiteY4" fmla="*/ 14749 h 1210129"/>
                <a:gd name="connsiteX5" fmla="*/ 1976284 w 1984759"/>
                <a:gd name="connsiteY5" fmla="*/ 73742 h 1210129"/>
                <a:gd name="connsiteX6" fmla="*/ 1946788 w 1984759"/>
                <a:gd name="connsiteY6" fmla="*/ 501445 h 1210129"/>
                <a:gd name="connsiteX7" fmla="*/ 1932039 w 1984759"/>
                <a:gd name="connsiteY7" fmla="*/ 1047135 h 1210129"/>
                <a:gd name="connsiteX8" fmla="*/ 1880169 w 1984759"/>
                <a:gd name="connsiteY8" fmla="*/ 1132477 h 1210129"/>
                <a:gd name="connsiteX9" fmla="*/ 1769806 w 1984759"/>
                <a:gd name="connsiteY9" fmla="*/ 1165123 h 1210129"/>
                <a:gd name="connsiteX10" fmla="*/ 1725561 w 1984759"/>
                <a:gd name="connsiteY10" fmla="*/ 1179871 h 1210129"/>
                <a:gd name="connsiteX11" fmla="*/ 678426 w 1984759"/>
                <a:gd name="connsiteY11" fmla="*/ 1209368 h 1210129"/>
                <a:gd name="connsiteX12" fmla="*/ 572536 w 1984759"/>
                <a:gd name="connsiteY12" fmla="*/ 1193294 h 1210129"/>
                <a:gd name="connsiteX13" fmla="*/ 221226 w 1984759"/>
                <a:gd name="connsiteY13" fmla="*/ 1194619 h 1210129"/>
                <a:gd name="connsiteX14" fmla="*/ 176981 w 1984759"/>
                <a:gd name="connsiteY14" fmla="*/ 1165123 h 1210129"/>
                <a:gd name="connsiteX15" fmla="*/ 76889 w 1984759"/>
                <a:gd name="connsiteY15" fmla="*/ 1081106 h 1210129"/>
                <a:gd name="connsiteX16" fmla="*/ 44245 w 1984759"/>
                <a:gd name="connsiteY16" fmla="*/ 899652 h 1210129"/>
                <a:gd name="connsiteX17" fmla="*/ 73743 w 1984759"/>
                <a:gd name="connsiteY17" fmla="*/ 855407 h 1210129"/>
                <a:gd name="connsiteX18" fmla="*/ 53194 w 1984759"/>
                <a:gd name="connsiteY18" fmla="*/ 678923 h 1210129"/>
                <a:gd name="connsiteX19" fmla="*/ 0 w 1984759"/>
                <a:gd name="connsiteY19" fmla="*/ 0 h 1210129"/>
                <a:gd name="connsiteX0" fmla="*/ 0 w 1984759"/>
                <a:gd name="connsiteY0" fmla="*/ 0 h 1209609"/>
                <a:gd name="connsiteX1" fmla="*/ 0 w 1984759"/>
                <a:gd name="connsiteY1" fmla="*/ 0 h 1209609"/>
                <a:gd name="connsiteX2" fmla="*/ 132735 w 1984759"/>
                <a:gd name="connsiteY2" fmla="*/ 29497 h 1209609"/>
                <a:gd name="connsiteX3" fmla="*/ 324464 w 1984759"/>
                <a:gd name="connsiteY3" fmla="*/ 0 h 1209609"/>
                <a:gd name="connsiteX4" fmla="*/ 1887793 w 1984759"/>
                <a:gd name="connsiteY4" fmla="*/ 14749 h 1209609"/>
                <a:gd name="connsiteX5" fmla="*/ 1976284 w 1984759"/>
                <a:gd name="connsiteY5" fmla="*/ 73742 h 1209609"/>
                <a:gd name="connsiteX6" fmla="*/ 1946788 w 1984759"/>
                <a:gd name="connsiteY6" fmla="*/ 501445 h 1209609"/>
                <a:gd name="connsiteX7" fmla="*/ 1932039 w 1984759"/>
                <a:gd name="connsiteY7" fmla="*/ 1047135 h 1209609"/>
                <a:gd name="connsiteX8" fmla="*/ 1880169 w 1984759"/>
                <a:gd name="connsiteY8" fmla="*/ 1132477 h 1209609"/>
                <a:gd name="connsiteX9" fmla="*/ 1769806 w 1984759"/>
                <a:gd name="connsiteY9" fmla="*/ 1165123 h 1209609"/>
                <a:gd name="connsiteX10" fmla="*/ 1725561 w 1984759"/>
                <a:gd name="connsiteY10" fmla="*/ 1179871 h 1209609"/>
                <a:gd name="connsiteX11" fmla="*/ 678426 w 1984759"/>
                <a:gd name="connsiteY11" fmla="*/ 1209368 h 1209609"/>
                <a:gd name="connsiteX12" fmla="*/ 603358 w 1984759"/>
                <a:gd name="connsiteY12" fmla="*/ 1141923 h 1209609"/>
                <a:gd name="connsiteX13" fmla="*/ 221226 w 1984759"/>
                <a:gd name="connsiteY13" fmla="*/ 1194619 h 1209609"/>
                <a:gd name="connsiteX14" fmla="*/ 176981 w 1984759"/>
                <a:gd name="connsiteY14" fmla="*/ 1165123 h 1209609"/>
                <a:gd name="connsiteX15" fmla="*/ 76889 w 1984759"/>
                <a:gd name="connsiteY15" fmla="*/ 1081106 h 1209609"/>
                <a:gd name="connsiteX16" fmla="*/ 44245 w 1984759"/>
                <a:gd name="connsiteY16" fmla="*/ 899652 h 1209609"/>
                <a:gd name="connsiteX17" fmla="*/ 73743 w 1984759"/>
                <a:gd name="connsiteY17" fmla="*/ 855407 h 1209609"/>
                <a:gd name="connsiteX18" fmla="*/ 53194 w 1984759"/>
                <a:gd name="connsiteY18" fmla="*/ 678923 h 1209609"/>
                <a:gd name="connsiteX19" fmla="*/ 0 w 1984759"/>
                <a:gd name="connsiteY19" fmla="*/ 0 h 1209609"/>
                <a:gd name="connsiteX0" fmla="*/ 0 w 1984759"/>
                <a:gd name="connsiteY0" fmla="*/ 0 h 1209899"/>
                <a:gd name="connsiteX1" fmla="*/ 0 w 1984759"/>
                <a:gd name="connsiteY1" fmla="*/ 0 h 1209899"/>
                <a:gd name="connsiteX2" fmla="*/ 132735 w 1984759"/>
                <a:gd name="connsiteY2" fmla="*/ 29497 h 1209899"/>
                <a:gd name="connsiteX3" fmla="*/ 324464 w 1984759"/>
                <a:gd name="connsiteY3" fmla="*/ 0 h 1209899"/>
                <a:gd name="connsiteX4" fmla="*/ 1887793 w 1984759"/>
                <a:gd name="connsiteY4" fmla="*/ 14749 h 1209899"/>
                <a:gd name="connsiteX5" fmla="*/ 1976284 w 1984759"/>
                <a:gd name="connsiteY5" fmla="*/ 73742 h 1209899"/>
                <a:gd name="connsiteX6" fmla="*/ 1946788 w 1984759"/>
                <a:gd name="connsiteY6" fmla="*/ 501445 h 1209899"/>
                <a:gd name="connsiteX7" fmla="*/ 1932039 w 1984759"/>
                <a:gd name="connsiteY7" fmla="*/ 1047135 h 1209899"/>
                <a:gd name="connsiteX8" fmla="*/ 1880169 w 1984759"/>
                <a:gd name="connsiteY8" fmla="*/ 1132477 h 1209899"/>
                <a:gd name="connsiteX9" fmla="*/ 1769806 w 1984759"/>
                <a:gd name="connsiteY9" fmla="*/ 1165123 h 1209899"/>
                <a:gd name="connsiteX10" fmla="*/ 1725561 w 1984759"/>
                <a:gd name="connsiteY10" fmla="*/ 1179871 h 1209899"/>
                <a:gd name="connsiteX11" fmla="*/ 678426 w 1984759"/>
                <a:gd name="connsiteY11" fmla="*/ 1209368 h 1209899"/>
                <a:gd name="connsiteX12" fmla="*/ 603358 w 1984759"/>
                <a:gd name="connsiteY12" fmla="*/ 1183020 h 1209899"/>
                <a:gd name="connsiteX13" fmla="*/ 221226 w 1984759"/>
                <a:gd name="connsiteY13" fmla="*/ 1194619 h 1209899"/>
                <a:gd name="connsiteX14" fmla="*/ 176981 w 1984759"/>
                <a:gd name="connsiteY14" fmla="*/ 1165123 h 1209899"/>
                <a:gd name="connsiteX15" fmla="*/ 76889 w 1984759"/>
                <a:gd name="connsiteY15" fmla="*/ 1081106 h 1209899"/>
                <a:gd name="connsiteX16" fmla="*/ 44245 w 1984759"/>
                <a:gd name="connsiteY16" fmla="*/ 899652 h 1209899"/>
                <a:gd name="connsiteX17" fmla="*/ 73743 w 1984759"/>
                <a:gd name="connsiteY17" fmla="*/ 855407 h 1209899"/>
                <a:gd name="connsiteX18" fmla="*/ 53194 w 1984759"/>
                <a:gd name="connsiteY18" fmla="*/ 678923 h 1209899"/>
                <a:gd name="connsiteX19" fmla="*/ 0 w 1984759"/>
                <a:gd name="connsiteY19" fmla="*/ 0 h 1209899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76889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231001 w 1984759"/>
                <a:gd name="connsiteY15" fmla="*/ 1060558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60558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87163 w 1984759"/>
                <a:gd name="connsiteY15" fmla="*/ 1050284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7163 w 1984759"/>
                <a:gd name="connsiteY15" fmla="*/ 1050284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68128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32084 w 1989548"/>
                <a:gd name="connsiteY0" fmla="*/ 14029 h 1197828"/>
                <a:gd name="connsiteX1" fmla="*/ 4789 w 1989548"/>
                <a:gd name="connsiteY1" fmla="*/ 382 h 1197828"/>
                <a:gd name="connsiteX2" fmla="*/ 137524 w 1989548"/>
                <a:gd name="connsiteY2" fmla="*/ 29879 h 1197828"/>
                <a:gd name="connsiteX3" fmla="*/ 329253 w 1989548"/>
                <a:gd name="connsiteY3" fmla="*/ 382 h 1197828"/>
                <a:gd name="connsiteX4" fmla="*/ 1892582 w 1989548"/>
                <a:gd name="connsiteY4" fmla="*/ 15131 h 1197828"/>
                <a:gd name="connsiteX5" fmla="*/ 1981073 w 1989548"/>
                <a:gd name="connsiteY5" fmla="*/ 74124 h 1197828"/>
                <a:gd name="connsiteX6" fmla="*/ 1951577 w 1989548"/>
                <a:gd name="connsiteY6" fmla="*/ 501827 h 1197828"/>
                <a:gd name="connsiteX7" fmla="*/ 1936828 w 1989548"/>
                <a:gd name="connsiteY7" fmla="*/ 1047517 h 1197828"/>
                <a:gd name="connsiteX8" fmla="*/ 1884958 w 1989548"/>
                <a:gd name="connsiteY8" fmla="*/ 1132859 h 1197828"/>
                <a:gd name="connsiteX9" fmla="*/ 1774595 w 1989548"/>
                <a:gd name="connsiteY9" fmla="*/ 1165505 h 1197828"/>
                <a:gd name="connsiteX10" fmla="*/ 1730350 w 1989548"/>
                <a:gd name="connsiteY10" fmla="*/ 1180253 h 1197828"/>
                <a:gd name="connsiteX11" fmla="*/ 724311 w 1989548"/>
                <a:gd name="connsiteY11" fmla="*/ 1178927 h 1197828"/>
                <a:gd name="connsiteX12" fmla="*/ 608147 w 1989548"/>
                <a:gd name="connsiteY12" fmla="*/ 1183402 h 1197828"/>
                <a:gd name="connsiteX13" fmla="*/ 226015 w 1989548"/>
                <a:gd name="connsiteY13" fmla="*/ 1195001 h 1197828"/>
                <a:gd name="connsiteX14" fmla="*/ 130400 w 1989548"/>
                <a:gd name="connsiteY14" fmla="*/ 1124408 h 1197828"/>
                <a:gd name="connsiteX15" fmla="*/ 85128 w 1989548"/>
                <a:gd name="connsiteY15" fmla="*/ 1030194 h 1197828"/>
                <a:gd name="connsiteX16" fmla="*/ 72917 w 1989548"/>
                <a:gd name="connsiteY16" fmla="*/ 900034 h 1197828"/>
                <a:gd name="connsiteX17" fmla="*/ 78532 w 1989548"/>
                <a:gd name="connsiteY17" fmla="*/ 855789 h 1197828"/>
                <a:gd name="connsiteX18" fmla="*/ 57983 w 1989548"/>
                <a:gd name="connsiteY18" fmla="*/ 679305 h 1197828"/>
                <a:gd name="connsiteX19" fmla="*/ 32084 w 1989548"/>
                <a:gd name="connsiteY19" fmla="*/ 14029 h 1197828"/>
                <a:gd name="connsiteX0" fmla="*/ 32084 w 1989548"/>
                <a:gd name="connsiteY0" fmla="*/ 14029 h 1197828"/>
                <a:gd name="connsiteX1" fmla="*/ 4789 w 1989548"/>
                <a:gd name="connsiteY1" fmla="*/ 382 h 1197828"/>
                <a:gd name="connsiteX2" fmla="*/ 137524 w 1989548"/>
                <a:gd name="connsiteY2" fmla="*/ 29879 h 1197828"/>
                <a:gd name="connsiteX3" fmla="*/ 329253 w 1989548"/>
                <a:gd name="connsiteY3" fmla="*/ 382 h 1197828"/>
                <a:gd name="connsiteX4" fmla="*/ 1892582 w 1989548"/>
                <a:gd name="connsiteY4" fmla="*/ 15131 h 1197828"/>
                <a:gd name="connsiteX5" fmla="*/ 1981073 w 1989548"/>
                <a:gd name="connsiteY5" fmla="*/ 74124 h 1197828"/>
                <a:gd name="connsiteX6" fmla="*/ 1951577 w 1989548"/>
                <a:gd name="connsiteY6" fmla="*/ 501827 h 1197828"/>
                <a:gd name="connsiteX7" fmla="*/ 1936828 w 1989548"/>
                <a:gd name="connsiteY7" fmla="*/ 1047517 h 1197828"/>
                <a:gd name="connsiteX8" fmla="*/ 1884958 w 1989548"/>
                <a:gd name="connsiteY8" fmla="*/ 1132859 h 1197828"/>
                <a:gd name="connsiteX9" fmla="*/ 1774595 w 1989548"/>
                <a:gd name="connsiteY9" fmla="*/ 1165505 h 1197828"/>
                <a:gd name="connsiteX10" fmla="*/ 1730350 w 1989548"/>
                <a:gd name="connsiteY10" fmla="*/ 1180253 h 1197828"/>
                <a:gd name="connsiteX11" fmla="*/ 724311 w 1989548"/>
                <a:gd name="connsiteY11" fmla="*/ 1178927 h 1197828"/>
                <a:gd name="connsiteX12" fmla="*/ 608147 w 1989548"/>
                <a:gd name="connsiteY12" fmla="*/ 1183402 h 1197828"/>
                <a:gd name="connsiteX13" fmla="*/ 226015 w 1989548"/>
                <a:gd name="connsiteY13" fmla="*/ 1195001 h 1197828"/>
                <a:gd name="connsiteX14" fmla="*/ 130400 w 1989548"/>
                <a:gd name="connsiteY14" fmla="*/ 1124408 h 1197828"/>
                <a:gd name="connsiteX15" fmla="*/ 85128 w 1989548"/>
                <a:gd name="connsiteY15" fmla="*/ 1030194 h 1197828"/>
                <a:gd name="connsiteX16" fmla="*/ 72917 w 1989548"/>
                <a:gd name="connsiteY16" fmla="*/ 900034 h 1197828"/>
                <a:gd name="connsiteX17" fmla="*/ 68297 w 1989548"/>
                <a:gd name="connsiteY17" fmla="*/ 825081 h 1197828"/>
                <a:gd name="connsiteX18" fmla="*/ 57983 w 1989548"/>
                <a:gd name="connsiteY18" fmla="*/ 679305 h 1197828"/>
                <a:gd name="connsiteX19" fmla="*/ 32084 w 1989548"/>
                <a:gd name="connsiteY19" fmla="*/ 14029 h 1197828"/>
                <a:gd name="connsiteX0" fmla="*/ 32084 w 1989548"/>
                <a:gd name="connsiteY0" fmla="*/ 14029 h 1184192"/>
                <a:gd name="connsiteX1" fmla="*/ 4789 w 1989548"/>
                <a:gd name="connsiteY1" fmla="*/ 382 h 1184192"/>
                <a:gd name="connsiteX2" fmla="*/ 137524 w 1989548"/>
                <a:gd name="connsiteY2" fmla="*/ 29879 h 1184192"/>
                <a:gd name="connsiteX3" fmla="*/ 329253 w 1989548"/>
                <a:gd name="connsiteY3" fmla="*/ 382 h 1184192"/>
                <a:gd name="connsiteX4" fmla="*/ 1892582 w 1989548"/>
                <a:gd name="connsiteY4" fmla="*/ 15131 h 1184192"/>
                <a:gd name="connsiteX5" fmla="*/ 1981073 w 1989548"/>
                <a:gd name="connsiteY5" fmla="*/ 74124 h 1184192"/>
                <a:gd name="connsiteX6" fmla="*/ 1951577 w 1989548"/>
                <a:gd name="connsiteY6" fmla="*/ 501827 h 1184192"/>
                <a:gd name="connsiteX7" fmla="*/ 1936828 w 1989548"/>
                <a:gd name="connsiteY7" fmla="*/ 1047517 h 1184192"/>
                <a:gd name="connsiteX8" fmla="*/ 1884958 w 1989548"/>
                <a:gd name="connsiteY8" fmla="*/ 1132859 h 1184192"/>
                <a:gd name="connsiteX9" fmla="*/ 1774595 w 1989548"/>
                <a:gd name="connsiteY9" fmla="*/ 1165505 h 1184192"/>
                <a:gd name="connsiteX10" fmla="*/ 1730350 w 1989548"/>
                <a:gd name="connsiteY10" fmla="*/ 1180253 h 1184192"/>
                <a:gd name="connsiteX11" fmla="*/ 724311 w 1989548"/>
                <a:gd name="connsiteY11" fmla="*/ 1178927 h 1184192"/>
                <a:gd name="connsiteX12" fmla="*/ 608147 w 1989548"/>
                <a:gd name="connsiteY12" fmla="*/ 1183402 h 1184192"/>
                <a:gd name="connsiteX13" fmla="*/ 239663 w 1989548"/>
                <a:gd name="connsiteY13" fmla="*/ 1167705 h 1184192"/>
                <a:gd name="connsiteX14" fmla="*/ 130400 w 1989548"/>
                <a:gd name="connsiteY14" fmla="*/ 1124408 h 1184192"/>
                <a:gd name="connsiteX15" fmla="*/ 85128 w 1989548"/>
                <a:gd name="connsiteY15" fmla="*/ 1030194 h 1184192"/>
                <a:gd name="connsiteX16" fmla="*/ 72917 w 1989548"/>
                <a:gd name="connsiteY16" fmla="*/ 900034 h 1184192"/>
                <a:gd name="connsiteX17" fmla="*/ 68297 w 1989548"/>
                <a:gd name="connsiteY17" fmla="*/ 825081 h 1184192"/>
                <a:gd name="connsiteX18" fmla="*/ 57983 w 1989548"/>
                <a:gd name="connsiteY18" fmla="*/ 679305 h 1184192"/>
                <a:gd name="connsiteX19" fmla="*/ 32084 w 1989548"/>
                <a:gd name="connsiteY19" fmla="*/ 14029 h 1184192"/>
                <a:gd name="connsiteX0" fmla="*/ 32084 w 1989548"/>
                <a:gd name="connsiteY0" fmla="*/ 14029 h 1180763"/>
                <a:gd name="connsiteX1" fmla="*/ 4789 w 1989548"/>
                <a:gd name="connsiteY1" fmla="*/ 382 h 1180763"/>
                <a:gd name="connsiteX2" fmla="*/ 137524 w 1989548"/>
                <a:gd name="connsiteY2" fmla="*/ 29879 h 1180763"/>
                <a:gd name="connsiteX3" fmla="*/ 329253 w 1989548"/>
                <a:gd name="connsiteY3" fmla="*/ 382 h 1180763"/>
                <a:gd name="connsiteX4" fmla="*/ 1892582 w 1989548"/>
                <a:gd name="connsiteY4" fmla="*/ 15131 h 1180763"/>
                <a:gd name="connsiteX5" fmla="*/ 1981073 w 1989548"/>
                <a:gd name="connsiteY5" fmla="*/ 74124 h 1180763"/>
                <a:gd name="connsiteX6" fmla="*/ 1951577 w 1989548"/>
                <a:gd name="connsiteY6" fmla="*/ 501827 h 1180763"/>
                <a:gd name="connsiteX7" fmla="*/ 1936828 w 1989548"/>
                <a:gd name="connsiteY7" fmla="*/ 1047517 h 1180763"/>
                <a:gd name="connsiteX8" fmla="*/ 1884958 w 1989548"/>
                <a:gd name="connsiteY8" fmla="*/ 1132859 h 1180763"/>
                <a:gd name="connsiteX9" fmla="*/ 1774595 w 1989548"/>
                <a:gd name="connsiteY9" fmla="*/ 1165505 h 1180763"/>
                <a:gd name="connsiteX10" fmla="*/ 1730350 w 1989548"/>
                <a:gd name="connsiteY10" fmla="*/ 1180253 h 1180763"/>
                <a:gd name="connsiteX11" fmla="*/ 724311 w 1989548"/>
                <a:gd name="connsiteY11" fmla="*/ 1178927 h 1180763"/>
                <a:gd name="connsiteX12" fmla="*/ 601323 w 1989548"/>
                <a:gd name="connsiteY12" fmla="*/ 1162930 h 1180763"/>
                <a:gd name="connsiteX13" fmla="*/ 239663 w 1989548"/>
                <a:gd name="connsiteY13" fmla="*/ 1167705 h 1180763"/>
                <a:gd name="connsiteX14" fmla="*/ 130400 w 1989548"/>
                <a:gd name="connsiteY14" fmla="*/ 1124408 h 1180763"/>
                <a:gd name="connsiteX15" fmla="*/ 85128 w 1989548"/>
                <a:gd name="connsiteY15" fmla="*/ 1030194 h 1180763"/>
                <a:gd name="connsiteX16" fmla="*/ 72917 w 1989548"/>
                <a:gd name="connsiteY16" fmla="*/ 900034 h 1180763"/>
                <a:gd name="connsiteX17" fmla="*/ 68297 w 1989548"/>
                <a:gd name="connsiteY17" fmla="*/ 825081 h 1180763"/>
                <a:gd name="connsiteX18" fmla="*/ 57983 w 1989548"/>
                <a:gd name="connsiteY18" fmla="*/ 679305 h 1180763"/>
                <a:gd name="connsiteX19" fmla="*/ 32084 w 1989548"/>
                <a:gd name="connsiteY19" fmla="*/ 14029 h 1180763"/>
                <a:gd name="connsiteX0" fmla="*/ 32084 w 1989548"/>
                <a:gd name="connsiteY0" fmla="*/ 14029 h 1180253"/>
                <a:gd name="connsiteX1" fmla="*/ 4789 w 1989548"/>
                <a:gd name="connsiteY1" fmla="*/ 382 h 1180253"/>
                <a:gd name="connsiteX2" fmla="*/ 137524 w 1989548"/>
                <a:gd name="connsiteY2" fmla="*/ 29879 h 1180253"/>
                <a:gd name="connsiteX3" fmla="*/ 329253 w 1989548"/>
                <a:gd name="connsiteY3" fmla="*/ 382 h 1180253"/>
                <a:gd name="connsiteX4" fmla="*/ 1892582 w 1989548"/>
                <a:gd name="connsiteY4" fmla="*/ 15131 h 1180253"/>
                <a:gd name="connsiteX5" fmla="*/ 1981073 w 1989548"/>
                <a:gd name="connsiteY5" fmla="*/ 74124 h 1180253"/>
                <a:gd name="connsiteX6" fmla="*/ 1951577 w 1989548"/>
                <a:gd name="connsiteY6" fmla="*/ 501827 h 1180253"/>
                <a:gd name="connsiteX7" fmla="*/ 1936828 w 1989548"/>
                <a:gd name="connsiteY7" fmla="*/ 1047517 h 1180253"/>
                <a:gd name="connsiteX8" fmla="*/ 1884958 w 1989548"/>
                <a:gd name="connsiteY8" fmla="*/ 1132859 h 1180253"/>
                <a:gd name="connsiteX9" fmla="*/ 1774595 w 1989548"/>
                <a:gd name="connsiteY9" fmla="*/ 1165505 h 1180253"/>
                <a:gd name="connsiteX10" fmla="*/ 1730350 w 1989548"/>
                <a:gd name="connsiteY10" fmla="*/ 1180253 h 1180253"/>
                <a:gd name="connsiteX11" fmla="*/ 741371 w 1989548"/>
                <a:gd name="connsiteY11" fmla="*/ 1165279 h 1180253"/>
                <a:gd name="connsiteX12" fmla="*/ 601323 w 1989548"/>
                <a:gd name="connsiteY12" fmla="*/ 1162930 h 1180253"/>
                <a:gd name="connsiteX13" fmla="*/ 239663 w 1989548"/>
                <a:gd name="connsiteY13" fmla="*/ 1167705 h 1180253"/>
                <a:gd name="connsiteX14" fmla="*/ 130400 w 1989548"/>
                <a:gd name="connsiteY14" fmla="*/ 1124408 h 1180253"/>
                <a:gd name="connsiteX15" fmla="*/ 85128 w 1989548"/>
                <a:gd name="connsiteY15" fmla="*/ 1030194 h 1180253"/>
                <a:gd name="connsiteX16" fmla="*/ 72917 w 1989548"/>
                <a:gd name="connsiteY16" fmla="*/ 900034 h 1180253"/>
                <a:gd name="connsiteX17" fmla="*/ 68297 w 1989548"/>
                <a:gd name="connsiteY17" fmla="*/ 825081 h 1180253"/>
                <a:gd name="connsiteX18" fmla="*/ 57983 w 1989548"/>
                <a:gd name="connsiteY18" fmla="*/ 679305 h 1180253"/>
                <a:gd name="connsiteX19" fmla="*/ 32084 w 1989548"/>
                <a:gd name="connsiteY19" fmla="*/ 14029 h 1180253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36828 w 1989548"/>
                <a:gd name="connsiteY7" fmla="*/ 1047517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36828 w 1989548"/>
                <a:gd name="connsiteY7" fmla="*/ 1047517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53888 w 1989548"/>
                <a:gd name="connsiteY7" fmla="*/ 1037281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96750"/>
                <a:gd name="connsiteY0" fmla="*/ 14029 h 1169739"/>
                <a:gd name="connsiteX1" fmla="*/ 4789 w 1996750"/>
                <a:gd name="connsiteY1" fmla="*/ 382 h 1169739"/>
                <a:gd name="connsiteX2" fmla="*/ 137524 w 1996750"/>
                <a:gd name="connsiteY2" fmla="*/ 29879 h 1169739"/>
                <a:gd name="connsiteX3" fmla="*/ 329253 w 1996750"/>
                <a:gd name="connsiteY3" fmla="*/ 382 h 1169739"/>
                <a:gd name="connsiteX4" fmla="*/ 1892582 w 1996750"/>
                <a:gd name="connsiteY4" fmla="*/ 15131 h 1169739"/>
                <a:gd name="connsiteX5" fmla="*/ 1981073 w 1996750"/>
                <a:gd name="connsiteY5" fmla="*/ 74124 h 1169739"/>
                <a:gd name="connsiteX6" fmla="*/ 1965224 w 1996750"/>
                <a:gd name="connsiteY6" fmla="*/ 505239 h 1169739"/>
                <a:gd name="connsiteX7" fmla="*/ 1953888 w 1996750"/>
                <a:gd name="connsiteY7" fmla="*/ 1037281 h 1169739"/>
                <a:gd name="connsiteX8" fmla="*/ 1884958 w 1996750"/>
                <a:gd name="connsiteY8" fmla="*/ 1132859 h 1169739"/>
                <a:gd name="connsiteX9" fmla="*/ 1774595 w 1996750"/>
                <a:gd name="connsiteY9" fmla="*/ 1165505 h 1169739"/>
                <a:gd name="connsiteX10" fmla="*/ 1706467 w 1996750"/>
                <a:gd name="connsiteY10" fmla="*/ 1163193 h 1169739"/>
                <a:gd name="connsiteX11" fmla="*/ 741371 w 1996750"/>
                <a:gd name="connsiteY11" fmla="*/ 1165279 h 1169739"/>
                <a:gd name="connsiteX12" fmla="*/ 601323 w 1996750"/>
                <a:gd name="connsiteY12" fmla="*/ 1162930 h 1169739"/>
                <a:gd name="connsiteX13" fmla="*/ 239663 w 1996750"/>
                <a:gd name="connsiteY13" fmla="*/ 1167705 h 1169739"/>
                <a:gd name="connsiteX14" fmla="*/ 130400 w 1996750"/>
                <a:gd name="connsiteY14" fmla="*/ 1124408 h 1169739"/>
                <a:gd name="connsiteX15" fmla="*/ 85128 w 1996750"/>
                <a:gd name="connsiteY15" fmla="*/ 1030194 h 1169739"/>
                <a:gd name="connsiteX16" fmla="*/ 72917 w 1996750"/>
                <a:gd name="connsiteY16" fmla="*/ 900034 h 1169739"/>
                <a:gd name="connsiteX17" fmla="*/ 68297 w 1996750"/>
                <a:gd name="connsiteY17" fmla="*/ 825081 h 1169739"/>
                <a:gd name="connsiteX18" fmla="*/ 57983 w 1996750"/>
                <a:gd name="connsiteY18" fmla="*/ 679305 h 1169739"/>
                <a:gd name="connsiteX19" fmla="*/ 32084 w 1996750"/>
                <a:gd name="connsiteY19" fmla="*/ 14029 h 1169739"/>
                <a:gd name="connsiteX0" fmla="*/ 32084 w 1984688"/>
                <a:gd name="connsiteY0" fmla="*/ 14029 h 1169739"/>
                <a:gd name="connsiteX1" fmla="*/ 4789 w 1984688"/>
                <a:gd name="connsiteY1" fmla="*/ 382 h 1169739"/>
                <a:gd name="connsiteX2" fmla="*/ 137524 w 1984688"/>
                <a:gd name="connsiteY2" fmla="*/ 29879 h 1169739"/>
                <a:gd name="connsiteX3" fmla="*/ 329253 w 1984688"/>
                <a:gd name="connsiteY3" fmla="*/ 382 h 1169739"/>
                <a:gd name="connsiteX4" fmla="*/ 1892582 w 1984688"/>
                <a:gd name="connsiteY4" fmla="*/ 15131 h 1169739"/>
                <a:gd name="connsiteX5" fmla="*/ 1981073 w 1984688"/>
                <a:gd name="connsiteY5" fmla="*/ 74124 h 1169739"/>
                <a:gd name="connsiteX6" fmla="*/ 1965224 w 1984688"/>
                <a:gd name="connsiteY6" fmla="*/ 505239 h 1169739"/>
                <a:gd name="connsiteX7" fmla="*/ 1953888 w 1984688"/>
                <a:gd name="connsiteY7" fmla="*/ 1037281 h 1169739"/>
                <a:gd name="connsiteX8" fmla="*/ 1884958 w 1984688"/>
                <a:gd name="connsiteY8" fmla="*/ 1132859 h 1169739"/>
                <a:gd name="connsiteX9" fmla="*/ 1774595 w 1984688"/>
                <a:gd name="connsiteY9" fmla="*/ 1165505 h 1169739"/>
                <a:gd name="connsiteX10" fmla="*/ 1706467 w 1984688"/>
                <a:gd name="connsiteY10" fmla="*/ 1163193 h 1169739"/>
                <a:gd name="connsiteX11" fmla="*/ 741371 w 1984688"/>
                <a:gd name="connsiteY11" fmla="*/ 1165279 h 1169739"/>
                <a:gd name="connsiteX12" fmla="*/ 601323 w 1984688"/>
                <a:gd name="connsiteY12" fmla="*/ 1162930 h 1169739"/>
                <a:gd name="connsiteX13" fmla="*/ 239663 w 1984688"/>
                <a:gd name="connsiteY13" fmla="*/ 1167705 h 1169739"/>
                <a:gd name="connsiteX14" fmla="*/ 130400 w 1984688"/>
                <a:gd name="connsiteY14" fmla="*/ 1124408 h 1169739"/>
                <a:gd name="connsiteX15" fmla="*/ 85128 w 1984688"/>
                <a:gd name="connsiteY15" fmla="*/ 1030194 h 1169739"/>
                <a:gd name="connsiteX16" fmla="*/ 72917 w 1984688"/>
                <a:gd name="connsiteY16" fmla="*/ 900034 h 1169739"/>
                <a:gd name="connsiteX17" fmla="*/ 68297 w 1984688"/>
                <a:gd name="connsiteY17" fmla="*/ 825081 h 1169739"/>
                <a:gd name="connsiteX18" fmla="*/ 57983 w 1984688"/>
                <a:gd name="connsiteY18" fmla="*/ 679305 h 1169739"/>
                <a:gd name="connsiteX19" fmla="*/ 32084 w 1984688"/>
                <a:gd name="connsiteY19" fmla="*/ 14029 h 1169739"/>
                <a:gd name="connsiteX0" fmla="*/ 32084 w 1984688"/>
                <a:gd name="connsiteY0" fmla="*/ 14029 h 1169739"/>
                <a:gd name="connsiteX1" fmla="*/ 4789 w 1984688"/>
                <a:gd name="connsiteY1" fmla="*/ 382 h 1169739"/>
                <a:gd name="connsiteX2" fmla="*/ 137524 w 1984688"/>
                <a:gd name="connsiteY2" fmla="*/ 29879 h 1169739"/>
                <a:gd name="connsiteX3" fmla="*/ 329253 w 1984688"/>
                <a:gd name="connsiteY3" fmla="*/ 382 h 1169739"/>
                <a:gd name="connsiteX4" fmla="*/ 1892582 w 1984688"/>
                <a:gd name="connsiteY4" fmla="*/ 15131 h 1169739"/>
                <a:gd name="connsiteX5" fmla="*/ 1981073 w 1984688"/>
                <a:gd name="connsiteY5" fmla="*/ 74124 h 1169739"/>
                <a:gd name="connsiteX6" fmla="*/ 1965224 w 1984688"/>
                <a:gd name="connsiteY6" fmla="*/ 505239 h 1169739"/>
                <a:gd name="connsiteX7" fmla="*/ 1953888 w 1984688"/>
                <a:gd name="connsiteY7" fmla="*/ 1037281 h 1169739"/>
                <a:gd name="connsiteX8" fmla="*/ 1884958 w 1984688"/>
                <a:gd name="connsiteY8" fmla="*/ 1132859 h 1169739"/>
                <a:gd name="connsiteX9" fmla="*/ 1774595 w 1984688"/>
                <a:gd name="connsiteY9" fmla="*/ 1165505 h 1169739"/>
                <a:gd name="connsiteX10" fmla="*/ 1706467 w 1984688"/>
                <a:gd name="connsiteY10" fmla="*/ 1163193 h 1169739"/>
                <a:gd name="connsiteX11" fmla="*/ 741371 w 1984688"/>
                <a:gd name="connsiteY11" fmla="*/ 1165279 h 1169739"/>
                <a:gd name="connsiteX12" fmla="*/ 601323 w 1984688"/>
                <a:gd name="connsiteY12" fmla="*/ 1162930 h 1169739"/>
                <a:gd name="connsiteX13" fmla="*/ 239663 w 1984688"/>
                <a:gd name="connsiteY13" fmla="*/ 1167705 h 1169739"/>
                <a:gd name="connsiteX14" fmla="*/ 130400 w 1984688"/>
                <a:gd name="connsiteY14" fmla="*/ 1124408 h 1169739"/>
                <a:gd name="connsiteX15" fmla="*/ 85128 w 1984688"/>
                <a:gd name="connsiteY15" fmla="*/ 1030194 h 1169739"/>
                <a:gd name="connsiteX16" fmla="*/ 72917 w 1984688"/>
                <a:gd name="connsiteY16" fmla="*/ 900034 h 1169739"/>
                <a:gd name="connsiteX17" fmla="*/ 68297 w 1984688"/>
                <a:gd name="connsiteY17" fmla="*/ 825081 h 1169739"/>
                <a:gd name="connsiteX18" fmla="*/ 57983 w 1984688"/>
                <a:gd name="connsiteY18" fmla="*/ 679305 h 1169739"/>
                <a:gd name="connsiteX19" fmla="*/ 32084 w 1984688"/>
                <a:gd name="connsiteY19" fmla="*/ 14029 h 1169739"/>
                <a:gd name="connsiteX0" fmla="*/ 32084 w 1984464"/>
                <a:gd name="connsiteY0" fmla="*/ 15957 h 1171667"/>
                <a:gd name="connsiteX1" fmla="*/ 4789 w 1984464"/>
                <a:gd name="connsiteY1" fmla="*/ 2310 h 1171667"/>
                <a:gd name="connsiteX2" fmla="*/ 137524 w 1984464"/>
                <a:gd name="connsiteY2" fmla="*/ 31807 h 1171667"/>
                <a:gd name="connsiteX3" fmla="*/ 329253 w 1984464"/>
                <a:gd name="connsiteY3" fmla="*/ 2310 h 1171667"/>
                <a:gd name="connsiteX4" fmla="*/ 1895994 w 1984464"/>
                <a:gd name="connsiteY4" fmla="*/ 0 h 1171667"/>
                <a:gd name="connsiteX5" fmla="*/ 1981073 w 1984464"/>
                <a:gd name="connsiteY5" fmla="*/ 76052 h 1171667"/>
                <a:gd name="connsiteX6" fmla="*/ 1965224 w 1984464"/>
                <a:gd name="connsiteY6" fmla="*/ 507167 h 1171667"/>
                <a:gd name="connsiteX7" fmla="*/ 1953888 w 1984464"/>
                <a:gd name="connsiteY7" fmla="*/ 1039209 h 1171667"/>
                <a:gd name="connsiteX8" fmla="*/ 1884958 w 1984464"/>
                <a:gd name="connsiteY8" fmla="*/ 1134787 h 1171667"/>
                <a:gd name="connsiteX9" fmla="*/ 1774595 w 1984464"/>
                <a:gd name="connsiteY9" fmla="*/ 1167433 h 1171667"/>
                <a:gd name="connsiteX10" fmla="*/ 1706467 w 1984464"/>
                <a:gd name="connsiteY10" fmla="*/ 1165121 h 1171667"/>
                <a:gd name="connsiteX11" fmla="*/ 741371 w 1984464"/>
                <a:gd name="connsiteY11" fmla="*/ 1167207 h 1171667"/>
                <a:gd name="connsiteX12" fmla="*/ 601323 w 1984464"/>
                <a:gd name="connsiteY12" fmla="*/ 1164858 h 1171667"/>
                <a:gd name="connsiteX13" fmla="*/ 239663 w 1984464"/>
                <a:gd name="connsiteY13" fmla="*/ 1169633 h 1171667"/>
                <a:gd name="connsiteX14" fmla="*/ 130400 w 1984464"/>
                <a:gd name="connsiteY14" fmla="*/ 1126336 h 1171667"/>
                <a:gd name="connsiteX15" fmla="*/ 85128 w 1984464"/>
                <a:gd name="connsiteY15" fmla="*/ 1032122 h 1171667"/>
                <a:gd name="connsiteX16" fmla="*/ 72917 w 1984464"/>
                <a:gd name="connsiteY16" fmla="*/ 901962 h 1171667"/>
                <a:gd name="connsiteX17" fmla="*/ 68297 w 1984464"/>
                <a:gd name="connsiteY17" fmla="*/ 827009 h 1171667"/>
                <a:gd name="connsiteX18" fmla="*/ 57983 w 1984464"/>
                <a:gd name="connsiteY18" fmla="*/ 681233 h 1171667"/>
                <a:gd name="connsiteX19" fmla="*/ 32084 w 1984464"/>
                <a:gd name="connsiteY19" fmla="*/ 15957 h 1171667"/>
                <a:gd name="connsiteX0" fmla="*/ 32084 w 1984464"/>
                <a:gd name="connsiteY0" fmla="*/ 15957 h 1171667"/>
                <a:gd name="connsiteX1" fmla="*/ 4789 w 1984464"/>
                <a:gd name="connsiteY1" fmla="*/ 2310 h 1171667"/>
                <a:gd name="connsiteX2" fmla="*/ 137524 w 1984464"/>
                <a:gd name="connsiteY2" fmla="*/ 14747 h 1171667"/>
                <a:gd name="connsiteX3" fmla="*/ 329253 w 1984464"/>
                <a:gd name="connsiteY3" fmla="*/ 2310 h 1171667"/>
                <a:gd name="connsiteX4" fmla="*/ 1895994 w 1984464"/>
                <a:gd name="connsiteY4" fmla="*/ 0 h 1171667"/>
                <a:gd name="connsiteX5" fmla="*/ 1981073 w 1984464"/>
                <a:gd name="connsiteY5" fmla="*/ 76052 h 1171667"/>
                <a:gd name="connsiteX6" fmla="*/ 1965224 w 1984464"/>
                <a:gd name="connsiteY6" fmla="*/ 507167 h 1171667"/>
                <a:gd name="connsiteX7" fmla="*/ 1953888 w 1984464"/>
                <a:gd name="connsiteY7" fmla="*/ 1039209 h 1171667"/>
                <a:gd name="connsiteX8" fmla="*/ 1884958 w 1984464"/>
                <a:gd name="connsiteY8" fmla="*/ 1134787 h 1171667"/>
                <a:gd name="connsiteX9" fmla="*/ 1774595 w 1984464"/>
                <a:gd name="connsiteY9" fmla="*/ 1167433 h 1171667"/>
                <a:gd name="connsiteX10" fmla="*/ 1706467 w 1984464"/>
                <a:gd name="connsiteY10" fmla="*/ 1165121 h 1171667"/>
                <a:gd name="connsiteX11" fmla="*/ 741371 w 1984464"/>
                <a:gd name="connsiteY11" fmla="*/ 1167207 h 1171667"/>
                <a:gd name="connsiteX12" fmla="*/ 601323 w 1984464"/>
                <a:gd name="connsiteY12" fmla="*/ 1164858 h 1171667"/>
                <a:gd name="connsiteX13" fmla="*/ 239663 w 1984464"/>
                <a:gd name="connsiteY13" fmla="*/ 1169633 h 1171667"/>
                <a:gd name="connsiteX14" fmla="*/ 130400 w 1984464"/>
                <a:gd name="connsiteY14" fmla="*/ 1126336 h 1171667"/>
                <a:gd name="connsiteX15" fmla="*/ 85128 w 1984464"/>
                <a:gd name="connsiteY15" fmla="*/ 1032122 h 1171667"/>
                <a:gd name="connsiteX16" fmla="*/ 72917 w 1984464"/>
                <a:gd name="connsiteY16" fmla="*/ 901962 h 1171667"/>
                <a:gd name="connsiteX17" fmla="*/ 68297 w 1984464"/>
                <a:gd name="connsiteY17" fmla="*/ 827009 h 1171667"/>
                <a:gd name="connsiteX18" fmla="*/ 57983 w 1984464"/>
                <a:gd name="connsiteY18" fmla="*/ 681233 h 1171667"/>
                <a:gd name="connsiteX19" fmla="*/ 32084 w 1984464"/>
                <a:gd name="connsiteY19" fmla="*/ 15957 h 1171667"/>
                <a:gd name="connsiteX0" fmla="*/ 124 w 1952504"/>
                <a:gd name="connsiteY0" fmla="*/ 55326 h 1211036"/>
                <a:gd name="connsiteX1" fmla="*/ 20596 w 1952504"/>
                <a:gd name="connsiteY1" fmla="*/ 38267 h 1211036"/>
                <a:gd name="connsiteX2" fmla="*/ 105564 w 1952504"/>
                <a:gd name="connsiteY2" fmla="*/ 54116 h 1211036"/>
                <a:gd name="connsiteX3" fmla="*/ 297293 w 1952504"/>
                <a:gd name="connsiteY3" fmla="*/ 41679 h 1211036"/>
                <a:gd name="connsiteX4" fmla="*/ 1864034 w 1952504"/>
                <a:gd name="connsiteY4" fmla="*/ 39369 h 1211036"/>
                <a:gd name="connsiteX5" fmla="*/ 1949113 w 1952504"/>
                <a:gd name="connsiteY5" fmla="*/ 115421 h 1211036"/>
                <a:gd name="connsiteX6" fmla="*/ 1933264 w 1952504"/>
                <a:gd name="connsiteY6" fmla="*/ 546536 h 1211036"/>
                <a:gd name="connsiteX7" fmla="*/ 1921928 w 1952504"/>
                <a:gd name="connsiteY7" fmla="*/ 1078578 h 1211036"/>
                <a:gd name="connsiteX8" fmla="*/ 1852998 w 1952504"/>
                <a:gd name="connsiteY8" fmla="*/ 1174156 h 1211036"/>
                <a:gd name="connsiteX9" fmla="*/ 1742635 w 1952504"/>
                <a:gd name="connsiteY9" fmla="*/ 1206802 h 1211036"/>
                <a:gd name="connsiteX10" fmla="*/ 1674507 w 1952504"/>
                <a:gd name="connsiteY10" fmla="*/ 1204490 h 1211036"/>
                <a:gd name="connsiteX11" fmla="*/ 709411 w 1952504"/>
                <a:gd name="connsiteY11" fmla="*/ 1206576 h 1211036"/>
                <a:gd name="connsiteX12" fmla="*/ 569363 w 1952504"/>
                <a:gd name="connsiteY12" fmla="*/ 1204227 h 1211036"/>
                <a:gd name="connsiteX13" fmla="*/ 207703 w 1952504"/>
                <a:gd name="connsiteY13" fmla="*/ 1209002 h 1211036"/>
                <a:gd name="connsiteX14" fmla="*/ 98440 w 1952504"/>
                <a:gd name="connsiteY14" fmla="*/ 1165705 h 1211036"/>
                <a:gd name="connsiteX15" fmla="*/ 53168 w 1952504"/>
                <a:gd name="connsiteY15" fmla="*/ 1071491 h 1211036"/>
                <a:gd name="connsiteX16" fmla="*/ 40957 w 1952504"/>
                <a:gd name="connsiteY16" fmla="*/ 941331 h 1211036"/>
                <a:gd name="connsiteX17" fmla="*/ 36337 w 1952504"/>
                <a:gd name="connsiteY17" fmla="*/ 866378 h 1211036"/>
                <a:gd name="connsiteX18" fmla="*/ 26023 w 1952504"/>
                <a:gd name="connsiteY18" fmla="*/ 720602 h 1211036"/>
                <a:gd name="connsiteX19" fmla="*/ 124 w 1952504"/>
                <a:gd name="connsiteY19" fmla="*/ 55326 h 1211036"/>
                <a:gd name="connsiteX0" fmla="*/ 124 w 1952504"/>
                <a:gd name="connsiteY0" fmla="*/ 55326 h 1211036"/>
                <a:gd name="connsiteX1" fmla="*/ 20596 w 1952504"/>
                <a:gd name="connsiteY1" fmla="*/ 38267 h 1211036"/>
                <a:gd name="connsiteX2" fmla="*/ 105564 w 1952504"/>
                <a:gd name="connsiteY2" fmla="*/ 54116 h 1211036"/>
                <a:gd name="connsiteX3" fmla="*/ 297293 w 1952504"/>
                <a:gd name="connsiteY3" fmla="*/ 41679 h 1211036"/>
                <a:gd name="connsiteX4" fmla="*/ 1864034 w 1952504"/>
                <a:gd name="connsiteY4" fmla="*/ 39369 h 1211036"/>
                <a:gd name="connsiteX5" fmla="*/ 1949113 w 1952504"/>
                <a:gd name="connsiteY5" fmla="*/ 109445 h 1211036"/>
                <a:gd name="connsiteX6" fmla="*/ 1933264 w 1952504"/>
                <a:gd name="connsiteY6" fmla="*/ 546536 h 1211036"/>
                <a:gd name="connsiteX7" fmla="*/ 1921928 w 1952504"/>
                <a:gd name="connsiteY7" fmla="*/ 1078578 h 1211036"/>
                <a:gd name="connsiteX8" fmla="*/ 1852998 w 1952504"/>
                <a:gd name="connsiteY8" fmla="*/ 1174156 h 1211036"/>
                <a:gd name="connsiteX9" fmla="*/ 1742635 w 1952504"/>
                <a:gd name="connsiteY9" fmla="*/ 1206802 h 1211036"/>
                <a:gd name="connsiteX10" fmla="*/ 1674507 w 1952504"/>
                <a:gd name="connsiteY10" fmla="*/ 1204490 h 1211036"/>
                <a:gd name="connsiteX11" fmla="*/ 709411 w 1952504"/>
                <a:gd name="connsiteY11" fmla="*/ 1206576 h 1211036"/>
                <a:gd name="connsiteX12" fmla="*/ 569363 w 1952504"/>
                <a:gd name="connsiteY12" fmla="*/ 1204227 h 1211036"/>
                <a:gd name="connsiteX13" fmla="*/ 207703 w 1952504"/>
                <a:gd name="connsiteY13" fmla="*/ 1209002 h 1211036"/>
                <a:gd name="connsiteX14" fmla="*/ 98440 w 1952504"/>
                <a:gd name="connsiteY14" fmla="*/ 1165705 h 1211036"/>
                <a:gd name="connsiteX15" fmla="*/ 53168 w 1952504"/>
                <a:gd name="connsiteY15" fmla="*/ 1071491 h 1211036"/>
                <a:gd name="connsiteX16" fmla="*/ 40957 w 1952504"/>
                <a:gd name="connsiteY16" fmla="*/ 941331 h 1211036"/>
                <a:gd name="connsiteX17" fmla="*/ 36337 w 1952504"/>
                <a:gd name="connsiteY17" fmla="*/ 866378 h 1211036"/>
                <a:gd name="connsiteX18" fmla="*/ 26023 w 1952504"/>
                <a:gd name="connsiteY18" fmla="*/ 720602 h 1211036"/>
                <a:gd name="connsiteX19" fmla="*/ 124 w 1952504"/>
                <a:gd name="connsiteY19" fmla="*/ 55326 h 1211036"/>
                <a:gd name="connsiteX0" fmla="*/ 124 w 1955521"/>
                <a:gd name="connsiteY0" fmla="*/ 55326 h 1211036"/>
                <a:gd name="connsiteX1" fmla="*/ 20596 w 1955521"/>
                <a:gd name="connsiteY1" fmla="*/ 38267 h 1211036"/>
                <a:gd name="connsiteX2" fmla="*/ 105564 w 1955521"/>
                <a:gd name="connsiteY2" fmla="*/ 54116 h 1211036"/>
                <a:gd name="connsiteX3" fmla="*/ 297293 w 1955521"/>
                <a:gd name="connsiteY3" fmla="*/ 41679 h 1211036"/>
                <a:gd name="connsiteX4" fmla="*/ 1864034 w 1955521"/>
                <a:gd name="connsiteY4" fmla="*/ 39369 h 1211036"/>
                <a:gd name="connsiteX5" fmla="*/ 1949113 w 1955521"/>
                <a:gd name="connsiteY5" fmla="*/ 109445 h 1211036"/>
                <a:gd name="connsiteX6" fmla="*/ 1945217 w 1955521"/>
                <a:gd name="connsiteY6" fmla="*/ 546536 h 1211036"/>
                <a:gd name="connsiteX7" fmla="*/ 1921928 w 1955521"/>
                <a:gd name="connsiteY7" fmla="*/ 1078578 h 1211036"/>
                <a:gd name="connsiteX8" fmla="*/ 1852998 w 1955521"/>
                <a:gd name="connsiteY8" fmla="*/ 1174156 h 1211036"/>
                <a:gd name="connsiteX9" fmla="*/ 1742635 w 1955521"/>
                <a:gd name="connsiteY9" fmla="*/ 1206802 h 1211036"/>
                <a:gd name="connsiteX10" fmla="*/ 1674507 w 1955521"/>
                <a:gd name="connsiteY10" fmla="*/ 1204490 h 1211036"/>
                <a:gd name="connsiteX11" fmla="*/ 709411 w 1955521"/>
                <a:gd name="connsiteY11" fmla="*/ 1206576 h 1211036"/>
                <a:gd name="connsiteX12" fmla="*/ 569363 w 1955521"/>
                <a:gd name="connsiteY12" fmla="*/ 1204227 h 1211036"/>
                <a:gd name="connsiteX13" fmla="*/ 207703 w 1955521"/>
                <a:gd name="connsiteY13" fmla="*/ 1209002 h 1211036"/>
                <a:gd name="connsiteX14" fmla="*/ 98440 w 1955521"/>
                <a:gd name="connsiteY14" fmla="*/ 1165705 h 1211036"/>
                <a:gd name="connsiteX15" fmla="*/ 53168 w 1955521"/>
                <a:gd name="connsiteY15" fmla="*/ 1071491 h 1211036"/>
                <a:gd name="connsiteX16" fmla="*/ 40957 w 1955521"/>
                <a:gd name="connsiteY16" fmla="*/ 941331 h 1211036"/>
                <a:gd name="connsiteX17" fmla="*/ 36337 w 1955521"/>
                <a:gd name="connsiteY17" fmla="*/ 866378 h 1211036"/>
                <a:gd name="connsiteX18" fmla="*/ 26023 w 1955521"/>
                <a:gd name="connsiteY18" fmla="*/ 720602 h 1211036"/>
                <a:gd name="connsiteX19" fmla="*/ 124 w 1955521"/>
                <a:gd name="connsiteY19" fmla="*/ 55326 h 1211036"/>
                <a:gd name="connsiteX0" fmla="*/ 124 w 1960163"/>
                <a:gd name="connsiteY0" fmla="*/ 55326 h 1211036"/>
                <a:gd name="connsiteX1" fmla="*/ 20596 w 1960163"/>
                <a:gd name="connsiteY1" fmla="*/ 38267 h 1211036"/>
                <a:gd name="connsiteX2" fmla="*/ 105564 w 1960163"/>
                <a:gd name="connsiteY2" fmla="*/ 54116 h 1211036"/>
                <a:gd name="connsiteX3" fmla="*/ 297293 w 1960163"/>
                <a:gd name="connsiteY3" fmla="*/ 41679 h 1211036"/>
                <a:gd name="connsiteX4" fmla="*/ 1864034 w 1960163"/>
                <a:gd name="connsiteY4" fmla="*/ 39369 h 1211036"/>
                <a:gd name="connsiteX5" fmla="*/ 1955089 w 1960163"/>
                <a:gd name="connsiteY5" fmla="*/ 55657 h 1211036"/>
                <a:gd name="connsiteX6" fmla="*/ 1945217 w 1960163"/>
                <a:gd name="connsiteY6" fmla="*/ 546536 h 1211036"/>
                <a:gd name="connsiteX7" fmla="*/ 1921928 w 1960163"/>
                <a:gd name="connsiteY7" fmla="*/ 1078578 h 1211036"/>
                <a:gd name="connsiteX8" fmla="*/ 1852998 w 1960163"/>
                <a:gd name="connsiteY8" fmla="*/ 1174156 h 1211036"/>
                <a:gd name="connsiteX9" fmla="*/ 1742635 w 1960163"/>
                <a:gd name="connsiteY9" fmla="*/ 1206802 h 1211036"/>
                <a:gd name="connsiteX10" fmla="*/ 1674507 w 1960163"/>
                <a:gd name="connsiteY10" fmla="*/ 1204490 h 1211036"/>
                <a:gd name="connsiteX11" fmla="*/ 709411 w 1960163"/>
                <a:gd name="connsiteY11" fmla="*/ 1206576 h 1211036"/>
                <a:gd name="connsiteX12" fmla="*/ 569363 w 1960163"/>
                <a:gd name="connsiteY12" fmla="*/ 1204227 h 1211036"/>
                <a:gd name="connsiteX13" fmla="*/ 207703 w 1960163"/>
                <a:gd name="connsiteY13" fmla="*/ 1209002 h 1211036"/>
                <a:gd name="connsiteX14" fmla="*/ 98440 w 1960163"/>
                <a:gd name="connsiteY14" fmla="*/ 1165705 h 1211036"/>
                <a:gd name="connsiteX15" fmla="*/ 53168 w 1960163"/>
                <a:gd name="connsiteY15" fmla="*/ 1071491 h 1211036"/>
                <a:gd name="connsiteX16" fmla="*/ 40957 w 1960163"/>
                <a:gd name="connsiteY16" fmla="*/ 941331 h 1211036"/>
                <a:gd name="connsiteX17" fmla="*/ 36337 w 1960163"/>
                <a:gd name="connsiteY17" fmla="*/ 866378 h 1211036"/>
                <a:gd name="connsiteX18" fmla="*/ 26023 w 1960163"/>
                <a:gd name="connsiteY18" fmla="*/ 720602 h 1211036"/>
                <a:gd name="connsiteX19" fmla="*/ 124 w 1960163"/>
                <a:gd name="connsiteY19" fmla="*/ 55326 h 1211036"/>
                <a:gd name="connsiteX0" fmla="*/ 124 w 1972256"/>
                <a:gd name="connsiteY0" fmla="*/ 55326 h 1211036"/>
                <a:gd name="connsiteX1" fmla="*/ 20596 w 1972256"/>
                <a:gd name="connsiteY1" fmla="*/ 38267 h 1211036"/>
                <a:gd name="connsiteX2" fmla="*/ 105564 w 1972256"/>
                <a:gd name="connsiteY2" fmla="*/ 54116 h 1211036"/>
                <a:gd name="connsiteX3" fmla="*/ 297293 w 1972256"/>
                <a:gd name="connsiteY3" fmla="*/ 41679 h 1211036"/>
                <a:gd name="connsiteX4" fmla="*/ 1864034 w 1972256"/>
                <a:gd name="connsiteY4" fmla="*/ 39369 h 1211036"/>
                <a:gd name="connsiteX5" fmla="*/ 1955089 w 1972256"/>
                <a:gd name="connsiteY5" fmla="*/ 55657 h 1211036"/>
                <a:gd name="connsiteX6" fmla="*/ 1945217 w 1972256"/>
                <a:gd name="connsiteY6" fmla="*/ 546536 h 1211036"/>
                <a:gd name="connsiteX7" fmla="*/ 1921928 w 1972256"/>
                <a:gd name="connsiteY7" fmla="*/ 1078578 h 1211036"/>
                <a:gd name="connsiteX8" fmla="*/ 1852998 w 1972256"/>
                <a:gd name="connsiteY8" fmla="*/ 1174156 h 1211036"/>
                <a:gd name="connsiteX9" fmla="*/ 1742635 w 1972256"/>
                <a:gd name="connsiteY9" fmla="*/ 1206802 h 1211036"/>
                <a:gd name="connsiteX10" fmla="*/ 1674507 w 1972256"/>
                <a:gd name="connsiteY10" fmla="*/ 1204490 h 1211036"/>
                <a:gd name="connsiteX11" fmla="*/ 709411 w 1972256"/>
                <a:gd name="connsiteY11" fmla="*/ 1206576 h 1211036"/>
                <a:gd name="connsiteX12" fmla="*/ 569363 w 1972256"/>
                <a:gd name="connsiteY12" fmla="*/ 1204227 h 1211036"/>
                <a:gd name="connsiteX13" fmla="*/ 207703 w 1972256"/>
                <a:gd name="connsiteY13" fmla="*/ 1209002 h 1211036"/>
                <a:gd name="connsiteX14" fmla="*/ 98440 w 1972256"/>
                <a:gd name="connsiteY14" fmla="*/ 1165705 h 1211036"/>
                <a:gd name="connsiteX15" fmla="*/ 53168 w 1972256"/>
                <a:gd name="connsiteY15" fmla="*/ 1071491 h 1211036"/>
                <a:gd name="connsiteX16" fmla="*/ 40957 w 1972256"/>
                <a:gd name="connsiteY16" fmla="*/ 941331 h 1211036"/>
                <a:gd name="connsiteX17" fmla="*/ 36337 w 1972256"/>
                <a:gd name="connsiteY17" fmla="*/ 866378 h 1211036"/>
                <a:gd name="connsiteX18" fmla="*/ 26023 w 1972256"/>
                <a:gd name="connsiteY18" fmla="*/ 720602 h 1211036"/>
                <a:gd name="connsiteX19" fmla="*/ 124 w 1972256"/>
                <a:gd name="connsiteY19" fmla="*/ 55326 h 1211036"/>
                <a:gd name="connsiteX0" fmla="*/ 124 w 1955091"/>
                <a:gd name="connsiteY0" fmla="*/ 55326 h 1211036"/>
                <a:gd name="connsiteX1" fmla="*/ 20596 w 1955091"/>
                <a:gd name="connsiteY1" fmla="*/ 38267 h 1211036"/>
                <a:gd name="connsiteX2" fmla="*/ 105564 w 1955091"/>
                <a:gd name="connsiteY2" fmla="*/ 54116 h 1211036"/>
                <a:gd name="connsiteX3" fmla="*/ 297293 w 1955091"/>
                <a:gd name="connsiteY3" fmla="*/ 41679 h 1211036"/>
                <a:gd name="connsiteX4" fmla="*/ 1864034 w 1955091"/>
                <a:gd name="connsiteY4" fmla="*/ 39369 h 1211036"/>
                <a:gd name="connsiteX5" fmla="*/ 1955089 w 1955091"/>
                <a:gd name="connsiteY5" fmla="*/ 55657 h 1211036"/>
                <a:gd name="connsiteX6" fmla="*/ 1945217 w 1955091"/>
                <a:gd name="connsiteY6" fmla="*/ 546536 h 1211036"/>
                <a:gd name="connsiteX7" fmla="*/ 1921928 w 1955091"/>
                <a:gd name="connsiteY7" fmla="*/ 1078578 h 1211036"/>
                <a:gd name="connsiteX8" fmla="*/ 1852998 w 1955091"/>
                <a:gd name="connsiteY8" fmla="*/ 1174156 h 1211036"/>
                <a:gd name="connsiteX9" fmla="*/ 1742635 w 1955091"/>
                <a:gd name="connsiteY9" fmla="*/ 1206802 h 1211036"/>
                <a:gd name="connsiteX10" fmla="*/ 1674507 w 1955091"/>
                <a:gd name="connsiteY10" fmla="*/ 1204490 h 1211036"/>
                <a:gd name="connsiteX11" fmla="*/ 709411 w 1955091"/>
                <a:gd name="connsiteY11" fmla="*/ 1206576 h 1211036"/>
                <a:gd name="connsiteX12" fmla="*/ 569363 w 1955091"/>
                <a:gd name="connsiteY12" fmla="*/ 1204227 h 1211036"/>
                <a:gd name="connsiteX13" fmla="*/ 207703 w 1955091"/>
                <a:gd name="connsiteY13" fmla="*/ 1209002 h 1211036"/>
                <a:gd name="connsiteX14" fmla="*/ 98440 w 1955091"/>
                <a:gd name="connsiteY14" fmla="*/ 1165705 h 1211036"/>
                <a:gd name="connsiteX15" fmla="*/ 53168 w 1955091"/>
                <a:gd name="connsiteY15" fmla="*/ 1071491 h 1211036"/>
                <a:gd name="connsiteX16" fmla="*/ 40957 w 1955091"/>
                <a:gd name="connsiteY16" fmla="*/ 941331 h 1211036"/>
                <a:gd name="connsiteX17" fmla="*/ 36337 w 1955091"/>
                <a:gd name="connsiteY17" fmla="*/ 866378 h 1211036"/>
                <a:gd name="connsiteX18" fmla="*/ 26023 w 1955091"/>
                <a:gd name="connsiteY18" fmla="*/ 720602 h 1211036"/>
                <a:gd name="connsiteX19" fmla="*/ 124 w 1955091"/>
                <a:gd name="connsiteY19" fmla="*/ 55326 h 1211036"/>
                <a:gd name="connsiteX0" fmla="*/ 124 w 1955089"/>
                <a:gd name="connsiteY0" fmla="*/ 55326 h 1211036"/>
                <a:gd name="connsiteX1" fmla="*/ 20596 w 1955089"/>
                <a:gd name="connsiteY1" fmla="*/ 38267 h 1211036"/>
                <a:gd name="connsiteX2" fmla="*/ 105564 w 1955089"/>
                <a:gd name="connsiteY2" fmla="*/ 54116 h 1211036"/>
                <a:gd name="connsiteX3" fmla="*/ 297293 w 1955089"/>
                <a:gd name="connsiteY3" fmla="*/ 41679 h 1211036"/>
                <a:gd name="connsiteX4" fmla="*/ 1490654 w 1955089"/>
                <a:gd name="connsiteY4" fmla="*/ 43179 h 1211036"/>
                <a:gd name="connsiteX5" fmla="*/ 1955089 w 1955089"/>
                <a:gd name="connsiteY5" fmla="*/ 55657 h 1211036"/>
                <a:gd name="connsiteX6" fmla="*/ 1945217 w 1955089"/>
                <a:gd name="connsiteY6" fmla="*/ 546536 h 1211036"/>
                <a:gd name="connsiteX7" fmla="*/ 1921928 w 1955089"/>
                <a:gd name="connsiteY7" fmla="*/ 1078578 h 1211036"/>
                <a:gd name="connsiteX8" fmla="*/ 1852998 w 1955089"/>
                <a:gd name="connsiteY8" fmla="*/ 1174156 h 1211036"/>
                <a:gd name="connsiteX9" fmla="*/ 1742635 w 1955089"/>
                <a:gd name="connsiteY9" fmla="*/ 1206802 h 1211036"/>
                <a:gd name="connsiteX10" fmla="*/ 1674507 w 1955089"/>
                <a:gd name="connsiteY10" fmla="*/ 1204490 h 1211036"/>
                <a:gd name="connsiteX11" fmla="*/ 709411 w 1955089"/>
                <a:gd name="connsiteY11" fmla="*/ 1206576 h 1211036"/>
                <a:gd name="connsiteX12" fmla="*/ 569363 w 1955089"/>
                <a:gd name="connsiteY12" fmla="*/ 1204227 h 1211036"/>
                <a:gd name="connsiteX13" fmla="*/ 207703 w 1955089"/>
                <a:gd name="connsiteY13" fmla="*/ 1209002 h 1211036"/>
                <a:gd name="connsiteX14" fmla="*/ 98440 w 1955089"/>
                <a:gd name="connsiteY14" fmla="*/ 1165705 h 1211036"/>
                <a:gd name="connsiteX15" fmla="*/ 53168 w 1955089"/>
                <a:gd name="connsiteY15" fmla="*/ 1071491 h 1211036"/>
                <a:gd name="connsiteX16" fmla="*/ 40957 w 1955089"/>
                <a:gd name="connsiteY16" fmla="*/ 941331 h 1211036"/>
                <a:gd name="connsiteX17" fmla="*/ 36337 w 1955089"/>
                <a:gd name="connsiteY17" fmla="*/ 866378 h 1211036"/>
                <a:gd name="connsiteX18" fmla="*/ 26023 w 1955089"/>
                <a:gd name="connsiteY18" fmla="*/ 720602 h 1211036"/>
                <a:gd name="connsiteX19" fmla="*/ 124 w 1955089"/>
                <a:gd name="connsiteY19" fmla="*/ 55326 h 1211036"/>
                <a:gd name="connsiteX0" fmla="*/ 124 w 1955089"/>
                <a:gd name="connsiteY0" fmla="*/ 55326 h 1211036"/>
                <a:gd name="connsiteX1" fmla="*/ 20596 w 1955089"/>
                <a:gd name="connsiteY1" fmla="*/ 38267 h 1211036"/>
                <a:gd name="connsiteX2" fmla="*/ 105564 w 1955089"/>
                <a:gd name="connsiteY2" fmla="*/ 54116 h 1211036"/>
                <a:gd name="connsiteX3" fmla="*/ 544943 w 1955089"/>
                <a:gd name="connsiteY3" fmla="*/ 37869 h 1211036"/>
                <a:gd name="connsiteX4" fmla="*/ 1490654 w 1955089"/>
                <a:gd name="connsiteY4" fmla="*/ 43179 h 1211036"/>
                <a:gd name="connsiteX5" fmla="*/ 1955089 w 1955089"/>
                <a:gd name="connsiteY5" fmla="*/ 55657 h 1211036"/>
                <a:gd name="connsiteX6" fmla="*/ 1945217 w 1955089"/>
                <a:gd name="connsiteY6" fmla="*/ 546536 h 1211036"/>
                <a:gd name="connsiteX7" fmla="*/ 1921928 w 1955089"/>
                <a:gd name="connsiteY7" fmla="*/ 1078578 h 1211036"/>
                <a:gd name="connsiteX8" fmla="*/ 1852998 w 1955089"/>
                <a:gd name="connsiteY8" fmla="*/ 1174156 h 1211036"/>
                <a:gd name="connsiteX9" fmla="*/ 1742635 w 1955089"/>
                <a:gd name="connsiteY9" fmla="*/ 1206802 h 1211036"/>
                <a:gd name="connsiteX10" fmla="*/ 1674507 w 1955089"/>
                <a:gd name="connsiteY10" fmla="*/ 1204490 h 1211036"/>
                <a:gd name="connsiteX11" fmla="*/ 709411 w 1955089"/>
                <a:gd name="connsiteY11" fmla="*/ 1206576 h 1211036"/>
                <a:gd name="connsiteX12" fmla="*/ 569363 w 1955089"/>
                <a:gd name="connsiteY12" fmla="*/ 1204227 h 1211036"/>
                <a:gd name="connsiteX13" fmla="*/ 207703 w 1955089"/>
                <a:gd name="connsiteY13" fmla="*/ 1209002 h 1211036"/>
                <a:gd name="connsiteX14" fmla="*/ 98440 w 1955089"/>
                <a:gd name="connsiteY14" fmla="*/ 1165705 h 1211036"/>
                <a:gd name="connsiteX15" fmla="*/ 53168 w 1955089"/>
                <a:gd name="connsiteY15" fmla="*/ 1071491 h 1211036"/>
                <a:gd name="connsiteX16" fmla="*/ 40957 w 1955089"/>
                <a:gd name="connsiteY16" fmla="*/ 941331 h 1211036"/>
                <a:gd name="connsiteX17" fmla="*/ 36337 w 1955089"/>
                <a:gd name="connsiteY17" fmla="*/ 866378 h 1211036"/>
                <a:gd name="connsiteX18" fmla="*/ 26023 w 1955089"/>
                <a:gd name="connsiteY18" fmla="*/ 720602 h 1211036"/>
                <a:gd name="connsiteX19" fmla="*/ 124 w 1955089"/>
                <a:gd name="connsiteY19" fmla="*/ 55326 h 1211036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492990 w 1957425"/>
                <a:gd name="connsiteY4" fmla="*/ 4269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7366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504420 w 1957425"/>
                <a:gd name="connsiteY4" fmla="*/ 2745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7366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504420 w 1957425"/>
                <a:gd name="connsiteY4" fmla="*/ 2745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8128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957425" h="1210548">
                  <a:moveTo>
                    <a:pt x="2460" y="54838"/>
                  </a:moveTo>
                  <a:cubicBezTo>
                    <a:pt x="1556" y="-58884"/>
                    <a:pt x="-9246" y="39886"/>
                    <a:pt x="22932" y="37779"/>
                  </a:cubicBezTo>
                  <a:cubicBezTo>
                    <a:pt x="55110" y="35672"/>
                    <a:pt x="108139" y="42264"/>
                    <a:pt x="195530" y="42198"/>
                  </a:cubicBezTo>
                  <a:cubicBezTo>
                    <a:pt x="282921" y="42132"/>
                    <a:pt x="483064" y="53435"/>
                    <a:pt x="547279" y="37381"/>
                  </a:cubicBezTo>
                  <a:cubicBezTo>
                    <a:pt x="1855024" y="70075"/>
                    <a:pt x="727839" y="57319"/>
                    <a:pt x="1504420" y="27451"/>
                  </a:cubicBezTo>
                  <a:cubicBezTo>
                    <a:pt x="1543749" y="37283"/>
                    <a:pt x="1957861" y="26953"/>
                    <a:pt x="1957425" y="55169"/>
                  </a:cubicBezTo>
                  <a:cubicBezTo>
                    <a:pt x="1956634" y="106386"/>
                    <a:pt x="1953847" y="400918"/>
                    <a:pt x="1947553" y="546048"/>
                  </a:cubicBezTo>
                  <a:cubicBezTo>
                    <a:pt x="1958544" y="772731"/>
                    <a:pt x="1939634" y="972217"/>
                    <a:pt x="1924264" y="1078090"/>
                  </a:cubicBezTo>
                  <a:cubicBezTo>
                    <a:pt x="1908894" y="1183963"/>
                    <a:pt x="1885216" y="1159917"/>
                    <a:pt x="1855334" y="1181288"/>
                  </a:cubicBezTo>
                  <a:cubicBezTo>
                    <a:pt x="1825452" y="1202659"/>
                    <a:pt x="1789216" y="1201398"/>
                    <a:pt x="1744971" y="1206314"/>
                  </a:cubicBezTo>
                  <a:cubicBezTo>
                    <a:pt x="1730223" y="1211230"/>
                    <a:pt x="1835399" y="1207452"/>
                    <a:pt x="1676843" y="1204002"/>
                  </a:cubicBezTo>
                  <a:cubicBezTo>
                    <a:pt x="1355219" y="1197004"/>
                    <a:pt x="1033446" y="1205393"/>
                    <a:pt x="711747" y="1206088"/>
                  </a:cubicBezTo>
                  <a:cubicBezTo>
                    <a:pt x="696999" y="1211004"/>
                    <a:pt x="655317" y="1203335"/>
                    <a:pt x="571699" y="1203739"/>
                  </a:cubicBezTo>
                  <a:cubicBezTo>
                    <a:pt x="488081" y="1204143"/>
                    <a:pt x="288526" y="1214934"/>
                    <a:pt x="210039" y="1208514"/>
                  </a:cubicBezTo>
                  <a:cubicBezTo>
                    <a:pt x="131552" y="1202094"/>
                    <a:pt x="126532" y="1188135"/>
                    <a:pt x="100776" y="1165217"/>
                  </a:cubicBezTo>
                  <a:cubicBezTo>
                    <a:pt x="75020" y="1142299"/>
                    <a:pt x="73120" y="1128237"/>
                    <a:pt x="55504" y="1071003"/>
                  </a:cubicBezTo>
                  <a:cubicBezTo>
                    <a:pt x="39431" y="977212"/>
                    <a:pt x="46098" y="975029"/>
                    <a:pt x="43293" y="940843"/>
                  </a:cubicBezTo>
                  <a:cubicBezTo>
                    <a:pt x="40488" y="906658"/>
                    <a:pt x="43157" y="890553"/>
                    <a:pt x="38673" y="865890"/>
                  </a:cubicBezTo>
                  <a:cubicBezTo>
                    <a:pt x="33324" y="836468"/>
                    <a:pt x="33275" y="749611"/>
                    <a:pt x="28359" y="720114"/>
                  </a:cubicBezTo>
                  <a:cubicBezTo>
                    <a:pt x="8059" y="253203"/>
                    <a:pt x="3364" y="168560"/>
                    <a:pt x="2460" y="54838"/>
                  </a:cubicBez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6206089" y="1455699"/>
              <a:ext cx="1087265" cy="655699"/>
              <a:chOff x="5805528" y="5164444"/>
              <a:chExt cx="1087265" cy="655699"/>
            </a:xfrm>
          </p:grpSpPr>
          <p:sp>
            <p:nvSpPr>
              <p:cNvPr id="26" name="TextBox 25"/>
              <p:cNvSpPr txBox="1"/>
              <p:nvPr/>
            </p:nvSpPr>
            <p:spPr>
              <a:xfrm>
                <a:off x="5805528" y="5235368"/>
                <a:ext cx="81736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 smtClean="0">
                    <a:latin typeface="Comic Sans MS" panose="030F0702030302020204" pitchFamily="66" charset="0"/>
                  </a:rPr>
                  <a:t>20</a:t>
                </a:r>
                <a:endParaRPr lang="en-GB" sz="3200" dirty="0">
                  <a:latin typeface="Comic Sans MS" panose="030F0702030302020204" pitchFamily="66" charset="0"/>
                </a:endParaRPr>
              </a:p>
            </p:txBody>
          </p:sp>
          <p:pic>
            <p:nvPicPr>
              <p:cNvPr id="29" name="Picture 28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311646" y="5164444"/>
                <a:ext cx="581147" cy="643900"/>
              </a:xfrm>
              <a:prstGeom prst="rect">
                <a:avLst/>
              </a:prstGeom>
              <a:effectLst/>
            </p:spPr>
          </p:pic>
        </p:grpSp>
      </p:grpSp>
      <p:sp>
        <p:nvSpPr>
          <p:cNvPr id="31" name="TextBox 30"/>
          <p:cNvSpPr txBox="1"/>
          <p:nvPr/>
        </p:nvSpPr>
        <p:spPr>
          <a:xfrm>
            <a:off x="1812547" y="4151811"/>
            <a:ext cx="817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026158" y="4151811"/>
            <a:ext cx="817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endParaRPr lang="en-GB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562784" y="4151811"/>
            <a:ext cx="817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endParaRPr lang="en-GB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854346" y="5297782"/>
            <a:ext cx="31518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Jug B      Jug C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4167594" y="5297782"/>
            <a:ext cx="581147" cy="584775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4021582" y="5193663"/>
            <a:ext cx="8173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&lt;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6291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 animBg="1"/>
      <p:bldP spid="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1157375" y="4604092"/>
            <a:ext cx="63559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Let’s compare using symbols!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4596" y="390789"/>
            <a:ext cx="747045" cy="747045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5457115" y="533478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3514050" y="1044869"/>
            <a:ext cx="1471631" cy="3312755"/>
            <a:chOff x="3514050" y="1465030"/>
            <a:chExt cx="1471631" cy="3312755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4050" y="1926162"/>
              <a:ext cx="1471631" cy="2851623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3933726" y="2379371"/>
              <a:ext cx="252131" cy="1982541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940406" y="3454690"/>
              <a:ext cx="245451" cy="180231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3744715" y="2379372"/>
              <a:ext cx="896097" cy="2257803"/>
            </a:xfrm>
            <a:custGeom>
              <a:avLst/>
              <a:gdLst>
                <a:gd name="connsiteX0" fmla="*/ 0 w 2032900"/>
                <a:gd name="connsiteY0" fmla="*/ 0 h 1224133"/>
                <a:gd name="connsiteX1" fmla="*/ 0 w 2032900"/>
                <a:gd name="connsiteY1" fmla="*/ 0 h 1224133"/>
                <a:gd name="connsiteX2" fmla="*/ 132735 w 2032900"/>
                <a:gd name="connsiteY2" fmla="*/ 29497 h 1224133"/>
                <a:gd name="connsiteX3" fmla="*/ 324464 w 2032900"/>
                <a:gd name="connsiteY3" fmla="*/ 0 h 1224133"/>
                <a:gd name="connsiteX4" fmla="*/ 1887793 w 2032900"/>
                <a:gd name="connsiteY4" fmla="*/ 14749 h 1224133"/>
                <a:gd name="connsiteX5" fmla="*/ 2005781 w 2032900"/>
                <a:gd name="connsiteY5" fmla="*/ 44245 h 1224133"/>
                <a:gd name="connsiteX6" fmla="*/ 1976284 w 2032900"/>
                <a:gd name="connsiteY6" fmla="*/ 501445 h 1224133"/>
                <a:gd name="connsiteX7" fmla="*/ 1976284 w 2032900"/>
                <a:gd name="connsiteY7" fmla="*/ 1061884 h 1224133"/>
                <a:gd name="connsiteX8" fmla="*/ 1902542 w 2032900"/>
                <a:gd name="connsiteY8" fmla="*/ 1150374 h 1224133"/>
                <a:gd name="connsiteX9" fmla="*/ 1769806 w 2032900"/>
                <a:gd name="connsiteY9" fmla="*/ 1165123 h 1224133"/>
                <a:gd name="connsiteX10" fmla="*/ 1725561 w 2032900"/>
                <a:gd name="connsiteY10" fmla="*/ 1179871 h 1224133"/>
                <a:gd name="connsiteX11" fmla="*/ 678426 w 2032900"/>
                <a:gd name="connsiteY11" fmla="*/ 1209368 h 1224133"/>
                <a:gd name="connsiteX12" fmla="*/ 634181 w 2032900"/>
                <a:gd name="connsiteY12" fmla="*/ 1224116 h 1224133"/>
                <a:gd name="connsiteX13" fmla="*/ 221226 w 2032900"/>
                <a:gd name="connsiteY13" fmla="*/ 1194619 h 1224133"/>
                <a:gd name="connsiteX14" fmla="*/ 176981 w 2032900"/>
                <a:gd name="connsiteY14" fmla="*/ 1165123 h 1224133"/>
                <a:gd name="connsiteX15" fmla="*/ 88490 w 2032900"/>
                <a:gd name="connsiteY15" fmla="*/ 1120878 h 1224133"/>
                <a:gd name="connsiteX16" fmla="*/ 44245 w 2032900"/>
                <a:gd name="connsiteY16" fmla="*/ 899652 h 1224133"/>
                <a:gd name="connsiteX17" fmla="*/ 29497 w 2032900"/>
                <a:gd name="connsiteY17" fmla="*/ 825910 h 1224133"/>
                <a:gd name="connsiteX18" fmla="*/ 14748 w 2032900"/>
                <a:gd name="connsiteY18" fmla="*/ 737419 h 1224133"/>
                <a:gd name="connsiteX19" fmla="*/ 0 w 2032900"/>
                <a:gd name="connsiteY19" fmla="*/ 0 h 1224133"/>
                <a:gd name="connsiteX0" fmla="*/ 0 w 2014972"/>
                <a:gd name="connsiteY0" fmla="*/ 0 h 1224133"/>
                <a:gd name="connsiteX1" fmla="*/ 0 w 2014972"/>
                <a:gd name="connsiteY1" fmla="*/ 0 h 1224133"/>
                <a:gd name="connsiteX2" fmla="*/ 132735 w 2014972"/>
                <a:gd name="connsiteY2" fmla="*/ 29497 h 1224133"/>
                <a:gd name="connsiteX3" fmla="*/ 324464 w 2014972"/>
                <a:gd name="connsiteY3" fmla="*/ 0 h 1224133"/>
                <a:gd name="connsiteX4" fmla="*/ 1887793 w 2014972"/>
                <a:gd name="connsiteY4" fmla="*/ 14749 h 1224133"/>
                <a:gd name="connsiteX5" fmla="*/ 1976284 w 2014972"/>
                <a:gd name="connsiteY5" fmla="*/ 73742 h 1224133"/>
                <a:gd name="connsiteX6" fmla="*/ 1976284 w 2014972"/>
                <a:gd name="connsiteY6" fmla="*/ 501445 h 1224133"/>
                <a:gd name="connsiteX7" fmla="*/ 1976284 w 2014972"/>
                <a:gd name="connsiteY7" fmla="*/ 1061884 h 1224133"/>
                <a:gd name="connsiteX8" fmla="*/ 1902542 w 2014972"/>
                <a:gd name="connsiteY8" fmla="*/ 1150374 h 1224133"/>
                <a:gd name="connsiteX9" fmla="*/ 1769806 w 2014972"/>
                <a:gd name="connsiteY9" fmla="*/ 1165123 h 1224133"/>
                <a:gd name="connsiteX10" fmla="*/ 1725561 w 2014972"/>
                <a:gd name="connsiteY10" fmla="*/ 1179871 h 1224133"/>
                <a:gd name="connsiteX11" fmla="*/ 678426 w 2014972"/>
                <a:gd name="connsiteY11" fmla="*/ 1209368 h 1224133"/>
                <a:gd name="connsiteX12" fmla="*/ 634181 w 2014972"/>
                <a:gd name="connsiteY12" fmla="*/ 1224116 h 1224133"/>
                <a:gd name="connsiteX13" fmla="*/ 221226 w 2014972"/>
                <a:gd name="connsiteY13" fmla="*/ 1194619 h 1224133"/>
                <a:gd name="connsiteX14" fmla="*/ 176981 w 2014972"/>
                <a:gd name="connsiteY14" fmla="*/ 1165123 h 1224133"/>
                <a:gd name="connsiteX15" fmla="*/ 88490 w 2014972"/>
                <a:gd name="connsiteY15" fmla="*/ 1120878 h 1224133"/>
                <a:gd name="connsiteX16" fmla="*/ 44245 w 2014972"/>
                <a:gd name="connsiteY16" fmla="*/ 899652 h 1224133"/>
                <a:gd name="connsiteX17" fmla="*/ 29497 w 2014972"/>
                <a:gd name="connsiteY17" fmla="*/ 825910 h 1224133"/>
                <a:gd name="connsiteX18" fmla="*/ 14748 w 2014972"/>
                <a:gd name="connsiteY18" fmla="*/ 737419 h 1224133"/>
                <a:gd name="connsiteX19" fmla="*/ 0 w 2014972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902542 w 1984759"/>
                <a:gd name="connsiteY8" fmla="*/ 1150374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858296 w 1984759"/>
                <a:gd name="connsiteY8" fmla="*/ 11208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117986 w 1984759"/>
                <a:gd name="connsiteY15" fmla="*/ 1091381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117986 w 1984759"/>
                <a:gd name="connsiteY15" fmla="*/ 1091381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76889 w 1984759"/>
                <a:gd name="connsiteY15" fmla="*/ 1081106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76889 w 1984759"/>
                <a:gd name="connsiteY15" fmla="*/ 1081106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53194 w 1984759"/>
                <a:gd name="connsiteY18" fmla="*/ 678923 h 1224133"/>
                <a:gd name="connsiteX19" fmla="*/ 0 w 1984759"/>
                <a:gd name="connsiteY19" fmla="*/ 0 h 1224133"/>
                <a:gd name="connsiteX0" fmla="*/ 0 w 1984759"/>
                <a:gd name="connsiteY0" fmla="*/ 0 h 1210129"/>
                <a:gd name="connsiteX1" fmla="*/ 0 w 1984759"/>
                <a:gd name="connsiteY1" fmla="*/ 0 h 1210129"/>
                <a:gd name="connsiteX2" fmla="*/ 132735 w 1984759"/>
                <a:gd name="connsiteY2" fmla="*/ 29497 h 1210129"/>
                <a:gd name="connsiteX3" fmla="*/ 324464 w 1984759"/>
                <a:gd name="connsiteY3" fmla="*/ 0 h 1210129"/>
                <a:gd name="connsiteX4" fmla="*/ 1887793 w 1984759"/>
                <a:gd name="connsiteY4" fmla="*/ 14749 h 1210129"/>
                <a:gd name="connsiteX5" fmla="*/ 1976284 w 1984759"/>
                <a:gd name="connsiteY5" fmla="*/ 73742 h 1210129"/>
                <a:gd name="connsiteX6" fmla="*/ 1946788 w 1984759"/>
                <a:gd name="connsiteY6" fmla="*/ 501445 h 1210129"/>
                <a:gd name="connsiteX7" fmla="*/ 1932039 w 1984759"/>
                <a:gd name="connsiteY7" fmla="*/ 1047135 h 1210129"/>
                <a:gd name="connsiteX8" fmla="*/ 1880169 w 1984759"/>
                <a:gd name="connsiteY8" fmla="*/ 1132477 h 1210129"/>
                <a:gd name="connsiteX9" fmla="*/ 1769806 w 1984759"/>
                <a:gd name="connsiteY9" fmla="*/ 1165123 h 1210129"/>
                <a:gd name="connsiteX10" fmla="*/ 1725561 w 1984759"/>
                <a:gd name="connsiteY10" fmla="*/ 1179871 h 1210129"/>
                <a:gd name="connsiteX11" fmla="*/ 678426 w 1984759"/>
                <a:gd name="connsiteY11" fmla="*/ 1209368 h 1210129"/>
                <a:gd name="connsiteX12" fmla="*/ 572536 w 1984759"/>
                <a:gd name="connsiteY12" fmla="*/ 1193294 h 1210129"/>
                <a:gd name="connsiteX13" fmla="*/ 221226 w 1984759"/>
                <a:gd name="connsiteY13" fmla="*/ 1194619 h 1210129"/>
                <a:gd name="connsiteX14" fmla="*/ 176981 w 1984759"/>
                <a:gd name="connsiteY14" fmla="*/ 1165123 h 1210129"/>
                <a:gd name="connsiteX15" fmla="*/ 76889 w 1984759"/>
                <a:gd name="connsiteY15" fmla="*/ 1081106 h 1210129"/>
                <a:gd name="connsiteX16" fmla="*/ 44245 w 1984759"/>
                <a:gd name="connsiteY16" fmla="*/ 899652 h 1210129"/>
                <a:gd name="connsiteX17" fmla="*/ 73743 w 1984759"/>
                <a:gd name="connsiteY17" fmla="*/ 855407 h 1210129"/>
                <a:gd name="connsiteX18" fmla="*/ 53194 w 1984759"/>
                <a:gd name="connsiteY18" fmla="*/ 678923 h 1210129"/>
                <a:gd name="connsiteX19" fmla="*/ 0 w 1984759"/>
                <a:gd name="connsiteY19" fmla="*/ 0 h 1210129"/>
                <a:gd name="connsiteX0" fmla="*/ 0 w 1984759"/>
                <a:gd name="connsiteY0" fmla="*/ 0 h 1209609"/>
                <a:gd name="connsiteX1" fmla="*/ 0 w 1984759"/>
                <a:gd name="connsiteY1" fmla="*/ 0 h 1209609"/>
                <a:gd name="connsiteX2" fmla="*/ 132735 w 1984759"/>
                <a:gd name="connsiteY2" fmla="*/ 29497 h 1209609"/>
                <a:gd name="connsiteX3" fmla="*/ 324464 w 1984759"/>
                <a:gd name="connsiteY3" fmla="*/ 0 h 1209609"/>
                <a:gd name="connsiteX4" fmla="*/ 1887793 w 1984759"/>
                <a:gd name="connsiteY4" fmla="*/ 14749 h 1209609"/>
                <a:gd name="connsiteX5" fmla="*/ 1976284 w 1984759"/>
                <a:gd name="connsiteY5" fmla="*/ 73742 h 1209609"/>
                <a:gd name="connsiteX6" fmla="*/ 1946788 w 1984759"/>
                <a:gd name="connsiteY6" fmla="*/ 501445 h 1209609"/>
                <a:gd name="connsiteX7" fmla="*/ 1932039 w 1984759"/>
                <a:gd name="connsiteY7" fmla="*/ 1047135 h 1209609"/>
                <a:gd name="connsiteX8" fmla="*/ 1880169 w 1984759"/>
                <a:gd name="connsiteY8" fmla="*/ 1132477 h 1209609"/>
                <a:gd name="connsiteX9" fmla="*/ 1769806 w 1984759"/>
                <a:gd name="connsiteY9" fmla="*/ 1165123 h 1209609"/>
                <a:gd name="connsiteX10" fmla="*/ 1725561 w 1984759"/>
                <a:gd name="connsiteY10" fmla="*/ 1179871 h 1209609"/>
                <a:gd name="connsiteX11" fmla="*/ 678426 w 1984759"/>
                <a:gd name="connsiteY11" fmla="*/ 1209368 h 1209609"/>
                <a:gd name="connsiteX12" fmla="*/ 603358 w 1984759"/>
                <a:gd name="connsiteY12" fmla="*/ 1141923 h 1209609"/>
                <a:gd name="connsiteX13" fmla="*/ 221226 w 1984759"/>
                <a:gd name="connsiteY13" fmla="*/ 1194619 h 1209609"/>
                <a:gd name="connsiteX14" fmla="*/ 176981 w 1984759"/>
                <a:gd name="connsiteY14" fmla="*/ 1165123 h 1209609"/>
                <a:gd name="connsiteX15" fmla="*/ 76889 w 1984759"/>
                <a:gd name="connsiteY15" fmla="*/ 1081106 h 1209609"/>
                <a:gd name="connsiteX16" fmla="*/ 44245 w 1984759"/>
                <a:gd name="connsiteY16" fmla="*/ 899652 h 1209609"/>
                <a:gd name="connsiteX17" fmla="*/ 73743 w 1984759"/>
                <a:gd name="connsiteY17" fmla="*/ 855407 h 1209609"/>
                <a:gd name="connsiteX18" fmla="*/ 53194 w 1984759"/>
                <a:gd name="connsiteY18" fmla="*/ 678923 h 1209609"/>
                <a:gd name="connsiteX19" fmla="*/ 0 w 1984759"/>
                <a:gd name="connsiteY19" fmla="*/ 0 h 1209609"/>
                <a:gd name="connsiteX0" fmla="*/ 0 w 1984759"/>
                <a:gd name="connsiteY0" fmla="*/ 0 h 1209899"/>
                <a:gd name="connsiteX1" fmla="*/ 0 w 1984759"/>
                <a:gd name="connsiteY1" fmla="*/ 0 h 1209899"/>
                <a:gd name="connsiteX2" fmla="*/ 132735 w 1984759"/>
                <a:gd name="connsiteY2" fmla="*/ 29497 h 1209899"/>
                <a:gd name="connsiteX3" fmla="*/ 324464 w 1984759"/>
                <a:gd name="connsiteY3" fmla="*/ 0 h 1209899"/>
                <a:gd name="connsiteX4" fmla="*/ 1887793 w 1984759"/>
                <a:gd name="connsiteY4" fmla="*/ 14749 h 1209899"/>
                <a:gd name="connsiteX5" fmla="*/ 1976284 w 1984759"/>
                <a:gd name="connsiteY5" fmla="*/ 73742 h 1209899"/>
                <a:gd name="connsiteX6" fmla="*/ 1946788 w 1984759"/>
                <a:gd name="connsiteY6" fmla="*/ 501445 h 1209899"/>
                <a:gd name="connsiteX7" fmla="*/ 1932039 w 1984759"/>
                <a:gd name="connsiteY7" fmla="*/ 1047135 h 1209899"/>
                <a:gd name="connsiteX8" fmla="*/ 1880169 w 1984759"/>
                <a:gd name="connsiteY8" fmla="*/ 1132477 h 1209899"/>
                <a:gd name="connsiteX9" fmla="*/ 1769806 w 1984759"/>
                <a:gd name="connsiteY9" fmla="*/ 1165123 h 1209899"/>
                <a:gd name="connsiteX10" fmla="*/ 1725561 w 1984759"/>
                <a:gd name="connsiteY10" fmla="*/ 1179871 h 1209899"/>
                <a:gd name="connsiteX11" fmla="*/ 678426 w 1984759"/>
                <a:gd name="connsiteY11" fmla="*/ 1209368 h 1209899"/>
                <a:gd name="connsiteX12" fmla="*/ 603358 w 1984759"/>
                <a:gd name="connsiteY12" fmla="*/ 1183020 h 1209899"/>
                <a:gd name="connsiteX13" fmla="*/ 221226 w 1984759"/>
                <a:gd name="connsiteY13" fmla="*/ 1194619 h 1209899"/>
                <a:gd name="connsiteX14" fmla="*/ 176981 w 1984759"/>
                <a:gd name="connsiteY14" fmla="*/ 1165123 h 1209899"/>
                <a:gd name="connsiteX15" fmla="*/ 76889 w 1984759"/>
                <a:gd name="connsiteY15" fmla="*/ 1081106 h 1209899"/>
                <a:gd name="connsiteX16" fmla="*/ 44245 w 1984759"/>
                <a:gd name="connsiteY16" fmla="*/ 899652 h 1209899"/>
                <a:gd name="connsiteX17" fmla="*/ 73743 w 1984759"/>
                <a:gd name="connsiteY17" fmla="*/ 855407 h 1209899"/>
                <a:gd name="connsiteX18" fmla="*/ 53194 w 1984759"/>
                <a:gd name="connsiteY18" fmla="*/ 678923 h 1209899"/>
                <a:gd name="connsiteX19" fmla="*/ 0 w 1984759"/>
                <a:gd name="connsiteY19" fmla="*/ 0 h 1209899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76889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231001 w 1984759"/>
                <a:gd name="connsiteY15" fmla="*/ 1060558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60558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87163 w 1984759"/>
                <a:gd name="connsiteY15" fmla="*/ 1050284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7163 w 1984759"/>
                <a:gd name="connsiteY15" fmla="*/ 1050284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68128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32084 w 1989548"/>
                <a:gd name="connsiteY0" fmla="*/ 14029 h 1197828"/>
                <a:gd name="connsiteX1" fmla="*/ 4789 w 1989548"/>
                <a:gd name="connsiteY1" fmla="*/ 382 h 1197828"/>
                <a:gd name="connsiteX2" fmla="*/ 137524 w 1989548"/>
                <a:gd name="connsiteY2" fmla="*/ 29879 h 1197828"/>
                <a:gd name="connsiteX3" fmla="*/ 329253 w 1989548"/>
                <a:gd name="connsiteY3" fmla="*/ 382 h 1197828"/>
                <a:gd name="connsiteX4" fmla="*/ 1892582 w 1989548"/>
                <a:gd name="connsiteY4" fmla="*/ 15131 h 1197828"/>
                <a:gd name="connsiteX5" fmla="*/ 1981073 w 1989548"/>
                <a:gd name="connsiteY5" fmla="*/ 74124 h 1197828"/>
                <a:gd name="connsiteX6" fmla="*/ 1951577 w 1989548"/>
                <a:gd name="connsiteY6" fmla="*/ 501827 h 1197828"/>
                <a:gd name="connsiteX7" fmla="*/ 1936828 w 1989548"/>
                <a:gd name="connsiteY7" fmla="*/ 1047517 h 1197828"/>
                <a:gd name="connsiteX8" fmla="*/ 1884958 w 1989548"/>
                <a:gd name="connsiteY8" fmla="*/ 1132859 h 1197828"/>
                <a:gd name="connsiteX9" fmla="*/ 1774595 w 1989548"/>
                <a:gd name="connsiteY9" fmla="*/ 1165505 h 1197828"/>
                <a:gd name="connsiteX10" fmla="*/ 1730350 w 1989548"/>
                <a:gd name="connsiteY10" fmla="*/ 1180253 h 1197828"/>
                <a:gd name="connsiteX11" fmla="*/ 724311 w 1989548"/>
                <a:gd name="connsiteY11" fmla="*/ 1178927 h 1197828"/>
                <a:gd name="connsiteX12" fmla="*/ 608147 w 1989548"/>
                <a:gd name="connsiteY12" fmla="*/ 1183402 h 1197828"/>
                <a:gd name="connsiteX13" fmla="*/ 226015 w 1989548"/>
                <a:gd name="connsiteY13" fmla="*/ 1195001 h 1197828"/>
                <a:gd name="connsiteX14" fmla="*/ 130400 w 1989548"/>
                <a:gd name="connsiteY14" fmla="*/ 1124408 h 1197828"/>
                <a:gd name="connsiteX15" fmla="*/ 85128 w 1989548"/>
                <a:gd name="connsiteY15" fmla="*/ 1030194 h 1197828"/>
                <a:gd name="connsiteX16" fmla="*/ 72917 w 1989548"/>
                <a:gd name="connsiteY16" fmla="*/ 900034 h 1197828"/>
                <a:gd name="connsiteX17" fmla="*/ 78532 w 1989548"/>
                <a:gd name="connsiteY17" fmla="*/ 855789 h 1197828"/>
                <a:gd name="connsiteX18" fmla="*/ 57983 w 1989548"/>
                <a:gd name="connsiteY18" fmla="*/ 679305 h 1197828"/>
                <a:gd name="connsiteX19" fmla="*/ 32084 w 1989548"/>
                <a:gd name="connsiteY19" fmla="*/ 14029 h 1197828"/>
                <a:gd name="connsiteX0" fmla="*/ 32084 w 1989548"/>
                <a:gd name="connsiteY0" fmla="*/ 14029 h 1197828"/>
                <a:gd name="connsiteX1" fmla="*/ 4789 w 1989548"/>
                <a:gd name="connsiteY1" fmla="*/ 382 h 1197828"/>
                <a:gd name="connsiteX2" fmla="*/ 137524 w 1989548"/>
                <a:gd name="connsiteY2" fmla="*/ 29879 h 1197828"/>
                <a:gd name="connsiteX3" fmla="*/ 329253 w 1989548"/>
                <a:gd name="connsiteY3" fmla="*/ 382 h 1197828"/>
                <a:gd name="connsiteX4" fmla="*/ 1892582 w 1989548"/>
                <a:gd name="connsiteY4" fmla="*/ 15131 h 1197828"/>
                <a:gd name="connsiteX5" fmla="*/ 1981073 w 1989548"/>
                <a:gd name="connsiteY5" fmla="*/ 74124 h 1197828"/>
                <a:gd name="connsiteX6" fmla="*/ 1951577 w 1989548"/>
                <a:gd name="connsiteY6" fmla="*/ 501827 h 1197828"/>
                <a:gd name="connsiteX7" fmla="*/ 1936828 w 1989548"/>
                <a:gd name="connsiteY7" fmla="*/ 1047517 h 1197828"/>
                <a:gd name="connsiteX8" fmla="*/ 1884958 w 1989548"/>
                <a:gd name="connsiteY8" fmla="*/ 1132859 h 1197828"/>
                <a:gd name="connsiteX9" fmla="*/ 1774595 w 1989548"/>
                <a:gd name="connsiteY9" fmla="*/ 1165505 h 1197828"/>
                <a:gd name="connsiteX10" fmla="*/ 1730350 w 1989548"/>
                <a:gd name="connsiteY10" fmla="*/ 1180253 h 1197828"/>
                <a:gd name="connsiteX11" fmla="*/ 724311 w 1989548"/>
                <a:gd name="connsiteY11" fmla="*/ 1178927 h 1197828"/>
                <a:gd name="connsiteX12" fmla="*/ 608147 w 1989548"/>
                <a:gd name="connsiteY12" fmla="*/ 1183402 h 1197828"/>
                <a:gd name="connsiteX13" fmla="*/ 226015 w 1989548"/>
                <a:gd name="connsiteY13" fmla="*/ 1195001 h 1197828"/>
                <a:gd name="connsiteX14" fmla="*/ 130400 w 1989548"/>
                <a:gd name="connsiteY14" fmla="*/ 1124408 h 1197828"/>
                <a:gd name="connsiteX15" fmla="*/ 85128 w 1989548"/>
                <a:gd name="connsiteY15" fmla="*/ 1030194 h 1197828"/>
                <a:gd name="connsiteX16" fmla="*/ 72917 w 1989548"/>
                <a:gd name="connsiteY16" fmla="*/ 900034 h 1197828"/>
                <a:gd name="connsiteX17" fmla="*/ 68297 w 1989548"/>
                <a:gd name="connsiteY17" fmla="*/ 825081 h 1197828"/>
                <a:gd name="connsiteX18" fmla="*/ 57983 w 1989548"/>
                <a:gd name="connsiteY18" fmla="*/ 679305 h 1197828"/>
                <a:gd name="connsiteX19" fmla="*/ 32084 w 1989548"/>
                <a:gd name="connsiteY19" fmla="*/ 14029 h 1197828"/>
                <a:gd name="connsiteX0" fmla="*/ 32084 w 1989548"/>
                <a:gd name="connsiteY0" fmla="*/ 14029 h 1184192"/>
                <a:gd name="connsiteX1" fmla="*/ 4789 w 1989548"/>
                <a:gd name="connsiteY1" fmla="*/ 382 h 1184192"/>
                <a:gd name="connsiteX2" fmla="*/ 137524 w 1989548"/>
                <a:gd name="connsiteY2" fmla="*/ 29879 h 1184192"/>
                <a:gd name="connsiteX3" fmla="*/ 329253 w 1989548"/>
                <a:gd name="connsiteY3" fmla="*/ 382 h 1184192"/>
                <a:gd name="connsiteX4" fmla="*/ 1892582 w 1989548"/>
                <a:gd name="connsiteY4" fmla="*/ 15131 h 1184192"/>
                <a:gd name="connsiteX5" fmla="*/ 1981073 w 1989548"/>
                <a:gd name="connsiteY5" fmla="*/ 74124 h 1184192"/>
                <a:gd name="connsiteX6" fmla="*/ 1951577 w 1989548"/>
                <a:gd name="connsiteY6" fmla="*/ 501827 h 1184192"/>
                <a:gd name="connsiteX7" fmla="*/ 1936828 w 1989548"/>
                <a:gd name="connsiteY7" fmla="*/ 1047517 h 1184192"/>
                <a:gd name="connsiteX8" fmla="*/ 1884958 w 1989548"/>
                <a:gd name="connsiteY8" fmla="*/ 1132859 h 1184192"/>
                <a:gd name="connsiteX9" fmla="*/ 1774595 w 1989548"/>
                <a:gd name="connsiteY9" fmla="*/ 1165505 h 1184192"/>
                <a:gd name="connsiteX10" fmla="*/ 1730350 w 1989548"/>
                <a:gd name="connsiteY10" fmla="*/ 1180253 h 1184192"/>
                <a:gd name="connsiteX11" fmla="*/ 724311 w 1989548"/>
                <a:gd name="connsiteY11" fmla="*/ 1178927 h 1184192"/>
                <a:gd name="connsiteX12" fmla="*/ 608147 w 1989548"/>
                <a:gd name="connsiteY12" fmla="*/ 1183402 h 1184192"/>
                <a:gd name="connsiteX13" fmla="*/ 239663 w 1989548"/>
                <a:gd name="connsiteY13" fmla="*/ 1167705 h 1184192"/>
                <a:gd name="connsiteX14" fmla="*/ 130400 w 1989548"/>
                <a:gd name="connsiteY14" fmla="*/ 1124408 h 1184192"/>
                <a:gd name="connsiteX15" fmla="*/ 85128 w 1989548"/>
                <a:gd name="connsiteY15" fmla="*/ 1030194 h 1184192"/>
                <a:gd name="connsiteX16" fmla="*/ 72917 w 1989548"/>
                <a:gd name="connsiteY16" fmla="*/ 900034 h 1184192"/>
                <a:gd name="connsiteX17" fmla="*/ 68297 w 1989548"/>
                <a:gd name="connsiteY17" fmla="*/ 825081 h 1184192"/>
                <a:gd name="connsiteX18" fmla="*/ 57983 w 1989548"/>
                <a:gd name="connsiteY18" fmla="*/ 679305 h 1184192"/>
                <a:gd name="connsiteX19" fmla="*/ 32084 w 1989548"/>
                <a:gd name="connsiteY19" fmla="*/ 14029 h 1184192"/>
                <a:gd name="connsiteX0" fmla="*/ 32084 w 1989548"/>
                <a:gd name="connsiteY0" fmla="*/ 14029 h 1180763"/>
                <a:gd name="connsiteX1" fmla="*/ 4789 w 1989548"/>
                <a:gd name="connsiteY1" fmla="*/ 382 h 1180763"/>
                <a:gd name="connsiteX2" fmla="*/ 137524 w 1989548"/>
                <a:gd name="connsiteY2" fmla="*/ 29879 h 1180763"/>
                <a:gd name="connsiteX3" fmla="*/ 329253 w 1989548"/>
                <a:gd name="connsiteY3" fmla="*/ 382 h 1180763"/>
                <a:gd name="connsiteX4" fmla="*/ 1892582 w 1989548"/>
                <a:gd name="connsiteY4" fmla="*/ 15131 h 1180763"/>
                <a:gd name="connsiteX5" fmla="*/ 1981073 w 1989548"/>
                <a:gd name="connsiteY5" fmla="*/ 74124 h 1180763"/>
                <a:gd name="connsiteX6" fmla="*/ 1951577 w 1989548"/>
                <a:gd name="connsiteY6" fmla="*/ 501827 h 1180763"/>
                <a:gd name="connsiteX7" fmla="*/ 1936828 w 1989548"/>
                <a:gd name="connsiteY7" fmla="*/ 1047517 h 1180763"/>
                <a:gd name="connsiteX8" fmla="*/ 1884958 w 1989548"/>
                <a:gd name="connsiteY8" fmla="*/ 1132859 h 1180763"/>
                <a:gd name="connsiteX9" fmla="*/ 1774595 w 1989548"/>
                <a:gd name="connsiteY9" fmla="*/ 1165505 h 1180763"/>
                <a:gd name="connsiteX10" fmla="*/ 1730350 w 1989548"/>
                <a:gd name="connsiteY10" fmla="*/ 1180253 h 1180763"/>
                <a:gd name="connsiteX11" fmla="*/ 724311 w 1989548"/>
                <a:gd name="connsiteY11" fmla="*/ 1178927 h 1180763"/>
                <a:gd name="connsiteX12" fmla="*/ 601323 w 1989548"/>
                <a:gd name="connsiteY12" fmla="*/ 1162930 h 1180763"/>
                <a:gd name="connsiteX13" fmla="*/ 239663 w 1989548"/>
                <a:gd name="connsiteY13" fmla="*/ 1167705 h 1180763"/>
                <a:gd name="connsiteX14" fmla="*/ 130400 w 1989548"/>
                <a:gd name="connsiteY14" fmla="*/ 1124408 h 1180763"/>
                <a:gd name="connsiteX15" fmla="*/ 85128 w 1989548"/>
                <a:gd name="connsiteY15" fmla="*/ 1030194 h 1180763"/>
                <a:gd name="connsiteX16" fmla="*/ 72917 w 1989548"/>
                <a:gd name="connsiteY16" fmla="*/ 900034 h 1180763"/>
                <a:gd name="connsiteX17" fmla="*/ 68297 w 1989548"/>
                <a:gd name="connsiteY17" fmla="*/ 825081 h 1180763"/>
                <a:gd name="connsiteX18" fmla="*/ 57983 w 1989548"/>
                <a:gd name="connsiteY18" fmla="*/ 679305 h 1180763"/>
                <a:gd name="connsiteX19" fmla="*/ 32084 w 1989548"/>
                <a:gd name="connsiteY19" fmla="*/ 14029 h 1180763"/>
                <a:gd name="connsiteX0" fmla="*/ 32084 w 1989548"/>
                <a:gd name="connsiteY0" fmla="*/ 14029 h 1180253"/>
                <a:gd name="connsiteX1" fmla="*/ 4789 w 1989548"/>
                <a:gd name="connsiteY1" fmla="*/ 382 h 1180253"/>
                <a:gd name="connsiteX2" fmla="*/ 137524 w 1989548"/>
                <a:gd name="connsiteY2" fmla="*/ 29879 h 1180253"/>
                <a:gd name="connsiteX3" fmla="*/ 329253 w 1989548"/>
                <a:gd name="connsiteY3" fmla="*/ 382 h 1180253"/>
                <a:gd name="connsiteX4" fmla="*/ 1892582 w 1989548"/>
                <a:gd name="connsiteY4" fmla="*/ 15131 h 1180253"/>
                <a:gd name="connsiteX5" fmla="*/ 1981073 w 1989548"/>
                <a:gd name="connsiteY5" fmla="*/ 74124 h 1180253"/>
                <a:gd name="connsiteX6" fmla="*/ 1951577 w 1989548"/>
                <a:gd name="connsiteY6" fmla="*/ 501827 h 1180253"/>
                <a:gd name="connsiteX7" fmla="*/ 1936828 w 1989548"/>
                <a:gd name="connsiteY7" fmla="*/ 1047517 h 1180253"/>
                <a:gd name="connsiteX8" fmla="*/ 1884958 w 1989548"/>
                <a:gd name="connsiteY8" fmla="*/ 1132859 h 1180253"/>
                <a:gd name="connsiteX9" fmla="*/ 1774595 w 1989548"/>
                <a:gd name="connsiteY9" fmla="*/ 1165505 h 1180253"/>
                <a:gd name="connsiteX10" fmla="*/ 1730350 w 1989548"/>
                <a:gd name="connsiteY10" fmla="*/ 1180253 h 1180253"/>
                <a:gd name="connsiteX11" fmla="*/ 741371 w 1989548"/>
                <a:gd name="connsiteY11" fmla="*/ 1165279 h 1180253"/>
                <a:gd name="connsiteX12" fmla="*/ 601323 w 1989548"/>
                <a:gd name="connsiteY12" fmla="*/ 1162930 h 1180253"/>
                <a:gd name="connsiteX13" fmla="*/ 239663 w 1989548"/>
                <a:gd name="connsiteY13" fmla="*/ 1167705 h 1180253"/>
                <a:gd name="connsiteX14" fmla="*/ 130400 w 1989548"/>
                <a:gd name="connsiteY14" fmla="*/ 1124408 h 1180253"/>
                <a:gd name="connsiteX15" fmla="*/ 85128 w 1989548"/>
                <a:gd name="connsiteY15" fmla="*/ 1030194 h 1180253"/>
                <a:gd name="connsiteX16" fmla="*/ 72917 w 1989548"/>
                <a:gd name="connsiteY16" fmla="*/ 900034 h 1180253"/>
                <a:gd name="connsiteX17" fmla="*/ 68297 w 1989548"/>
                <a:gd name="connsiteY17" fmla="*/ 825081 h 1180253"/>
                <a:gd name="connsiteX18" fmla="*/ 57983 w 1989548"/>
                <a:gd name="connsiteY18" fmla="*/ 679305 h 1180253"/>
                <a:gd name="connsiteX19" fmla="*/ 32084 w 1989548"/>
                <a:gd name="connsiteY19" fmla="*/ 14029 h 1180253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36828 w 1989548"/>
                <a:gd name="connsiteY7" fmla="*/ 1047517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36828 w 1989548"/>
                <a:gd name="connsiteY7" fmla="*/ 1047517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53888 w 1989548"/>
                <a:gd name="connsiteY7" fmla="*/ 1037281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96750"/>
                <a:gd name="connsiteY0" fmla="*/ 14029 h 1169739"/>
                <a:gd name="connsiteX1" fmla="*/ 4789 w 1996750"/>
                <a:gd name="connsiteY1" fmla="*/ 382 h 1169739"/>
                <a:gd name="connsiteX2" fmla="*/ 137524 w 1996750"/>
                <a:gd name="connsiteY2" fmla="*/ 29879 h 1169739"/>
                <a:gd name="connsiteX3" fmla="*/ 329253 w 1996750"/>
                <a:gd name="connsiteY3" fmla="*/ 382 h 1169739"/>
                <a:gd name="connsiteX4" fmla="*/ 1892582 w 1996750"/>
                <a:gd name="connsiteY4" fmla="*/ 15131 h 1169739"/>
                <a:gd name="connsiteX5" fmla="*/ 1981073 w 1996750"/>
                <a:gd name="connsiteY5" fmla="*/ 74124 h 1169739"/>
                <a:gd name="connsiteX6" fmla="*/ 1965224 w 1996750"/>
                <a:gd name="connsiteY6" fmla="*/ 505239 h 1169739"/>
                <a:gd name="connsiteX7" fmla="*/ 1953888 w 1996750"/>
                <a:gd name="connsiteY7" fmla="*/ 1037281 h 1169739"/>
                <a:gd name="connsiteX8" fmla="*/ 1884958 w 1996750"/>
                <a:gd name="connsiteY8" fmla="*/ 1132859 h 1169739"/>
                <a:gd name="connsiteX9" fmla="*/ 1774595 w 1996750"/>
                <a:gd name="connsiteY9" fmla="*/ 1165505 h 1169739"/>
                <a:gd name="connsiteX10" fmla="*/ 1706467 w 1996750"/>
                <a:gd name="connsiteY10" fmla="*/ 1163193 h 1169739"/>
                <a:gd name="connsiteX11" fmla="*/ 741371 w 1996750"/>
                <a:gd name="connsiteY11" fmla="*/ 1165279 h 1169739"/>
                <a:gd name="connsiteX12" fmla="*/ 601323 w 1996750"/>
                <a:gd name="connsiteY12" fmla="*/ 1162930 h 1169739"/>
                <a:gd name="connsiteX13" fmla="*/ 239663 w 1996750"/>
                <a:gd name="connsiteY13" fmla="*/ 1167705 h 1169739"/>
                <a:gd name="connsiteX14" fmla="*/ 130400 w 1996750"/>
                <a:gd name="connsiteY14" fmla="*/ 1124408 h 1169739"/>
                <a:gd name="connsiteX15" fmla="*/ 85128 w 1996750"/>
                <a:gd name="connsiteY15" fmla="*/ 1030194 h 1169739"/>
                <a:gd name="connsiteX16" fmla="*/ 72917 w 1996750"/>
                <a:gd name="connsiteY16" fmla="*/ 900034 h 1169739"/>
                <a:gd name="connsiteX17" fmla="*/ 68297 w 1996750"/>
                <a:gd name="connsiteY17" fmla="*/ 825081 h 1169739"/>
                <a:gd name="connsiteX18" fmla="*/ 57983 w 1996750"/>
                <a:gd name="connsiteY18" fmla="*/ 679305 h 1169739"/>
                <a:gd name="connsiteX19" fmla="*/ 32084 w 1996750"/>
                <a:gd name="connsiteY19" fmla="*/ 14029 h 1169739"/>
                <a:gd name="connsiteX0" fmla="*/ 32084 w 1984688"/>
                <a:gd name="connsiteY0" fmla="*/ 14029 h 1169739"/>
                <a:gd name="connsiteX1" fmla="*/ 4789 w 1984688"/>
                <a:gd name="connsiteY1" fmla="*/ 382 h 1169739"/>
                <a:gd name="connsiteX2" fmla="*/ 137524 w 1984688"/>
                <a:gd name="connsiteY2" fmla="*/ 29879 h 1169739"/>
                <a:gd name="connsiteX3" fmla="*/ 329253 w 1984688"/>
                <a:gd name="connsiteY3" fmla="*/ 382 h 1169739"/>
                <a:gd name="connsiteX4" fmla="*/ 1892582 w 1984688"/>
                <a:gd name="connsiteY4" fmla="*/ 15131 h 1169739"/>
                <a:gd name="connsiteX5" fmla="*/ 1981073 w 1984688"/>
                <a:gd name="connsiteY5" fmla="*/ 74124 h 1169739"/>
                <a:gd name="connsiteX6" fmla="*/ 1965224 w 1984688"/>
                <a:gd name="connsiteY6" fmla="*/ 505239 h 1169739"/>
                <a:gd name="connsiteX7" fmla="*/ 1953888 w 1984688"/>
                <a:gd name="connsiteY7" fmla="*/ 1037281 h 1169739"/>
                <a:gd name="connsiteX8" fmla="*/ 1884958 w 1984688"/>
                <a:gd name="connsiteY8" fmla="*/ 1132859 h 1169739"/>
                <a:gd name="connsiteX9" fmla="*/ 1774595 w 1984688"/>
                <a:gd name="connsiteY9" fmla="*/ 1165505 h 1169739"/>
                <a:gd name="connsiteX10" fmla="*/ 1706467 w 1984688"/>
                <a:gd name="connsiteY10" fmla="*/ 1163193 h 1169739"/>
                <a:gd name="connsiteX11" fmla="*/ 741371 w 1984688"/>
                <a:gd name="connsiteY11" fmla="*/ 1165279 h 1169739"/>
                <a:gd name="connsiteX12" fmla="*/ 601323 w 1984688"/>
                <a:gd name="connsiteY12" fmla="*/ 1162930 h 1169739"/>
                <a:gd name="connsiteX13" fmla="*/ 239663 w 1984688"/>
                <a:gd name="connsiteY13" fmla="*/ 1167705 h 1169739"/>
                <a:gd name="connsiteX14" fmla="*/ 130400 w 1984688"/>
                <a:gd name="connsiteY14" fmla="*/ 1124408 h 1169739"/>
                <a:gd name="connsiteX15" fmla="*/ 85128 w 1984688"/>
                <a:gd name="connsiteY15" fmla="*/ 1030194 h 1169739"/>
                <a:gd name="connsiteX16" fmla="*/ 72917 w 1984688"/>
                <a:gd name="connsiteY16" fmla="*/ 900034 h 1169739"/>
                <a:gd name="connsiteX17" fmla="*/ 68297 w 1984688"/>
                <a:gd name="connsiteY17" fmla="*/ 825081 h 1169739"/>
                <a:gd name="connsiteX18" fmla="*/ 57983 w 1984688"/>
                <a:gd name="connsiteY18" fmla="*/ 679305 h 1169739"/>
                <a:gd name="connsiteX19" fmla="*/ 32084 w 1984688"/>
                <a:gd name="connsiteY19" fmla="*/ 14029 h 1169739"/>
                <a:gd name="connsiteX0" fmla="*/ 32084 w 1984688"/>
                <a:gd name="connsiteY0" fmla="*/ 14029 h 1169739"/>
                <a:gd name="connsiteX1" fmla="*/ 4789 w 1984688"/>
                <a:gd name="connsiteY1" fmla="*/ 382 h 1169739"/>
                <a:gd name="connsiteX2" fmla="*/ 137524 w 1984688"/>
                <a:gd name="connsiteY2" fmla="*/ 29879 h 1169739"/>
                <a:gd name="connsiteX3" fmla="*/ 329253 w 1984688"/>
                <a:gd name="connsiteY3" fmla="*/ 382 h 1169739"/>
                <a:gd name="connsiteX4" fmla="*/ 1892582 w 1984688"/>
                <a:gd name="connsiteY4" fmla="*/ 15131 h 1169739"/>
                <a:gd name="connsiteX5" fmla="*/ 1981073 w 1984688"/>
                <a:gd name="connsiteY5" fmla="*/ 74124 h 1169739"/>
                <a:gd name="connsiteX6" fmla="*/ 1965224 w 1984688"/>
                <a:gd name="connsiteY6" fmla="*/ 505239 h 1169739"/>
                <a:gd name="connsiteX7" fmla="*/ 1953888 w 1984688"/>
                <a:gd name="connsiteY7" fmla="*/ 1037281 h 1169739"/>
                <a:gd name="connsiteX8" fmla="*/ 1884958 w 1984688"/>
                <a:gd name="connsiteY8" fmla="*/ 1132859 h 1169739"/>
                <a:gd name="connsiteX9" fmla="*/ 1774595 w 1984688"/>
                <a:gd name="connsiteY9" fmla="*/ 1165505 h 1169739"/>
                <a:gd name="connsiteX10" fmla="*/ 1706467 w 1984688"/>
                <a:gd name="connsiteY10" fmla="*/ 1163193 h 1169739"/>
                <a:gd name="connsiteX11" fmla="*/ 741371 w 1984688"/>
                <a:gd name="connsiteY11" fmla="*/ 1165279 h 1169739"/>
                <a:gd name="connsiteX12" fmla="*/ 601323 w 1984688"/>
                <a:gd name="connsiteY12" fmla="*/ 1162930 h 1169739"/>
                <a:gd name="connsiteX13" fmla="*/ 239663 w 1984688"/>
                <a:gd name="connsiteY13" fmla="*/ 1167705 h 1169739"/>
                <a:gd name="connsiteX14" fmla="*/ 130400 w 1984688"/>
                <a:gd name="connsiteY14" fmla="*/ 1124408 h 1169739"/>
                <a:gd name="connsiteX15" fmla="*/ 85128 w 1984688"/>
                <a:gd name="connsiteY15" fmla="*/ 1030194 h 1169739"/>
                <a:gd name="connsiteX16" fmla="*/ 72917 w 1984688"/>
                <a:gd name="connsiteY16" fmla="*/ 900034 h 1169739"/>
                <a:gd name="connsiteX17" fmla="*/ 68297 w 1984688"/>
                <a:gd name="connsiteY17" fmla="*/ 825081 h 1169739"/>
                <a:gd name="connsiteX18" fmla="*/ 57983 w 1984688"/>
                <a:gd name="connsiteY18" fmla="*/ 679305 h 1169739"/>
                <a:gd name="connsiteX19" fmla="*/ 32084 w 1984688"/>
                <a:gd name="connsiteY19" fmla="*/ 14029 h 1169739"/>
                <a:gd name="connsiteX0" fmla="*/ 32084 w 1984464"/>
                <a:gd name="connsiteY0" fmla="*/ 15957 h 1171667"/>
                <a:gd name="connsiteX1" fmla="*/ 4789 w 1984464"/>
                <a:gd name="connsiteY1" fmla="*/ 2310 h 1171667"/>
                <a:gd name="connsiteX2" fmla="*/ 137524 w 1984464"/>
                <a:gd name="connsiteY2" fmla="*/ 31807 h 1171667"/>
                <a:gd name="connsiteX3" fmla="*/ 329253 w 1984464"/>
                <a:gd name="connsiteY3" fmla="*/ 2310 h 1171667"/>
                <a:gd name="connsiteX4" fmla="*/ 1895994 w 1984464"/>
                <a:gd name="connsiteY4" fmla="*/ 0 h 1171667"/>
                <a:gd name="connsiteX5" fmla="*/ 1981073 w 1984464"/>
                <a:gd name="connsiteY5" fmla="*/ 76052 h 1171667"/>
                <a:gd name="connsiteX6" fmla="*/ 1965224 w 1984464"/>
                <a:gd name="connsiteY6" fmla="*/ 507167 h 1171667"/>
                <a:gd name="connsiteX7" fmla="*/ 1953888 w 1984464"/>
                <a:gd name="connsiteY7" fmla="*/ 1039209 h 1171667"/>
                <a:gd name="connsiteX8" fmla="*/ 1884958 w 1984464"/>
                <a:gd name="connsiteY8" fmla="*/ 1134787 h 1171667"/>
                <a:gd name="connsiteX9" fmla="*/ 1774595 w 1984464"/>
                <a:gd name="connsiteY9" fmla="*/ 1167433 h 1171667"/>
                <a:gd name="connsiteX10" fmla="*/ 1706467 w 1984464"/>
                <a:gd name="connsiteY10" fmla="*/ 1165121 h 1171667"/>
                <a:gd name="connsiteX11" fmla="*/ 741371 w 1984464"/>
                <a:gd name="connsiteY11" fmla="*/ 1167207 h 1171667"/>
                <a:gd name="connsiteX12" fmla="*/ 601323 w 1984464"/>
                <a:gd name="connsiteY12" fmla="*/ 1164858 h 1171667"/>
                <a:gd name="connsiteX13" fmla="*/ 239663 w 1984464"/>
                <a:gd name="connsiteY13" fmla="*/ 1169633 h 1171667"/>
                <a:gd name="connsiteX14" fmla="*/ 130400 w 1984464"/>
                <a:gd name="connsiteY14" fmla="*/ 1126336 h 1171667"/>
                <a:gd name="connsiteX15" fmla="*/ 85128 w 1984464"/>
                <a:gd name="connsiteY15" fmla="*/ 1032122 h 1171667"/>
                <a:gd name="connsiteX16" fmla="*/ 72917 w 1984464"/>
                <a:gd name="connsiteY16" fmla="*/ 901962 h 1171667"/>
                <a:gd name="connsiteX17" fmla="*/ 68297 w 1984464"/>
                <a:gd name="connsiteY17" fmla="*/ 827009 h 1171667"/>
                <a:gd name="connsiteX18" fmla="*/ 57983 w 1984464"/>
                <a:gd name="connsiteY18" fmla="*/ 681233 h 1171667"/>
                <a:gd name="connsiteX19" fmla="*/ 32084 w 1984464"/>
                <a:gd name="connsiteY19" fmla="*/ 15957 h 1171667"/>
                <a:gd name="connsiteX0" fmla="*/ 32084 w 1984464"/>
                <a:gd name="connsiteY0" fmla="*/ 15957 h 1171667"/>
                <a:gd name="connsiteX1" fmla="*/ 4789 w 1984464"/>
                <a:gd name="connsiteY1" fmla="*/ 2310 h 1171667"/>
                <a:gd name="connsiteX2" fmla="*/ 137524 w 1984464"/>
                <a:gd name="connsiteY2" fmla="*/ 14747 h 1171667"/>
                <a:gd name="connsiteX3" fmla="*/ 329253 w 1984464"/>
                <a:gd name="connsiteY3" fmla="*/ 2310 h 1171667"/>
                <a:gd name="connsiteX4" fmla="*/ 1895994 w 1984464"/>
                <a:gd name="connsiteY4" fmla="*/ 0 h 1171667"/>
                <a:gd name="connsiteX5" fmla="*/ 1981073 w 1984464"/>
                <a:gd name="connsiteY5" fmla="*/ 76052 h 1171667"/>
                <a:gd name="connsiteX6" fmla="*/ 1965224 w 1984464"/>
                <a:gd name="connsiteY6" fmla="*/ 507167 h 1171667"/>
                <a:gd name="connsiteX7" fmla="*/ 1953888 w 1984464"/>
                <a:gd name="connsiteY7" fmla="*/ 1039209 h 1171667"/>
                <a:gd name="connsiteX8" fmla="*/ 1884958 w 1984464"/>
                <a:gd name="connsiteY8" fmla="*/ 1134787 h 1171667"/>
                <a:gd name="connsiteX9" fmla="*/ 1774595 w 1984464"/>
                <a:gd name="connsiteY9" fmla="*/ 1167433 h 1171667"/>
                <a:gd name="connsiteX10" fmla="*/ 1706467 w 1984464"/>
                <a:gd name="connsiteY10" fmla="*/ 1165121 h 1171667"/>
                <a:gd name="connsiteX11" fmla="*/ 741371 w 1984464"/>
                <a:gd name="connsiteY11" fmla="*/ 1167207 h 1171667"/>
                <a:gd name="connsiteX12" fmla="*/ 601323 w 1984464"/>
                <a:gd name="connsiteY12" fmla="*/ 1164858 h 1171667"/>
                <a:gd name="connsiteX13" fmla="*/ 239663 w 1984464"/>
                <a:gd name="connsiteY13" fmla="*/ 1169633 h 1171667"/>
                <a:gd name="connsiteX14" fmla="*/ 130400 w 1984464"/>
                <a:gd name="connsiteY14" fmla="*/ 1126336 h 1171667"/>
                <a:gd name="connsiteX15" fmla="*/ 85128 w 1984464"/>
                <a:gd name="connsiteY15" fmla="*/ 1032122 h 1171667"/>
                <a:gd name="connsiteX16" fmla="*/ 72917 w 1984464"/>
                <a:gd name="connsiteY16" fmla="*/ 901962 h 1171667"/>
                <a:gd name="connsiteX17" fmla="*/ 68297 w 1984464"/>
                <a:gd name="connsiteY17" fmla="*/ 827009 h 1171667"/>
                <a:gd name="connsiteX18" fmla="*/ 57983 w 1984464"/>
                <a:gd name="connsiteY18" fmla="*/ 681233 h 1171667"/>
                <a:gd name="connsiteX19" fmla="*/ 32084 w 1984464"/>
                <a:gd name="connsiteY19" fmla="*/ 15957 h 1171667"/>
                <a:gd name="connsiteX0" fmla="*/ 124 w 1952504"/>
                <a:gd name="connsiteY0" fmla="*/ 55326 h 1211036"/>
                <a:gd name="connsiteX1" fmla="*/ 20596 w 1952504"/>
                <a:gd name="connsiteY1" fmla="*/ 38267 h 1211036"/>
                <a:gd name="connsiteX2" fmla="*/ 105564 w 1952504"/>
                <a:gd name="connsiteY2" fmla="*/ 54116 h 1211036"/>
                <a:gd name="connsiteX3" fmla="*/ 297293 w 1952504"/>
                <a:gd name="connsiteY3" fmla="*/ 41679 h 1211036"/>
                <a:gd name="connsiteX4" fmla="*/ 1864034 w 1952504"/>
                <a:gd name="connsiteY4" fmla="*/ 39369 h 1211036"/>
                <a:gd name="connsiteX5" fmla="*/ 1949113 w 1952504"/>
                <a:gd name="connsiteY5" fmla="*/ 115421 h 1211036"/>
                <a:gd name="connsiteX6" fmla="*/ 1933264 w 1952504"/>
                <a:gd name="connsiteY6" fmla="*/ 546536 h 1211036"/>
                <a:gd name="connsiteX7" fmla="*/ 1921928 w 1952504"/>
                <a:gd name="connsiteY7" fmla="*/ 1078578 h 1211036"/>
                <a:gd name="connsiteX8" fmla="*/ 1852998 w 1952504"/>
                <a:gd name="connsiteY8" fmla="*/ 1174156 h 1211036"/>
                <a:gd name="connsiteX9" fmla="*/ 1742635 w 1952504"/>
                <a:gd name="connsiteY9" fmla="*/ 1206802 h 1211036"/>
                <a:gd name="connsiteX10" fmla="*/ 1674507 w 1952504"/>
                <a:gd name="connsiteY10" fmla="*/ 1204490 h 1211036"/>
                <a:gd name="connsiteX11" fmla="*/ 709411 w 1952504"/>
                <a:gd name="connsiteY11" fmla="*/ 1206576 h 1211036"/>
                <a:gd name="connsiteX12" fmla="*/ 569363 w 1952504"/>
                <a:gd name="connsiteY12" fmla="*/ 1204227 h 1211036"/>
                <a:gd name="connsiteX13" fmla="*/ 207703 w 1952504"/>
                <a:gd name="connsiteY13" fmla="*/ 1209002 h 1211036"/>
                <a:gd name="connsiteX14" fmla="*/ 98440 w 1952504"/>
                <a:gd name="connsiteY14" fmla="*/ 1165705 h 1211036"/>
                <a:gd name="connsiteX15" fmla="*/ 53168 w 1952504"/>
                <a:gd name="connsiteY15" fmla="*/ 1071491 h 1211036"/>
                <a:gd name="connsiteX16" fmla="*/ 40957 w 1952504"/>
                <a:gd name="connsiteY16" fmla="*/ 941331 h 1211036"/>
                <a:gd name="connsiteX17" fmla="*/ 36337 w 1952504"/>
                <a:gd name="connsiteY17" fmla="*/ 866378 h 1211036"/>
                <a:gd name="connsiteX18" fmla="*/ 26023 w 1952504"/>
                <a:gd name="connsiteY18" fmla="*/ 720602 h 1211036"/>
                <a:gd name="connsiteX19" fmla="*/ 124 w 1952504"/>
                <a:gd name="connsiteY19" fmla="*/ 55326 h 1211036"/>
                <a:gd name="connsiteX0" fmla="*/ 124 w 1952504"/>
                <a:gd name="connsiteY0" fmla="*/ 55326 h 1211036"/>
                <a:gd name="connsiteX1" fmla="*/ 20596 w 1952504"/>
                <a:gd name="connsiteY1" fmla="*/ 38267 h 1211036"/>
                <a:gd name="connsiteX2" fmla="*/ 105564 w 1952504"/>
                <a:gd name="connsiteY2" fmla="*/ 54116 h 1211036"/>
                <a:gd name="connsiteX3" fmla="*/ 297293 w 1952504"/>
                <a:gd name="connsiteY3" fmla="*/ 41679 h 1211036"/>
                <a:gd name="connsiteX4" fmla="*/ 1864034 w 1952504"/>
                <a:gd name="connsiteY4" fmla="*/ 39369 h 1211036"/>
                <a:gd name="connsiteX5" fmla="*/ 1949113 w 1952504"/>
                <a:gd name="connsiteY5" fmla="*/ 109445 h 1211036"/>
                <a:gd name="connsiteX6" fmla="*/ 1933264 w 1952504"/>
                <a:gd name="connsiteY6" fmla="*/ 546536 h 1211036"/>
                <a:gd name="connsiteX7" fmla="*/ 1921928 w 1952504"/>
                <a:gd name="connsiteY7" fmla="*/ 1078578 h 1211036"/>
                <a:gd name="connsiteX8" fmla="*/ 1852998 w 1952504"/>
                <a:gd name="connsiteY8" fmla="*/ 1174156 h 1211036"/>
                <a:gd name="connsiteX9" fmla="*/ 1742635 w 1952504"/>
                <a:gd name="connsiteY9" fmla="*/ 1206802 h 1211036"/>
                <a:gd name="connsiteX10" fmla="*/ 1674507 w 1952504"/>
                <a:gd name="connsiteY10" fmla="*/ 1204490 h 1211036"/>
                <a:gd name="connsiteX11" fmla="*/ 709411 w 1952504"/>
                <a:gd name="connsiteY11" fmla="*/ 1206576 h 1211036"/>
                <a:gd name="connsiteX12" fmla="*/ 569363 w 1952504"/>
                <a:gd name="connsiteY12" fmla="*/ 1204227 h 1211036"/>
                <a:gd name="connsiteX13" fmla="*/ 207703 w 1952504"/>
                <a:gd name="connsiteY13" fmla="*/ 1209002 h 1211036"/>
                <a:gd name="connsiteX14" fmla="*/ 98440 w 1952504"/>
                <a:gd name="connsiteY14" fmla="*/ 1165705 h 1211036"/>
                <a:gd name="connsiteX15" fmla="*/ 53168 w 1952504"/>
                <a:gd name="connsiteY15" fmla="*/ 1071491 h 1211036"/>
                <a:gd name="connsiteX16" fmla="*/ 40957 w 1952504"/>
                <a:gd name="connsiteY16" fmla="*/ 941331 h 1211036"/>
                <a:gd name="connsiteX17" fmla="*/ 36337 w 1952504"/>
                <a:gd name="connsiteY17" fmla="*/ 866378 h 1211036"/>
                <a:gd name="connsiteX18" fmla="*/ 26023 w 1952504"/>
                <a:gd name="connsiteY18" fmla="*/ 720602 h 1211036"/>
                <a:gd name="connsiteX19" fmla="*/ 124 w 1952504"/>
                <a:gd name="connsiteY19" fmla="*/ 55326 h 1211036"/>
                <a:gd name="connsiteX0" fmla="*/ 124 w 1955521"/>
                <a:gd name="connsiteY0" fmla="*/ 55326 h 1211036"/>
                <a:gd name="connsiteX1" fmla="*/ 20596 w 1955521"/>
                <a:gd name="connsiteY1" fmla="*/ 38267 h 1211036"/>
                <a:gd name="connsiteX2" fmla="*/ 105564 w 1955521"/>
                <a:gd name="connsiteY2" fmla="*/ 54116 h 1211036"/>
                <a:gd name="connsiteX3" fmla="*/ 297293 w 1955521"/>
                <a:gd name="connsiteY3" fmla="*/ 41679 h 1211036"/>
                <a:gd name="connsiteX4" fmla="*/ 1864034 w 1955521"/>
                <a:gd name="connsiteY4" fmla="*/ 39369 h 1211036"/>
                <a:gd name="connsiteX5" fmla="*/ 1949113 w 1955521"/>
                <a:gd name="connsiteY5" fmla="*/ 109445 h 1211036"/>
                <a:gd name="connsiteX6" fmla="*/ 1945217 w 1955521"/>
                <a:gd name="connsiteY6" fmla="*/ 546536 h 1211036"/>
                <a:gd name="connsiteX7" fmla="*/ 1921928 w 1955521"/>
                <a:gd name="connsiteY7" fmla="*/ 1078578 h 1211036"/>
                <a:gd name="connsiteX8" fmla="*/ 1852998 w 1955521"/>
                <a:gd name="connsiteY8" fmla="*/ 1174156 h 1211036"/>
                <a:gd name="connsiteX9" fmla="*/ 1742635 w 1955521"/>
                <a:gd name="connsiteY9" fmla="*/ 1206802 h 1211036"/>
                <a:gd name="connsiteX10" fmla="*/ 1674507 w 1955521"/>
                <a:gd name="connsiteY10" fmla="*/ 1204490 h 1211036"/>
                <a:gd name="connsiteX11" fmla="*/ 709411 w 1955521"/>
                <a:gd name="connsiteY11" fmla="*/ 1206576 h 1211036"/>
                <a:gd name="connsiteX12" fmla="*/ 569363 w 1955521"/>
                <a:gd name="connsiteY12" fmla="*/ 1204227 h 1211036"/>
                <a:gd name="connsiteX13" fmla="*/ 207703 w 1955521"/>
                <a:gd name="connsiteY13" fmla="*/ 1209002 h 1211036"/>
                <a:gd name="connsiteX14" fmla="*/ 98440 w 1955521"/>
                <a:gd name="connsiteY14" fmla="*/ 1165705 h 1211036"/>
                <a:gd name="connsiteX15" fmla="*/ 53168 w 1955521"/>
                <a:gd name="connsiteY15" fmla="*/ 1071491 h 1211036"/>
                <a:gd name="connsiteX16" fmla="*/ 40957 w 1955521"/>
                <a:gd name="connsiteY16" fmla="*/ 941331 h 1211036"/>
                <a:gd name="connsiteX17" fmla="*/ 36337 w 1955521"/>
                <a:gd name="connsiteY17" fmla="*/ 866378 h 1211036"/>
                <a:gd name="connsiteX18" fmla="*/ 26023 w 1955521"/>
                <a:gd name="connsiteY18" fmla="*/ 720602 h 1211036"/>
                <a:gd name="connsiteX19" fmla="*/ 124 w 1955521"/>
                <a:gd name="connsiteY19" fmla="*/ 55326 h 1211036"/>
                <a:gd name="connsiteX0" fmla="*/ 124 w 1960163"/>
                <a:gd name="connsiteY0" fmla="*/ 55326 h 1211036"/>
                <a:gd name="connsiteX1" fmla="*/ 20596 w 1960163"/>
                <a:gd name="connsiteY1" fmla="*/ 38267 h 1211036"/>
                <a:gd name="connsiteX2" fmla="*/ 105564 w 1960163"/>
                <a:gd name="connsiteY2" fmla="*/ 54116 h 1211036"/>
                <a:gd name="connsiteX3" fmla="*/ 297293 w 1960163"/>
                <a:gd name="connsiteY3" fmla="*/ 41679 h 1211036"/>
                <a:gd name="connsiteX4" fmla="*/ 1864034 w 1960163"/>
                <a:gd name="connsiteY4" fmla="*/ 39369 h 1211036"/>
                <a:gd name="connsiteX5" fmla="*/ 1955089 w 1960163"/>
                <a:gd name="connsiteY5" fmla="*/ 55657 h 1211036"/>
                <a:gd name="connsiteX6" fmla="*/ 1945217 w 1960163"/>
                <a:gd name="connsiteY6" fmla="*/ 546536 h 1211036"/>
                <a:gd name="connsiteX7" fmla="*/ 1921928 w 1960163"/>
                <a:gd name="connsiteY7" fmla="*/ 1078578 h 1211036"/>
                <a:gd name="connsiteX8" fmla="*/ 1852998 w 1960163"/>
                <a:gd name="connsiteY8" fmla="*/ 1174156 h 1211036"/>
                <a:gd name="connsiteX9" fmla="*/ 1742635 w 1960163"/>
                <a:gd name="connsiteY9" fmla="*/ 1206802 h 1211036"/>
                <a:gd name="connsiteX10" fmla="*/ 1674507 w 1960163"/>
                <a:gd name="connsiteY10" fmla="*/ 1204490 h 1211036"/>
                <a:gd name="connsiteX11" fmla="*/ 709411 w 1960163"/>
                <a:gd name="connsiteY11" fmla="*/ 1206576 h 1211036"/>
                <a:gd name="connsiteX12" fmla="*/ 569363 w 1960163"/>
                <a:gd name="connsiteY12" fmla="*/ 1204227 h 1211036"/>
                <a:gd name="connsiteX13" fmla="*/ 207703 w 1960163"/>
                <a:gd name="connsiteY13" fmla="*/ 1209002 h 1211036"/>
                <a:gd name="connsiteX14" fmla="*/ 98440 w 1960163"/>
                <a:gd name="connsiteY14" fmla="*/ 1165705 h 1211036"/>
                <a:gd name="connsiteX15" fmla="*/ 53168 w 1960163"/>
                <a:gd name="connsiteY15" fmla="*/ 1071491 h 1211036"/>
                <a:gd name="connsiteX16" fmla="*/ 40957 w 1960163"/>
                <a:gd name="connsiteY16" fmla="*/ 941331 h 1211036"/>
                <a:gd name="connsiteX17" fmla="*/ 36337 w 1960163"/>
                <a:gd name="connsiteY17" fmla="*/ 866378 h 1211036"/>
                <a:gd name="connsiteX18" fmla="*/ 26023 w 1960163"/>
                <a:gd name="connsiteY18" fmla="*/ 720602 h 1211036"/>
                <a:gd name="connsiteX19" fmla="*/ 124 w 1960163"/>
                <a:gd name="connsiteY19" fmla="*/ 55326 h 1211036"/>
                <a:gd name="connsiteX0" fmla="*/ 124 w 1972256"/>
                <a:gd name="connsiteY0" fmla="*/ 55326 h 1211036"/>
                <a:gd name="connsiteX1" fmla="*/ 20596 w 1972256"/>
                <a:gd name="connsiteY1" fmla="*/ 38267 h 1211036"/>
                <a:gd name="connsiteX2" fmla="*/ 105564 w 1972256"/>
                <a:gd name="connsiteY2" fmla="*/ 54116 h 1211036"/>
                <a:gd name="connsiteX3" fmla="*/ 297293 w 1972256"/>
                <a:gd name="connsiteY3" fmla="*/ 41679 h 1211036"/>
                <a:gd name="connsiteX4" fmla="*/ 1864034 w 1972256"/>
                <a:gd name="connsiteY4" fmla="*/ 39369 h 1211036"/>
                <a:gd name="connsiteX5" fmla="*/ 1955089 w 1972256"/>
                <a:gd name="connsiteY5" fmla="*/ 55657 h 1211036"/>
                <a:gd name="connsiteX6" fmla="*/ 1945217 w 1972256"/>
                <a:gd name="connsiteY6" fmla="*/ 546536 h 1211036"/>
                <a:gd name="connsiteX7" fmla="*/ 1921928 w 1972256"/>
                <a:gd name="connsiteY7" fmla="*/ 1078578 h 1211036"/>
                <a:gd name="connsiteX8" fmla="*/ 1852998 w 1972256"/>
                <a:gd name="connsiteY8" fmla="*/ 1174156 h 1211036"/>
                <a:gd name="connsiteX9" fmla="*/ 1742635 w 1972256"/>
                <a:gd name="connsiteY9" fmla="*/ 1206802 h 1211036"/>
                <a:gd name="connsiteX10" fmla="*/ 1674507 w 1972256"/>
                <a:gd name="connsiteY10" fmla="*/ 1204490 h 1211036"/>
                <a:gd name="connsiteX11" fmla="*/ 709411 w 1972256"/>
                <a:gd name="connsiteY11" fmla="*/ 1206576 h 1211036"/>
                <a:gd name="connsiteX12" fmla="*/ 569363 w 1972256"/>
                <a:gd name="connsiteY12" fmla="*/ 1204227 h 1211036"/>
                <a:gd name="connsiteX13" fmla="*/ 207703 w 1972256"/>
                <a:gd name="connsiteY13" fmla="*/ 1209002 h 1211036"/>
                <a:gd name="connsiteX14" fmla="*/ 98440 w 1972256"/>
                <a:gd name="connsiteY14" fmla="*/ 1165705 h 1211036"/>
                <a:gd name="connsiteX15" fmla="*/ 53168 w 1972256"/>
                <a:gd name="connsiteY15" fmla="*/ 1071491 h 1211036"/>
                <a:gd name="connsiteX16" fmla="*/ 40957 w 1972256"/>
                <a:gd name="connsiteY16" fmla="*/ 941331 h 1211036"/>
                <a:gd name="connsiteX17" fmla="*/ 36337 w 1972256"/>
                <a:gd name="connsiteY17" fmla="*/ 866378 h 1211036"/>
                <a:gd name="connsiteX18" fmla="*/ 26023 w 1972256"/>
                <a:gd name="connsiteY18" fmla="*/ 720602 h 1211036"/>
                <a:gd name="connsiteX19" fmla="*/ 124 w 1972256"/>
                <a:gd name="connsiteY19" fmla="*/ 55326 h 1211036"/>
                <a:gd name="connsiteX0" fmla="*/ 124 w 1955091"/>
                <a:gd name="connsiteY0" fmla="*/ 55326 h 1211036"/>
                <a:gd name="connsiteX1" fmla="*/ 20596 w 1955091"/>
                <a:gd name="connsiteY1" fmla="*/ 38267 h 1211036"/>
                <a:gd name="connsiteX2" fmla="*/ 105564 w 1955091"/>
                <a:gd name="connsiteY2" fmla="*/ 54116 h 1211036"/>
                <a:gd name="connsiteX3" fmla="*/ 297293 w 1955091"/>
                <a:gd name="connsiteY3" fmla="*/ 41679 h 1211036"/>
                <a:gd name="connsiteX4" fmla="*/ 1864034 w 1955091"/>
                <a:gd name="connsiteY4" fmla="*/ 39369 h 1211036"/>
                <a:gd name="connsiteX5" fmla="*/ 1955089 w 1955091"/>
                <a:gd name="connsiteY5" fmla="*/ 55657 h 1211036"/>
                <a:gd name="connsiteX6" fmla="*/ 1945217 w 1955091"/>
                <a:gd name="connsiteY6" fmla="*/ 546536 h 1211036"/>
                <a:gd name="connsiteX7" fmla="*/ 1921928 w 1955091"/>
                <a:gd name="connsiteY7" fmla="*/ 1078578 h 1211036"/>
                <a:gd name="connsiteX8" fmla="*/ 1852998 w 1955091"/>
                <a:gd name="connsiteY8" fmla="*/ 1174156 h 1211036"/>
                <a:gd name="connsiteX9" fmla="*/ 1742635 w 1955091"/>
                <a:gd name="connsiteY9" fmla="*/ 1206802 h 1211036"/>
                <a:gd name="connsiteX10" fmla="*/ 1674507 w 1955091"/>
                <a:gd name="connsiteY10" fmla="*/ 1204490 h 1211036"/>
                <a:gd name="connsiteX11" fmla="*/ 709411 w 1955091"/>
                <a:gd name="connsiteY11" fmla="*/ 1206576 h 1211036"/>
                <a:gd name="connsiteX12" fmla="*/ 569363 w 1955091"/>
                <a:gd name="connsiteY12" fmla="*/ 1204227 h 1211036"/>
                <a:gd name="connsiteX13" fmla="*/ 207703 w 1955091"/>
                <a:gd name="connsiteY13" fmla="*/ 1209002 h 1211036"/>
                <a:gd name="connsiteX14" fmla="*/ 98440 w 1955091"/>
                <a:gd name="connsiteY14" fmla="*/ 1165705 h 1211036"/>
                <a:gd name="connsiteX15" fmla="*/ 53168 w 1955091"/>
                <a:gd name="connsiteY15" fmla="*/ 1071491 h 1211036"/>
                <a:gd name="connsiteX16" fmla="*/ 40957 w 1955091"/>
                <a:gd name="connsiteY16" fmla="*/ 941331 h 1211036"/>
                <a:gd name="connsiteX17" fmla="*/ 36337 w 1955091"/>
                <a:gd name="connsiteY17" fmla="*/ 866378 h 1211036"/>
                <a:gd name="connsiteX18" fmla="*/ 26023 w 1955091"/>
                <a:gd name="connsiteY18" fmla="*/ 720602 h 1211036"/>
                <a:gd name="connsiteX19" fmla="*/ 124 w 1955091"/>
                <a:gd name="connsiteY19" fmla="*/ 55326 h 1211036"/>
                <a:gd name="connsiteX0" fmla="*/ 124 w 1955089"/>
                <a:gd name="connsiteY0" fmla="*/ 55326 h 1211036"/>
                <a:gd name="connsiteX1" fmla="*/ 20596 w 1955089"/>
                <a:gd name="connsiteY1" fmla="*/ 38267 h 1211036"/>
                <a:gd name="connsiteX2" fmla="*/ 105564 w 1955089"/>
                <a:gd name="connsiteY2" fmla="*/ 54116 h 1211036"/>
                <a:gd name="connsiteX3" fmla="*/ 297293 w 1955089"/>
                <a:gd name="connsiteY3" fmla="*/ 41679 h 1211036"/>
                <a:gd name="connsiteX4" fmla="*/ 1490654 w 1955089"/>
                <a:gd name="connsiteY4" fmla="*/ 43179 h 1211036"/>
                <a:gd name="connsiteX5" fmla="*/ 1955089 w 1955089"/>
                <a:gd name="connsiteY5" fmla="*/ 55657 h 1211036"/>
                <a:gd name="connsiteX6" fmla="*/ 1945217 w 1955089"/>
                <a:gd name="connsiteY6" fmla="*/ 546536 h 1211036"/>
                <a:gd name="connsiteX7" fmla="*/ 1921928 w 1955089"/>
                <a:gd name="connsiteY7" fmla="*/ 1078578 h 1211036"/>
                <a:gd name="connsiteX8" fmla="*/ 1852998 w 1955089"/>
                <a:gd name="connsiteY8" fmla="*/ 1174156 h 1211036"/>
                <a:gd name="connsiteX9" fmla="*/ 1742635 w 1955089"/>
                <a:gd name="connsiteY9" fmla="*/ 1206802 h 1211036"/>
                <a:gd name="connsiteX10" fmla="*/ 1674507 w 1955089"/>
                <a:gd name="connsiteY10" fmla="*/ 1204490 h 1211036"/>
                <a:gd name="connsiteX11" fmla="*/ 709411 w 1955089"/>
                <a:gd name="connsiteY11" fmla="*/ 1206576 h 1211036"/>
                <a:gd name="connsiteX12" fmla="*/ 569363 w 1955089"/>
                <a:gd name="connsiteY12" fmla="*/ 1204227 h 1211036"/>
                <a:gd name="connsiteX13" fmla="*/ 207703 w 1955089"/>
                <a:gd name="connsiteY13" fmla="*/ 1209002 h 1211036"/>
                <a:gd name="connsiteX14" fmla="*/ 98440 w 1955089"/>
                <a:gd name="connsiteY14" fmla="*/ 1165705 h 1211036"/>
                <a:gd name="connsiteX15" fmla="*/ 53168 w 1955089"/>
                <a:gd name="connsiteY15" fmla="*/ 1071491 h 1211036"/>
                <a:gd name="connsiteX16" fmla="*/ 40957 w 1955089"/>
                <a:gd name="connsiteY16" fmla="*/ 941331 h 1211036"/>
                <a:gd name="connsiteX17" fmla="*/ 36337 w 1955089"/>
                <a:gd name="connsiteY17" fmla="*/ 866378 h 1211036"/>
                <a:gd name="connsiteX18" fmla="*/ 26023 w 1955089"/>
                <a:gd name="connsiteY18" fmla="*/ 720602 h 1211036"/>
                <a:gd name="connsiteX19" fmla="*/ 124 w 1955089"/>
                <a:gd name="connsiteY19" fmla="*/ 55326 h 1211036"/>
                <a:gd name="connsiteX0" fmla="*/ 124 w 1955089"/>
                <a:gd name="connsiteY0" fmla="*/ 55326 h 1211036"/>
                <a:gd name="connsiteX1" fmla="*/ 20596 w 1955089"/>
                <a:gd name="connsiteY1" fmla="*/ 38267 h 1211036"/>
                <a:gd name="connsiteX2" fmla="*/ 105564 w 1955089"/>
                <a:gd name="connsiteY2" fmla="*/ 54116 h 1211036"/>
                <a:gd name="connsiteX3" fmla="*/ 544943 w 1955089"/>
                <a:gd name="connsiteY3" fmla="*/ 37869 h 1211036"/>
                <a:gd name="connsiteX4" fmla="*/ 1490654 w 1955089"/>
                <a:gd name="connsiteY4" fmla="*/ 43179 h 1211036"/>
                <a:gd name="connsiteX5" fmla="*/ 1955089 w 1955089"/>
                <a:gd name="connsiteY5" fmla="*/ 55657 h 1211036"/>
                <a:gd name="connsiteX6" fmla="*/ 1945217 w 1955089"/>
                <a:gd name="connsiteY6" fmla="*/ 546536 h 1211036"/>
                <a:gd name="connsiteX7" fmla="*/ 1921928 w 1955089"/>
                <a:gd name="connsiteY7" fmla="*/ 1078578 h 1211036"/>
                <a:gd name="connsiteX8" fmla="*/ 1852998 w 1955089"/>
                <a:gd name="connsiteY8" fmla="*/ 1174156 h 1211036"/>
                <a:gd name="connsiteX9" fmla="*/ 1742635 w 1955089"/>
                <a:gd name="connsiteY9" fmla="*/ 1206802 h 1211036"/>
                <a:gd name="connsiteX10" fmla="*/ 1674507 w 1955089"/>
                <a:gd name="connsiteY10" fmla="*/ 1204490 h 1211036"/>
                <a:gd name="connsiteX11" fmla="*/ 709411 w 1955089"/>
                <a:gd name="connsiteY11" fmla="*/ 1206576 h 1211036"/>
                <a:gd name="connsiteX12" fmla="*/ 569363 w 1955089"/>
                <a:gd name="connsiteY12" fmla="*/ 1204227 h 1211036"/>
                <a:gd name="connsiteX13" fmla="*/ 207703 w 1955089"/>
                <a:gd name="connsiteY13" fmla="*/ 1209002 h 1211036"/>
                <a:gd name="connsiteX14" fmla="*/ 98440 w 1955089"/>
                <a:gd name="connsiteY14" fmla="*/ 1165705 h 1211036"/>
                <a:gd name="connsiteX15" fmla="*/ 53168 w 1955089"/>
                <a:gd name="connsiteY15" fmla="*/ 1071491 h 1211036"/>
                <a:gd name="connsiteX16" fmla="*/ 40957 w 1955089"/>
                <a:gd name="connsiteY16" fmla="*/ 941331 h 1211036"/>
                <a:gd name="connsiteX17" fmla="*/ 36337 w 1955089"/>
                <a:gd name="connsiteY17" fmla="*/ 866378 h 1211036"/>
                <a:gd name="connsiteX18" fmla="*/ 26023 w 1955089"/>
                <a:gd name="connsiteY18" fmla="*/ 720602 h 1211036"/>
                <a:gd name="connsiteX19" fmla="*/ 124 w 1955089"/>
                <a:gd name="connsiteY19" fmla="*/ 55326 h 1211036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492990 w 1957425"/>
                <a:gd name="connsiteY4" fmla="*/ 4269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7366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504420 w 1957425"/>
                <a:gd name="connsiteY4" fmla="*/ 2745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7366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504420 w 1957425"/>
                <a:gd name="connsiteY4" fmla="*/ 2745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8128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957425" h="1210548">
                  <a:moveTo>
                    <a:pt x="2460" y="54838"/>
                  </a:moveTo>
                  <a:cubicBezTo>
                    <a:pt x="1556" y="-58884"/>
                    <a:pt x="-9246" y="39886"/>
                    <a:pt x="22932" y="37779"/>
                  </a:cubicBezTo>
                  <a:cubicBezTo>
                    <a:pt x="55110" y="35672"/>
                    <a:pt x="108139" y="42264"/>
                    <a:pt x="195530" y="42198"/>
                  </a:cubicBezTo>
                  <a:cubicBezTo>
                    <a:pt x="282921" y="42132"/>
                    <a:pt x="483064" y="53435"/>
                    <a:pt x="547279" y="37381"/>
                  </a:cubicBezTo>
                  <a:cubicBezTo>
                    <a:pt x="1855024" y="70075"/>
                    <a:pt x="727839" y="57319"/>
                    <a:pt x="1504420" y="27451"/>
                  </a:cubicBezTo>
                  <a:cubicBezTo>
                    <a:pt x="1543749" y="37283"/>
                    <a:pt x="1957861" y="26953"/>
                    <a:pt x="1957425" y="55169"/>
                  </a:cubicBezTo>
                  <a:cubicBezTo>
                    <a:pt x="1956634" y="106386"/>
                    <a:pt x="1953847" y="400918"/>
                    <a:pt x="1947553" y="546048"/>
                  </a:cubicBezTo>
                  <a:cubicBezTo>
                    <a:pt x="1958544" y="772731"/>
                    <a:pt x="1939634" y="972217"/>
                    <a:pt x="1924264" y="1078090"/>
                  </a:cubicBezTo>
                  <a:cubicBezTo>
                    <a:pt x="1908894" y="1183963"/>
                    <a:pt x="1885216" y="1159917"/>
                    <a:pt x="1855334" y="1181288"/>
                  </a:cubicBezTo>
                  <a:cubicBezTo>
                    <a:pt x="1825452" y="1202659"/>
                    <a:pt x="1789216" y="1201398"/>
                    <a:pt x="1744971" y="1206314"/>
                  </a:cubicBezTo>
                  <a:cubicBezTo>
                    <a:pt x="1730223" y="1211230"/>
                    <a:pt x="1835399" y="1207452"/>
                    <a:pt x="1676843" y="1204002"/>
                  </a:cubicBezTo>
                  <a:cubicBezTo>
                    <a:pt x="1355219" y="1197004"/>
                    <a:pt x="1033446" y="1205393"/>
                    <a:pt x="711747" y="1206088"/>
                  </a:cubicBezTo>
                  <a:cubicBezTo>
                    <a:pt x="696999" y="1211004"/>
                    <a:pt x="655317" y="1203335"/>
                    <a:pt x="571699" y="1203739"/>
                  </a:cubicBezTo>
                  <a:cubicBezTo>
                    <a:pt x="488081" y="1204143"/>
                    <a:pt x="288526" y="1214934"/>
                    <a:pt x="210039" y="1208514"/>
                  </a:cubicBezTo>
                  <a:cubicBezTo>
                    <a:pt x="131552" y="1202094"/>
                    <a:pt x="126532" y="1188135"/>
                    <a:pt x="100776" y="1165217"/>
                  </a:cubicBezTo>
                  <a:cubicBezTo>
                    <a:pt x="75020" y="1142299"/>
                    <a:pt x="73120" y="1128237"/>
                    <a:pt x="55504" y="1071003"/>
                  </a:cubicBezTo>
                  <a:cubicBezTo>
                    <a:pt x="39431" y="977212"/>
                    <a:pt x="46098" y="975029"/>
                    <a:pt x="43293" y="940843"/>
                  </a:cubicBezTo>
                  <a:cubicBezTo>
                    <a:pt x="40488" y="906658"/>
                    <a:pt x="43157" y="890553"/>
                    <a:pt x="38673" y="865890"/>
                  </a:cubicBezTo>
                  <a:cubicBezTo>
                    <a:pt x="33324" y="836468"/>
                    <a:pt x="33275" y="749611"/>
                    <a:pt x="28359" y="720114"/>
                  </a:cubicBezTo>
                  <a:cubicBezTo>
                    <a:pt x="8059" y="253203"/>
                    <a:pt x="3364" y="168560"/>
                    <a:pt x="2460" y="54838"/>
                  </a:cubicBez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3711445" y="1465030"/>
              <a:ext cx="1050944" cy="643900"/>
              <a:chOff x="2116662" y="5176243"/>
              <a:chExt cx="1050944" cy="643900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2116662" y="5218841"/>
                <a:ext cx="81736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>
                    <a:latin typeface="Comic Sans MS" panose="030F0702030302020204" pitchFamily="66" charset="0"/>
                  </a:rPr>
                  <a:t>1</a:t>
                </a:r>
                <a:r>
                  <a:rPr lang="en-GB" sz="3200" dirty="0" smtClean="0">
                    <a:latin typeface="Comic Sans MS" panose="030F0702030302020204" pitchFamily="66" charset="0"/>
                  </a:rPr>
                  <a:t>2</a:t>
                </a:r>
                <a:endParaRPr lang="en-GB" sz="3200" dirty="0">
                  <a:latin typeface="Comic Sans MS" panose="030F0702030302020204" pitchFamily="66" charset="0"/>
                </a:endParaRPr>
              </a:p>
            </p:txBody>
          </p:sp>
          <p:pic>
            <p:nvPicPr>
              <p:cNvPr id="27" name="Picture 26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86459" y="5176243"/>
                <a:ext cx="581147" cy="643900"/>
              </a:xfrm>
              <a:prstGeom prst="rect">
                <a:avLst/>
              </a:prstGeom>
              <a:effectLst/>
            </p:spPr>
          </p:pic>
        </p:grpSp>
      </p:grpSp>
      <p:grpSp>
        <p:nvGrpSpPr>
          <p:cNvPr id="4" name="Group 3"/>
          <p:cNvGrpSpPr/>
          <p:nvPr/>
        </p:nvGrpSpPr>
        <p:grpSpPr>
          <a:xfrm>
            <a:off x="1488969" y="2003274"/>
            <a:ext cx="1194728" cy="2279127"/>
            <a:chOff x="1488969" y="2358120"/>
            <a:chExt cx="1194728" cy="2279127"/>
          </a:xfrm>
        </p:grpSpPr>
        <p:grpSp>
          <p:nvGrpSpPr>
            <p:cNvPr id="15" name="Group 14"/>
            <p:cNvGrpSpPr/>
            <p:nvPr/>
          </p:nvGrpSpPr>
          <p:grpSpPr>
            <a:xfrm>
              <a:off x="1488969" y="2877280"/>
              <a:ext cx="1194728" cy="1759967"/>
              <a:chOff x="857728" y="2904169"/>
              <a:chExt cx="3400425" cy="3895725"/>
            </a:xfrm>
          </p:grpSpPr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57728" y="2904169"/>
                <a:ext cx="3400425" cy="3895725"/>
              </a:xfrm>
              <a:prstGeom prst="rect">
                <a:avLst/>
              </a:prstGeom>
            </p:spPr>
          </p:pic>
          <p:sp>
            <p:nvSpPr>
              <p:cNvPr id="17" name="TextBox 16"/>
              <p:cNvSpPr txBox="1"/>
              <p:nvPr/>
            </p:nvSpPr>
            <p:spPr>
              <a:xfrm>
                <a:off x="1827452" y="3523318"/>
                <a:ext cx="582587" cy="2708434"/>
              </a:xfrm>
              <a:prstGeom prst="rect">
                <a:avLst/>
              </a:prstGeom>
              <a:solidFill>
                <a:srgbClr val="EAF6FA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endParaRPr lang="en-GB" sz="1600" dirty="0"/>
              </a:p>
              <a:p>
                <a:pPr algn="r"/>
                <a:endParaRPr lang="en-GB" sz="1600" dirty="0"/>
              </a:p>
              <a:p>
                <a:pPr algn="r"/>
                <a:endParaRPr lang="en-GB" sz="1600" dirty="0"/>
              </a:p>
              <a:p>
                <a:pPr algn="r"/>
                <a:endParaRPr lang="en-GB" sz="1600" dirty="0"/>
              </a:p>
              <a:p>
                <a:pPr algn="r"/>
                <a:endParaRPr lang="en-GB" sz="1600" dirty="0"/>
              </a:p>
              <a:p>
                <a:pPr algn="r"/>
                <a:endParaRPr lang="en-GB" sz="1600" dirty="0"/>
              </a:p>
              <a:p>
                <a:pPr algn="r"/>
                <a:endParaRPr lang="en-GB" sz="1600" dirty="0"/>
              </a:p>
              <a:p>
                <a:pPr algn="r"/>
                <a:endParaRPr lang="en-GB" sz="1600" dirty="0"/>
              </a:p>
              <a:p>
                <a:pPr algn="r"/>
                <a:endParaRPr lang="en-GB" sz="1600" dirty="0"/>
              </a:p>
              <a:p>
                <a:pPr algn="r"/>
                <a:endParaRPr lang="en-GB" sz="1600" dirty="0"/>
              </a:p>
              <a:p>
                <a:pPr algn="r"/>
                <a:endParaRPr lang="en-GB" sz="160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842888" y="4992357"/>
                <a:ext cx="567151" cy="246221"/>
              </a:xfrm>
              <a:prstGeom prst="rect">
                <a:avLst/>
              </a:prstGeom>
              <a:solidFill>
                <a:srgbClr val="EAF6FA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endParaRPr lang="en-GB" sz="1600" dirty="0"/>
              </a:p>
            </p:txBody>
          </p:sp>
          <p:sp>
            <p:nvSpPr>
              <p:cNvPr id="19" name="Freeform 18"/>
              <p:cNvSpPr/>
              <p:nvPr/>
            </p:nvSpPr>
            <p:spPr>
              <a:xfrm>
                <a:off x="1390714" y="3523320"/>
                <a:ext cx="2070568" cy="3084485"/>
              </a:xfrm>
              <a:custGeom>
                <a:avLst/>
                <a:gdLst>
                  <a:gd name="connsiteX0" fmla="*/ 0 w 2032900"/>
                  <a:gd name="connsiteY0" fmla="*/ 0 h 1224133"/>
                  <a:gd name="connsiteX1" fmla="*/ 0 w 2032900"/>
                  <a:gd name="connsiteY1" fmla="*/ 0 h 1224133"/>
                  <a:gd name="connsiteX2" fmla="*/ 132735 w 2032900"/>
                  <a:gd name="connsiteY2" fmla="*/ 29497 h 1224133"/>
                  <a:gd name="connsiteX3" fmla="*/ 324464 w 2032900"/>
                  <a:gd name="connsiteY3" fmla="*/ 0 h 1224133"/>
                  <a:gd name="connsiteX4" fmla="*/ 1887793 w 2032900"/>
                  <a:gd name="connsiteY4" fmla="*/ 14749 h 1224133"/>
                  <a:gd name="connsiteX5" fmla="*/ 2005781 w 2032900"/>
                  <a:gd name="connsiteY5" fmla="*/ 44245 h 1224133"/>
                  <a:gd name="connsiteX6" fmla="*/ 1976284 w 2032900"/>
                  <a:gd name="connsiteY6" fmla="*/ 501445 h 1224133"/>
                  <a:gd name="connsiteX7" fmla="*/ 1976284 w 2032900"/>
                  <a:gd name="connsiteY7" fmla="*/ 1061884 h 1224133"/>
                  <a:gd name="connsiteX8" fmla="*/ 1902542 w 2032900"/>
                  <a:gd name="connsiteY8" fmla="*/ 1150374 h 1224133"/>
                  <a:gd name="connsiteX9" fmla="*/ 1769806 w 2032900"/>
                  <a:gd name="connsiteY9" fmla="*/ 1165123 h 1224133"/>
                  <a:gd name="connsiteX10" fmla="*/ 1725561 w 2032900"/>
                  <a:gd name="connsiteY10" fmla="*/ 1179871 h 1224133"/>
                  <a:gd name="connsiteX11" fmla="*/ 678426 w 2032900"/>
                  <a:gd name="connsiteY11" fmla="*/ 1209368 h 1224133"/>
                  <a:gd name="connsiteX12" fmla="*/ 634181 w 2032900"/>
                  <a:gd name="connsiteY12" fmla="*/ 1224116 h 1224133"/>
                  <a:gd name="connsiteX13" fmla="*/ 221226 w 2032900"/>
                  <a:gd name="connsiteY13" fmla="*/ 1194619 h 1224133"/>
                  <a:gd name="connsiteX14" fmla="*/ 176981 w 2032900"/>
                  <a:gd name="connsiteY14" fmla="*/ 1165123 h 1224133"/>
                  <a:gd name="connsiteX15" fmla="*/ 88490 w 2032900"/>
                  <a:gd name="connsiteY15" fmla="*/ 1120878 h 1224133"/>
                  <a:gd name="connsiteX16" fmla="*/ 44245 w 2032900"/>
                  <a:gd name="connsiteY16" fmla="*/ 899652 h 1224133"/>
                  <a:gd name="connsiteX17" fmla="*/ 29497 w 2032900"/>
                  <a:gd name="connsiteY17" fmla="*/ 825910 h 1224133"/>
                  <a:gd name="connsiteX18" fmla="*/ 14748 w 2032900"/>
                  <a:gd name="connsiteY18" fmla="*/ 737419 h 1224133"/>
                  <a:gd name="connsiteX19" fmla="*/ 0 w 2032900"/>
                  <a:gd name="connsiteY19" fmla="*/ 0 h 1224133"/>
                  <a:gd name="connsiteX0" fmla="*/ 0 w 2014972"/>
                  <a:gd name="connsiteY0" fmla="*/ 0 h 1224133"/>
                  <a:gd name="connsiteX1" fmla="*/ 0 w 2014972"/>
                  <a:gd name="connsiteY1" fmla="*/ 0 h 1224133"/>
                  <a:gd name="connsiteX2" fmla="*/ 132735 w 2014972"/>
                  <a:gd name="connsiteY2" fmla="*/ 29497 h 1224133"/>
                  <a:gd name="connsiteX3" fmla="*/ 324464 w 2014972"/>
                  <a:gd name="connsiteY3" fmla="*/ 0 h 1224133"/>
                  <a:gd name="connsiteX4" fmla="*/ 1887793 w 2014972"/>
                  <a:gd name="connsiteY4" fmla="*/ 14749 h 1224133"/>
                  <a:gd name="connsiteX5" fmla="*/ 1976284 w 2014972"/>
                  <a:gd name="connsiteY5" fmla="*/ 73742 h 1224133"/>
                  <a:gd name="connsiteX6" fmla="*/ 1976284 w 2014972"/>
                  <a:gd name="connsiteY6" fmla="*/ 501445 h 1224133"/>
                  <a:gd name="connsiteX7" fmla="*/ 1976284 w 2014972"/>
                  <a:gd name="connsiteY7" fmla="*/ 1061884 h 1224133"/>
                  <a:gd name="connsiteX8" fmla="*/ 1902542 w 2014972"/>
                  <a:gd name="connsiteY8" fmla="*/ 1150374 h 1224133"/>
                  <a:gd name="connsiteX9" fmla="*/ 1769806 w 2014972"/>
                  <a:gd name="connsiteY9" fmla="*/ 1165123 h 1224133"/>
                  <a:gd name="connsiteX10" fmla="*/ 1725561 w 2014972"/>
                  <a:gd name="connsiteY10" fmla="*/ 1179871 h 1224133"/>
                  <a:gd name="connsiteX11" fmla="*/ 678426 w 2014972"/>
                  <a:gd name="connsiteY11" fmla="*/ 1209368 h 1224133"/>
                  <a:gd name="connsiteX12" fmla="*/ 634181 w 2014972"/>
                  <a:gd name="connsiteY12" fmla="*/ 1224116 h 1224133"/>
                  <a:gd name="connsiteX13" fmla="*/ 221226 w 2014972"/>
                  <a:gd name="connsiteY13" fmla="*/ 1194619 h 1224133"/>
                  <a:gd name="connsiteX14" fmla="*/ 176981 w 2014972"/>
                  <a:gd name="connsiteY14" fmla="*/ 1165123 h 1224133"/>
                  <a:gd name="connsiteX15" fmla="*/ 88490 w 2014972"/>
                  <a:gd name="connsiteY15" fmla="*/ 1120878 h 1224133"/>
                  <a:gd name="connsiteX16" fmla="*/ 44245 w 2014972"/>
                  <a:gd name="connsiteY16" fmla="*/ 899652 h 1224133"/>
                  <a:gd name="connsiteX17" fmla="*/ 29497 w 2014972"/>
                  <a:gd name="connsiteY17" fmla="*/ 825910 h 1224133"/>
                  <a:gd name="connsiteX18" fmla="*/ 14748 w 2014972"/>
                  <a:gd name="connsiteY18" fmla="*/ 737419 h 1224133"/>
                  <a:gd name="connsiteX19" fmla="*/ 0 w 2014972"/>
                  <a:gd name="connsiteY19" fmla="*/ 0 h 1224133"/>
                  <a:gd name="connsiteX0" fmla="*/ 0 w 1984759"/>
                  <a:gd name="connsiteY0" fmla="*/ 0 h 1224133"/>
                  <a:gd name="connsiteX1" fmla="*/ 0 w 1984759"/>
                  <a:gd name="connsiteY1" fmla="*/ 0 h 1224133"/>
                  <a:gd name="connsiteX2" fmla="*/ 132735 w 1984759"/>
                  <a:gd name="connsiteY2" fmla="*/ 29497 h 1224133"/>
                  <a:gd name="connsiteX3" fmla="*/ 324464 w 1984759"/>
                  <a:gd name="connsiteY3" fmla="*/ 0 h 1224133"/>
                  <a:gd name="connsiteX4" fmla="*/ 1887793 w 1984759"/>
                  <a:gd name="connsiteY4" fmla="*/ 14749 h 1224133"/>
                  <a:gd name="connsiteX5" fmla="*/ 1976284 w 1984759"/>
                  <a:gd name="connsiteY5" fmla="*/ 73742 h 1224133"/>
                  <a:gd name="connsiteX6" fmla="*/ 1946788 w 1984759"/>
                  <a:gd name="connsiteY6" fmla="*/ 501445 h 1224133"/>
                  <a:gd name="connsiteX7" fmla="*/ 1976284 w 1984759"/>
                  <a:gd name="connsiteY7" fmla="*/ 1061884 h 1224133"/>
                  <a:gd name="connsiteX8" fmla="*/ 1902542 w 1984759"/>
                  <a:gd name="connsiteY8" fmla="*/ 1150374 h 1224133"/>
                  <a:gd name="connsiteX9" fmla="*/ 1769806 w 1984759"/>
                  <a:gd name="connsiteY9" fmla="*/ 1165123 h 1224133"/>
                  <a:gd name="connsiteX10" fmla="*/ 1725561 w 1984759"/>
                  <a:gd name="connsiteY10" fmla="*/ 1179871 h 1224133"/>
                  <a:gd name="connsiteX11" fmla="*/ 678426 w 1984759"/>
                  <a:gd name="connsiteY11" fmla="*/ 1209368 h 1224133"/>
                  <a:gd name="connsiteX12" fmla="*/ 634181 w 1984759"/>
                  <a:gd name="connsiteY12" fmla="*/ 1224116 h 1224133"/>
                  <a:gd name="connsiteX13" fmla="*/ 221226 w 1984759"/>
                  <a:gd name="connsiteY13" fmla="*/ 1194619 h 1224133"/>
                  <a:gd name="connsiteX14" fmla="*/ 176981 w 1984759"/>
                  <a:gd name="connsiteY14" fmla="*/ 1165123 h 1224133"/>
                  <a:gd name="connsiteX15" fmla="*/ 88490 w 1984759"/>
                  <a:gd name="connsiteY15" fmla="*/ 1120878 h 1224133"/>
                  <a:gd name="connsiteX16" fmla="*/ 44245 w 1984759"/>
                  <a:gd name="connsiteY16" fmla="*/ 899652 h 1224133"/>
                  <a:gd name="connsiteX17" fmla="*/ 29497 w 1984759"/>
                  <a:gd name="connsiteY17" fmla="*/ 825910 h 1224133"/>
                  <a:gd name="connsiteX18" fmla="*/ 14748 w 1984759"/>
                  <a:gd name="connsiteY18" fmla="*/ 737419 h 1224133"/>
                  <a:gd name="connsiteX19" fmla="*/ 0 w 1984759"/>
                  <a:gd name="connsiteY19" fmla="*/ 0 h 1224133"/>
                  <a:gd name="connsiteX0" fmla="*/ 0 w 1984759"/>
                  <a:gd name="connsiteY0" fmla="*/ 0 h 1224133"/>
                  <a:gd name="connsiteX1" fmla="*/ 0 w 1984759"/>
                  <a:gd name="connsiteY1" fmla="*/ 0 h 1224133"/>
                  <a:gd name="connsiteX2" fmla="*/ 132735 w 1984759"/>
                  <a:gd name="connsiteY2" fmla="*/ 29497 h 1224133"/>
                  <a:gd name="connsiteX3" fmla="*/ 324464 w 1984759"/>
                  <a:gd name="connsiteY3" fmla="*/ 0 h 1224133"/>
                  <a:gd name="connsiteX4" fmla="*/ 1887793 w 1984759"/>
                  <a:gd name="connsiteY4" fmla="*/ 14749 h 1224133"/>
                  <a:gd name="connsiteX5" fmla="*/ 1976284 w 1984759"/>
                  <a:gd name="connsiteY5" fmla="*/ 73742 h 1224133"/>
                  <a:gd name="connsiteX6" fmla="*/ 1946788 w 1984759"/>
                  <a:gd name="connsiteY6" fmla="*/ 501445 h 1224133"/>
                  <a:gd name="connsiteX7" fmla="*/ 1976284 w 1984759"/>
                  <a:gd name="connsiteY7" fmla="*/ 1061884 h 1224133"/>
                  <a:gd name="connsiteX8" fmla="*/ 1858296 w 1984759"/>
                  <a:gd name="connsiteY8" fmla="*/ 1120877 h 1224133"/>
                  <a:gd name="connsiteX9" fmla="*/ 1769806 w 1984759"/>
                  <a:gd name="connsiteY9" fmla="*/ 1165123 h 1224133"/>
                  <a:gd name="connsiteX10" fmla="*/ 1725561 w 1984759"/>
                  <a:gd name="connsiteY10" fmla="*/ 1179871 h 1224133"/>
                  <a:gd name="connsiteX11" fmla="*/ 678426 w 1984759"/>
                  <a:gd name="connsiteY11" fmla="*/ 1209368 h 1224133"/>
                  <a:gd name="connsiteX12" fmla="*/ 634181 w 1984759"/>
                  <a:gd name="connsiteY12" fmla="*/ 1224116 h 1224133"/>
                  <a:gd name="connsiteX13" fmla="*/ 221226 w 1984759"/>
                  <a:gd name="connsiteY13" fmla="*/ 1194619 h 1224133"/>
                  <a:gd name="connsiteX14" fmla="*/ 176981 w 1984759"/>
                  <a:gd name="connsiteY14" fmla="*/ 1165123 h 1224133"/>
                  <a:gd name="connsiteX15" fmla="*/ 88490 w 1984759"/>
                  <a:gd name="connsiteY15" fmla="*/ 1120878 h 1224133"/>
                  <a:gd name="connsiteX16" fmla="*/ 44245 w 1984759"/>
                  <a:gd name="connsiteY16" fmla="*/ 899652 h 1224133"/>
                  <a:gd name="connsiteX17" fmla="*/ 29497 w 1984759"/>
                  <a:gd name="connsiteY17" fmla="*/ 825910 h 1224133"/>
                  <a:gd name="connsiteX18" fmla="*/ 14748 w 1984759"/>
                  <a:gd name="connsiteY18" fmla="*/ 737419 h 1224133"/>
                  <a:gd name="connsiteX19" fmla="*/ 0 w 1984759"/>
                  <a:gd name="connsiteY19" fmla="*/ 0 h 1224133"/>
                  <a:gd name="connsiteX0" fmla="*/ 0 w 1984759"/>
                  <a:gd name="connsiteY0" fmla="*/ 0 h 1224133"/>
                  <a:gd name="connsiteX1" fmla="*/ 0 w 1984759"/>
                  <a:gd name="connsiteY1" fmla="*/ 0 h 1224133"/>
                  <a:gd name="connsiteX2" fmla="*/ 132735 w 1984759"/>
                  <a:gd name="connsiteY2" fmla="*/ 29497 h 1224133"/>
                  <a:gd name="connsiteX3" fmla="*/ 324464 w 1984759"/>
                  <a:gd name="connsiteY3" fmla="*/ 0 h 1224133"/>
                  <a:gd name="connsiteX4" fmla="*/ 1887793 w 1984759"/>
                  <a:gd name="connsiteY4" fmla="*/ 14749 h 1224133"/>
                  <a:gd name="connsiteX5" fmla="*/ 1976284 w 1984759"/>
                  <a:gd name="connsiteY5" fmla="*/ 73742 h 1224133"/>
                  <a:gd name="connsiteX6" fmla="*/ 1946788 w 1984759"/>
                  <a:gd name="connsiteY6" fmla="*/ 501445 h 1224133"/>
                  <a:gd name="connsiteX7" fmla="*/ 1976284 w 1984759"/>
                  <a:gd name="connsiteY7" fmla="*/ 1061884 h 1224133"/>
                  <a:gd name="connsiteX8" fmla="*/ 1828799 w 1984759"/>
                  <a:gd name="connsiteY8" fmla="*/ 1091380 h 1224133"/>
                  <a:gd name="connsiteX9" fmla="*/ 1769806 w 1984759"/>
                  <a:gd name="connsiteY9" fmla="*/ 1165123 h 1224133"/>
                  <a:gd name="connsiteX10" fmla="*/ 1725561 w 1984759"/>
                  <a:gd name="connsiteY10" fmla="*/ 1179871 h 1224133"/>
                  <a:gd name="connsiteX11" fmla="*/ 678426 w 1984759"/>
                  <a:gd name="connsiteY11" fmla="*/ 1209368 h 1224133"/>
                  <a:gd name="connsiteX12" fmla="*/ 634181 w 1984759"/>
                  <a:gd name="connsiteY12" fmla="*/ 1224116 h 1224133"/>
                  <a:gd name="connsiteX13" fmla="*/ 221226 w 1984759"/>
                  <a:gd name="connsiteY13" fmla="*/ 1194619 h 1224133"/>
                  <a:gd name="connsiteX14" fmla="*/ 176981 w 1984759"/>
                  <a:gd name="connsiteY14" fmla="*/ 1165123 h 1224133"/>
                  <a:gd name="connsiteX15" fmla="*/ 88490 w 1984759"/>
                  <a:gd name="connsiteY15" fmla="*/ 1120878 h 1224133"/>
                  <a:gd name="connsiteX16" fmla="*/ 44245 w 1984759"/>
                  <a:gd name="connsiteY16" fmla="*/ 899652 h 1224133"/>
                  <a:gd name="connsiteX17" fmla="*/ 29497 w 1984759"/>
                  <a:gd name="connsiteY17" fmla="*/ 825910 h 1224133"/>
                  <a:gd name="connsiteX18" fmla="*/ 14748 w 1984759"/>
                  <a:gd name="connsiteY18" fmla="*/ 737419 h 1224133"/>
                  <a:gd name="connsiteX19" fmla="*/ 0 w 1984759"/>
                  <a:gd name="connsiteY19" fmla="*/ 0 h 1224133"/>
                  <a:gd name="connsiteX0" fmla="*/ 0 w 1984759"/>
                  <a:gd name="connsiteY0" fmla="*/ 0 h 1224133"/>
                  <a:gd name="connsiteX1" fmla="*/ 0 w 1984759"/>
                  <a:gd name="connsiteY1" fmla="*/ 0 h 1224133"/>
                  <a:gd name="connsiteX2" fmla="*/ 132735 w 1984759"/>
                  <a:gd name="connsiteY2" fmla="*/ 29497 h 1224133"/>
                  <a:gd name="connsiteX3" fmla="*/ 324464 w 1984759"/>
                  <a:gd name="connsiteY3" fmla="*/ 0 h 1224133"/>
                  <a:gd name="connsiteX4" fmla="*/ 1887793 w 1984759"/>
                  <a:gd name="connsiteY4" fmla="*/ 14749 h 1224133"/>
                  <a:gd name="connsiteX5" fmla="*/ 1976284 w 1984759"/>
                  <a:gd name="connsiteY5" fmla="*/ 73742 h 1224133"/>
                  <a:gd name="connsiteX6" fmla="*/ 1946788 w 1984759"/>
                  <a:gd name="connsiteY6" fmla="*/ 501445 h 1224133"/>
                  <a:gd name="connsiteX7" fmla="*/ 1932039 w 1984759"/>
                  <a:gd name="connsiteY7" fmla="*/ 1047135 h 1224133"/>
                  <a:gd name="connsiteX8" fmla="*/ 1828799 w 1984759"/>
                  <a:gd name="connsiteY8" fmla="*/ 1091380 h 1224133"/>
                  <a:gd name="connsiteX9" fmla="*/ 1769806 w 1984759"/>
                  <a:gd name="connsiteY9" fmla="*/ 1165123 h 1224133"/>
                  <a:gd name="connsiteX10" fmla="*/ 1725561 w 1984759"/>
                  <a:gd name="connsiteY10" fmla="*/ 1179871 h 1224133"/>
                  <a:gd name="connsiteX11" fmla="*/ 678426 w 1984759"/>
                  <a:gd name="connsiteY11" fmla="*/ 1209368 h 1224133"/>
                  <a:gd name="connsiteX12" fmla="*/ 634181 w 1984759"/>
                  <a:gd name="connsiteY12" fmla="*/ 1224116 h 1224133"/>
                  <a:gd name="connsiteX13" fmla="*/ 221226 w 1984759"/>
                  <a:gd name="connsiteY13" fmla="*/ 1194619 h 1224133"/>
                  <a:gd name="connsiteX14" fmla="*/ 176981 w 1984759"/>
                  <a:gd name="connsiteY14" fmla="*/ 1165123 h 1224133"/>
                  <a:gd name="connsiteX15" fmla="*/ 88490 w 1984759"/>
                  <a:gd name="connsiteY15" fmla="*/ 1120878 h 1224133"/>
                  <a:gd name="connsiteX16" fmla="*/ 44245 w 1984759"/>
                  <a:gd name="connsiteY16" fmla="*/ 899652 h 1224133"/>
                  <a:gd name="connsiteX17" fmla="*/ 29497 w 1984759"/>
                  <a:gd name="connsiteY17" fmla="*/ 825910 h 1224133"/>
                  <a:gd name="connsiteX18" fmla="*/ 14748 w 1984759"/>
                  <a:gd name="connsiteY18" fmla="*/ 737419 h 1224133"/>
                  <a:gd name="connsiteX19" fmla="*/ 0 w 1984759"/>
                  <a:gd name="connsiteY19" fmla="*/ 0 h 1224133"/>
                  <a:gd name="connsiteX0" fmla="*/ 0 w 1984759"/>
                  <a:gd name="connsiteY0" fmla="*/ 0 h 1224133"/>
                  <a:gd name="connsiteX1" fmla="*/ 0 w 1984759"/>
                  <a:gd name="connsiteY1" fmla="*/ 0 h 1224133"/>
                  <a:gd name="connsiteX2" fmla="*/ 132735 w 1984759"/>
                  <a:gd name="connsiteY2" fmla="*/ 29497 h 1224133"/>
                  <a:gd name="connsiteX3" fmla="*/ 324464 w 1984759"/>
                  <a:gd name="connsiteY3" fmla="*/ 0 h 1224133"/>
                  <a:gd name="connsiteX4" fmla="*/ 1887793 w 1984759"/>
                  <a:gd name="connsiteY4" fmla="*/ 14749 h 1224133"/>
                  <a:gd name="connsiteX5" fmla="*/ 1976284 w 1984759"/>
                  <a:gd name="connsiteY5" fmla="*/ 73742 h 1224133"/>
                  <a:gd name="connsiteX6" fmla="*/ 1946788 w 1984759"/>
                  <a:gd name="connsiteY6" fmla="*/ 501445 h 1224133"/>
                  <a:gd name="connsiteX7" fmla="*/ 1932039 w 1984759"/>
                  <a:gd name="connsiteY7" fmla="*/ 1047135 h 1224133"/>
                  <a:gd name="connsiteX8" fmla="*/ 1828799 w 1984759"/>
                  <a:gd name="connsiteY8" fmla="*/ 1091380 h 1224133"/>
                  <a:gd name="connsiteX9" fmla="*/ 1769806 w 1984759"/>
                  <a:gd name="connsiteY9" fmla="*/ 1165123 h 1224133"/>
                  <a:gd name="connsiteX10" fmla="*/ 1725561 w 1984759"/>
                  <a:gd name="connsiteY10" fmla="*/ 1179871 h 1224133"/>
                  <a:gd name="connsiteX11" fmla="*/ 678426 w 1984759"/>
                  <a:gd name="connsiteY11" fmla="*/ 1209368 h 1224133"/>
                  <a:gd name="connsiteX12" fmla="*/ 634181 w 1984759"/>
                  <a:gd name="connsiteY12" fmla="*/ 1224116 h 1224133"/>
                  <a:gd name="connsiteX13" fmla="*/ 221226 w 1984759"/>
                  <a:gd name="connsiteY13" fmla="*/ 1194619 h 1224133"/>
                  <a:gd name="connsiteX14" fmla="*/ 176981 w 1984759"/>
                  <a:gd name="connsiteY14" fmla="*/ 1165123 h 1224133"/>
                  <a:gd name="connsiteX15" fmla="*/ 88490 w 1984759"/>
                  <a:gd name="connsiteY15" fmla="*/ 1120878 h 1224133"/>
                  <a:gd name="connsiteX16" fmla="*/ 44245 w 1984759"/>
                  <a:gd name="connsiteY16" fmla="*/ 899652 h 1224133"/>
                  <a:gd name="connsiteX17" fmla="*/ 29497 w 1984759"/>
                  <a:gd name="connsiteY17" fmla="*/ 825910 h 1224133"/>
                  <a:gd name="connsiteX18" fmla="*/ 73742 w 1984759"/>
                  <a:gd name="connsiteY18" fmla="*/ 781664 h 1224133"/>
                  <a:gd name="connsiteX19" fmla="*/ 0 w 1984759"/>
                  <a:gd name="connsiteY19" fmla="*/ 0 h 1224133"/>
                  <a:gd name="connsiteX0" fmla="*/ 0 w 1984759"/>
                  <a:gd name="connsiteY0" fmla="*/ 0 h 1224133"/>
                  <a:gd name="connsiteX1" fmla="*/ 0 w 1984759"/>
                  <a:gd name="connsiteY1" fmla="*/ 0 h 1224133"/>
                  <a:gd name="connsiteX2" fmla="*/ 132735 w 1984759"/>
                  <a:gd name="connsiteY2" fmla="*/ 29497 h 1224133"/>
                  <a:gd name="connsiteX3" fmla="*/ 324464 w 1984759"/>
                  <a:gd name="connsiteY3" fmla="*/ 0 h 1224133"/>
                  <a:gd name="connsiteX4" fmla="*/ 1887793 w 1984759"/>
                  <a:gd name="connsiteY4" fmla="*/ 14749 h 1224133"/>
                  <a:gd name="connsiteX5" fmla="*/ 1976284 w 1984759"/>
                  <a:gd name="connsiteY5" fmla="*/ 73742 h 1224133"/>
                  <a:gd name="connsiteX6" fmla="*/ 1946788 w 1984759"/>
                  <a:gd name="connsiteY6" fmla="*/ 501445 h 1224133"/>
                  <a:gd name="connsiteX7" fmla="*/ 1932039 w 1984759"/>
                  <a:gd name="connsiteY7" fmla="*/ 1047135 h 1224133"/>
                  <a:gd name="connsiteX8" fmla="*/ 1828799 w 1984759"/>
                  <a:gd name="connsiteY8" fmla="*/ 1091380 h 1224133"/>
                  <a:gd name="connsiteX9" fmla="*/ 1769806 w 1984759"/>
                  <a:gd name="connsiteY9" fmla="*/ 1165123 h 1224133"/>
                  <a:gd name="connsiteX10" fmla="*/ 1725561 w 1984759"/>
                  <a:gd name="connsiteY10" fmla="*/ 1179871 h 1224133"/>
                  <a:gd name="connsiteX11" fmla="*/ 678426 w 1984759"/>
                  <a:gd name="connsiteY11" fmla="*/ 1209368 h 1224133"/>
                  <a:gd name="connsiteX12" fmla="*/ 634181 w 1984759"/>
                  <a:gd name="connsiteY12" fmla="*/ 1224116 h 1224133"/>
                  <a:gd name="connsiteX13" fmla="*/ 221226 w 1984759"/>
                  <a:gd name="connsiteY13" fmla="*/ 1194619 h 1224133"/>
                  <a:gd name="connsiteX14" fmla="*/ 176981 w 1984759"/>
                  <a:gd name="connsiteY14" fmla="*/ 1165123 h 1224133"/>
                  <a:gd name="connsiteX15" fmla="*/ 88490 w 1984759"/>
                  <a:gd name="connsiteY15" fmla="*/ 1120878 h 1224133"/>
                  <a:gd name="connsiteX16" fmla="*/ 44245 w 1984759"/>
                  <a:gd name="connsiteY16" fmla="*/ 899652 h 1224133"/>
                  <a:gd name="connsiteX17" fmla="*/ 73743 w 1984759"/>
                  <a:gd name="connsiteY17" fmla="*/ 855407 h 1224133"/>
                  <a:gd name="connsiteX18" fmla="*/ 73742 w 1984759"/>
                  <a:gd name="connsiteY18" fmla="*/ 781664 h 1224133"/>
                  <a:gd name="connsiteX19" fmla="*/ 0 w 1984759"/>
                  <a:gd name="connsiteY19" fmla="*/ 0 h 1224133"/>
                  <a:gd name="connsiteX0" fmla="*/ 0 w 1984759"/>
                  <a:gd name="connsiteY0" fmla="*/ 0 h 1224133"/>
                  <a:gd name="connsiteX1" fmla="*/ 0 w 1984759"/>
                  <a:gd name="connsiteY1" fmla="*/ 0 h 1224133"/>
                  <a:gd name="connsiteX2" fmla="*/ 132735 w 1984759"/>
                  <a:gd name="connsiteY2" fmla="*/ 29497 h 1224133"/>
                  <a:gd name="connsiteX3" fmla="*/ 324464 w 1984759"/>
                  <a:gd name="connsiteY3" fmla="*/ 0 h 1224133"/>
                  <a:gd name="connsiteX4" fmla="*/ 1887793 w 1984759"/>
                  <a:gd name="connsiteY4" fmla="*/ 14749 h 1224133"/>
                  <a:gd name="connsiteX5" fmla="*/ 1976284 w 1984759"/>
                  <a:gd name="connsiteY5" fmla="*/ 73742 h 1224133"/>
                  <a:gd name="connsiteX6" fmla="*/ 1946788 w 1984759"/>
                  <a:gd name="connsiteY6" fmla="*/ 501445 h 1224133"/>
                  <a:gd name="connsiteX7" fmla="*/ 1932039 w 1984759"/>
                  <a:gd name="connsiteY7" fmla="*/ 1047135 h 1224133"/>
                  <a:gd name="connsiteX8" fmla="*/ 1828799 w 1984759"/>
                  <a:gd name="connsiteY8" fmla="*/ 1091380 h 1224133"/>
                  <a:gd name="connsiteX9" fmla="*/ 1769806 w 1984759"/>
                  <a:gd name="connsiteY9" fmla="*/ 1165123 h 1224133"/>
                  <a:gd name="connsiteX10" fmla="*/ 1725561 w 1984759"/>
                  <a:gd name="connsiteY10" fmla="*/ 1179871 h 1224133"/>
                  <a:gd name="connsiteX11" fmla="*/ 678426 w 1984759"/>
                  <a:gd name="connsiteY11" fmla="*/ 1209368 h 1224133"/>
                  <a:gd name="connsiteX12" fmla="*/ 634181 w 1984759"/>
                  <a:gd name="connsiteY12" fmla="*/ 1224116 h 1224133"/>
                  <a:gd name="connsiteX13" fmla="*/ 221226 w 1984759"/>
                  <a:gd name="connsiteY13" fmla="*/ 1194619 h 1224133"/>
                  <a:gd name="connsiteX14" fmla="*/ 176981 w 1984759"/>
                  <a:gd name="connsiteY14" fmla="*/ 1165123 h 1224133"/>
                  <a:gd name="connsiteX15" fmla="*/ 117986 w 1984759"/>
                  <a:gd name="connsiteY15" fmla="*/ 1091381 h 1224133"/>
                  <a:gd name="connsiteX16" fmla="*/ 44245 w 1984759"/>
                  <a:gd name="connsiteY16" fmla="*/ 899652 h 1224133"/>
                  <a:gd name="connsiteX17" fmla="*/ 73743 w 1984759"/>
                  <a:gd name="connsiteY17" fmla="*/ 855407 h 1224133"/>
                  <a:gd name="connsiteX18" fmla="*/ 73742 w 1984759"/>
                  <a:gd name="connsiteY18" fmla="*/ 781664 h 1224133"/>
                  <a:gd name="connsiteX19" fmla="*/ 0 w 1984759"/>
                  <a:gd name="connsiteY19" fmla="*/ 0 h 1224133"/>
                  <a:gd name="connsiteX0" fmla="*/ 0 w 1984759"/>
                  <a:gd name="connsiteY0" fmla="*/ 0 h 1224133"/>
                  <a:gd name="connsiteX1" fmla="*/ 0 w 1984759"/>
                  <a:gd name="connsiteY1" fmla="*/ 0 h 1224133"/>
                  <a:gd name="connsiteX2" fmla="*/ 132735 w 1984759"/>
                  <a:gd name="connsiteY2" fmla="*/ 29497 h 1224133"/>
                  <a:gd name="connsiteX3" fmla="*/ 324464 w 1984759"/>
                  <a:gd name="connsiteY3" fmla="*/ 0 h 1224133"/>
                  <a:gd name="connsiteX4" fmla="*/ 1887793 w 1984759"/>
                  <a:gd name="connsiteY4" fmla="*/ 14749 h 1224133"/>
                  <a:gd name="connsiteX5" fmla="*/ 1976284 w 1984759"/>
                  <a:gd name="connsiteY5" fmla="*/ 73742 h 1224133"/>
                  <a:gd name="connsiteX6" fmla="*/ 1946788 w 1984759"/>
                  <a:gd name="connsiteY6" fmla="*/ 501445 h 1224133"/>
                  <a:gd name="connsiteX7" fmla="*/ 1932039 w 1984759"/>
                  <a:gd name="connsiteY7" fmla="*/ 1047135 h 1224133"/>
                  <a:gd name="connsiteX8" fmla="*/ 1880169 w 1984759"/>
                  <a:gd name="connsiteY8" fmla="*/ 1132477 h 1224133"/>
                  <a:gd name="connsiteX9" fmla="*/ 1769806 w 1984759"/>
                  <a:gd name="connsiteY9" fmla="*/ 1165123 h 1224133"/>
                  <a:gd name="connsiteX10" fmla="*/ 1725561 w 1984759"/>
                  <a:gd name="connsiteY10" fmla="*/ 1179871 h 1224133"/>
                  <a:gd name="connsiteX11" fmla="*/ 678426 w 1984759"/>
                  <a:gd name="connsiteY11" fmla="*/ 1209368 h 1224133"/>
                  <a:gd name="connsiteX12" fmla="*/ 634181 w 1984759"/>
                  <a:gd name="connsiteY12" fmla="*/ 1224116 h 1224133"/>
                  <a:gd name="connsiteX13" fmla="*/ 221226 w 1984759"/>
                  <a:gd name="connsiteY13" fmla="*/ 1194619 h 1224133"/>
                  <a:gd name="connsiteX14" fmla="*/ 176981 w 1984759"/>
                  <a:gd name="connsiteY14" fmla="*/ 1165123 h 1224133"/>
                  <a:gd name="connsiteX15" fmla="*/ 117986 w 1984759"/>
                  <a:gd name="connsiteY15" fmla="*/ 1091381 h 1224133"/>
                  <a:gd name="connsiteX16" fmla="*/ 44245 w 1984759"/>
                  <a:gd name="connsiteY16" fmla="*/ 899652 h 1224133"/>
                  <a:gd name="connsiteX17" fmla="*/ 73743 w 1984759"/>
                  <a:gd name="connsiteY17" fmla="*/ 855407 h 1224133"/>
                  <a:gd name="connsiteX18" fmla="*/ 73742 w 1984759"/>
                  <a:gd name="connsiteY18" fmla="*/ 781664 h 1224133"/>
                  <a:gd name="connsiteX19" fmla="*/ 0 w 1984759"/>
                  <a:gd name="connsiteY19" fmla="*/ 0 h 1224133"/>
                  <a:gd name="connsiteX0" fmla="*/ 0 w 1984759"/>
                  <a:gd name="connsiteY0" fmla="*/ 0 h 1224133"/>
                  <a:gd name="connsiteX1" fmla="*/ 0 w 1984759"/>
                  <a:gd name="connsiteY1" fmla="*/ 0 h 1224133"/>
                  <a:gd name="connsiteX2" fmla="*/ 132735 w 1984759"/>
                  <a:gd name="connsiteY2" fmla="*/ 29497 h 1224133"/>
                  <a:gd name="connsiteX3" fmla="*/ 324464 w 1984759"/>
                  <a:gd name="connsiteY3" fmla="*/ 0 h 1224133"/>
                  <a:gd name="connsiteX4" fmla="*/ 1887793 w 1984759"/>
                  <a:gd name="connsiteY4" fmla="*/ 14749 h 1224133"/>
                  <a:gd name="connsiteX5" fmla="*/ 1976284 w 1984759"/>
                  <a:gd name="connsiteY5" fmla="*/ 73742 h 1224133"/>
                  <a:gd name="connsiteX6" fmla="*/ 1946788 w 1984759"/>
                  <a:gd name="connsiteY6" fmla="*/ 501445 h 1224133"/>
                  <a:gd name="connsiteX7" fmla="*/ 1932039 w 1984759"/>
                  <a:gd name="connsiteY7" fmla="*/ 1047135 h 1224133"/>
                  <a:gd name="connsiteX8" fmla="*/ 1880169 w 1984759"/>
                  <a:gd name="connsiteY8" fmla="*/ 1132477 h 1224133"/>
                  <a:gd name="connsiteX9" fmla="*/ 1769806 w 1984759"/>
                  <a:gd name="connsiteY9" fmla="*/ 1165123 h 1224133"/>
                  <a:gd name="connsiteX10" fmla="*/ 1725561 w 1984759"/>
                  <a:gd name="connsiteY10" fmla="*/ 1179871 h 1224133"/>
                  <a:gd name="connsiteX11" fmla="*/ 678426 w 1984759"/>
                  <a:gd name="connsiteY11" fmla="*/ 1209368 h 1224133"/>
                  <a:gd name="connsiteX12" fmla="*/ 634181 w 1984759"/>
                  <a:gd name="connsiteY12" fmla="*/ 1224116 h 1224133"/>
                  <a:gd name="connsiteX13" fmla="*/ 221226 w 1984759"/>
                  <a:gd name="connsiteY13" fmla="*/ 1194619 h 1224133"/>
                  <a:gd name="connsiteX14" fmla="*/ 176981 w 1984759"/>
                  <a:gd name="connsiteY14" fmla="*/ 1165123 h 1224133"/>
                  <a:gd name="connsiteX15" fmla="*/ 76889 w 1984759"/>
                  <a:gd name="connsiteY15" fmla="*/ 1081106 h 1224133"/>
                  <a:gd name="connsiteX16" fmla="*/ 44245 w 1984759"/>
                  <a:gd name="connsiteY16" fmla="*/ 899652 h 1224133"/>
                  <a:gd name="connsiteX17" fmla="*/ 73743 w 1984759"/>
                  <a:gd name="connsiteY17" fmla="*/ 855407 h 1224133"/>
                  <a:gd name="connsiteX18" fmla="*/ 73742 w 1984759"/>
                  <a:gd name="connsiteY18" fmla="*/ 781664 h 1224133"/>
                  <a:gd name="connsiteX19" fmla="*/ 0 w 1984759"/>
                  <a:gd name="connsiteY19" fmla="*/ 0 h 1224133"/>
                  <a:gd name="connsiteX0" fmla="*/ 0 w 1984759"/>
                  <a:gd name="connsiteY0" fmla="*/ 0 h 1224133"/>
                  <a:gd name="connsiteX1" fmla="*/ 0 w 1984759"/>
                  <a:gd name="connsiteY1" fmla="*/ 0 h 1224133"/>
                  <a:gd name="connsiteX2" fmla="*/ 132735 w 1984759"/>
                  <a:gd name="connsiteY2" fmla="*/ 29497 h 1224133"/>
                  <a:gd name="connsiteX3" fmla="*/ 324464 w 1984759"/>
                  <a:gd name="connsiteY3" fmla="*/ 0 h 1224133"/>
                  <a:gd name="connsiteX4" fmla="*/ 1887793 w 1984759"/>
                  <a:gd name="connsiteY4" fmla="*/ 14749 h 1224133"/>
                  <a:gd name="connsiteX5" fmla="*/ 1976284 w 1984759"/>
                  <a:gd name="connsiteY5" fmla="*/ 73742 h 1224133"/>
                  <a:gd name="connsiteX6" fmla="*/ 1946788 w 1984759"/>
                  <a:gd name="connsiteY6" fmla="*/ 501445 h 1224133"/>
                  <a:gd name="connsiteX7" fmla="*/ 1932039 w 1984759"/>
                  <a:gd name="connsiteY7" fmla="*/ 1047135 h 1224133"/>
                  <a:gd name="connsiteX8" fmla="*/ 1880169 w 1984759"/>
                  <a:gd name="connsiteY8" fmla="*/ 1132477 h 1224133"/>
                  <a:gd name="connsiteX9" fmla="*/ 1769806 w 1984759"/>
                  <a:gd name="connsiteY9" fmla="*/ 1165123 h 1224133"/>
                  <a:gd name="connsiteX10" fmla="*/ 1725561 w 1984759"/>
                  <a:gd name="connsiteY10" fmla="*/ 1179871 h 1224133"/>
                  <a:gd name="connsiteX11" fmla="*/ 678426 w 1984759"/>
                  <a:gd name="connsiteY11" fmla="*/ 1209368 h 1224133"/>
                  <a:gd name="connsiteX12" fmla="*/ 634181 w 1984759"/>
                  <a:gd name="connsiteY12" fmla="*/ 1224116 h 1224133"/>
                  <a:gd name="connsiteX13" fmla="*/ 221226 w 1984759"/>
                  <a:gd name="connsiteY13" fmla="*/ 1194619 h 1224133"/>
                  <a:gd name="connsiteX14" fmla="*/ 176981 w 1984759"/>
                  <a:gd name="connsiteY14" fmla="*/ 1165123 h 1224133"/>
                  <a:gd name="connsiteX15" fmla="*/ 76889 w 1984759"/>
                  <a:gd name="connsiteY15" fmla="*/ 1081106 h 1224133"/>
                  <a:gd name="connsiteX16" fmla="*/ 44245 w 1984759"/>
                  <a:gd name="connsiteY16" fmla="*/ 899652 h 1224133"/>
                  <a:gd name="connsiteX17" fmla="*/ 73743 w 1984759"/>
                  <a:gd name="connsiteY17" fmla="*/ 855407 h 1224133"/>
                  <a:gd name="connsiteX18" fmla="*/ 53194 w 1984759"/>
                  <a:gd name="connsiteY18" fmla="*/ 678923 h 1224133"/>
                  <a:gd name="connsiteX19" fmla="*/ 0 w 1984759"/>
                  <a:gd name="connsiteY19" fmla="*/ 0 h 1224133"/>
                  <a:gd name="connsiteX0" fmla="*/ 0 w 1984759"/>
                  <a:gd name="connsiteY0" fmla="*/ 0 h 1210129"/>
                  <a:gd name="connsiteX1" fmla="*/ 0 w 1984759"/>
                  <a:gd name="connsiteY1" fmla="*/ 0 h 1210129"/>
                  <a:gd name="connsiteX2" fmla="*/ 132735 w 1984759"/>
                  <a:gd name="connsiteY2" fmla="*/ 29497 h 1210129"/>
                  <a:gd name="connsiteX3" fmla="*/ 324464 w 1984759"/>
                  <a:gd name="connsiteY3" fmla="*/ 0 h 1210129"/>
                  <a:gd name="connsiteX4" fmla="*/ 1887793 w 1984759"/>
                  <a:gd name="connsiteY4" fmla="*/ 14749 h 1210129"/>
                  <a:gd name="connsiteX5" fmla="*/ 1976284 w 1984759"/>
                  <a:gd name="connsiteY5" fmla="*/ 73742 h 1210129"/>
                  <a:gd name="connsiteX6" fmla="*/ 1946788 w 1984759"/>
                  <a:gd name="connsiteY6" fmla="*/ 501445 h 1210129"/>
                  <a:gd name="connsiteX7" fmla="*/ 1932039 w 1984759"/>
                  <a:gd name="connsiteY7" fmla="*/ 1047135 h 1210129"/>
                  <a:gd name="connsiteX8" fmla="*/ 1880169 w 1984759"/>
                  <a:gd name="connsiteY8" fmla="*/ 1132477 h 1210129"/>
                  <a:gd name="connsiteX9" fmla="*/ 1769806 w 1984759"/>
                  <a:gd name="connsiteY9" fmla="*/ 1165123 h 1210129"/>
                  <a:gd name="connsiteX10" fmla="*/ 1725561 w 1984759"/>
                  <a:gd name="connsiteY10" fmla="*/ 1179871 h 1210129"/>
                  <a:gd name="connsiteX11" fmla="*/ 678426 w 1984759"/>
                  <a:gd name="connsiteY11" fmla="*/ 1209368 h 1210129"/>
                  <a:gd name="connsiteX12" fmla="*/ 572536 w 1984759"/>
                  <a:gd name="connsiteY12" fmla="*/ 1193294 h 1210129"/>
                  <a:gd name="connsiteX13" fmla="*/ 221226 w 1984759"/>
                  <a:gd name="connsiteY13" fmla="*/ 1194619 h 1210129"/>
                  <a:gd name="connsiteX14" fmla="*/ 176981 w 1984759"/>
                  <a:gd name="connsiteY14" fmla="*/ 1165123 h 1210129"/>
                  <a:gd name="connsiteX15" fmla="*/ 76889 w 1984759"/>
                  <a:gd name="connsiteY15" fmla="*/ 1081106 h 1210129"/>
                  <a:gd name="connsiteX16" fmla="*/ 44245 w 1984759"/>
                  <a:gd name="connsiteY16" fmla="*/ 899652 h 1210129"/>
                  <a:gd name="connsiteX17" fmla="*/ 73743 w 1984759"/>
                  <a:gd name="connsiteY17" fmla="*/ 855407 h 1210129"/>
                  <a:gd name="connsiteX18" fmla="*/ 53194 w 1984759"/>
                  <a:gd name="connsiteY18" fmla="*/ 678923 h 1210129"/>
                  <a:gd name="connsiteX19" fmla="*/ 0 w 1984759"/>
                  <a:gd name="connsiteY19" fmla="*/ 0 h 1210129"/>
                  <a:gd name="connsiteX0" fmla="*/ 0 w 1984759"/>
                  <a:gd name="connsiteY0" fmla="*/ 0 h 1209609"/>
                  <a:gd name="connsiteX1" fmla="*/ 0 w 1984759"/>
                  <a:gd name="connsiteY1" fmla="*/ 0 h 1209609"/>
                  <a:gd name="connsiteX2" fmla="*/ 132735 w 1984759"/>
                  <a:gd name="connsiteY2" fmla="*/ 29497 h 1209609"/>
                  <a:gd name="connsiteX3" fmla="*/ 324464 w 1984759"/>
                  <a:gd name="connsiteY3" fmla="*/ 0 h 1209609"/>
                  <a:gd name="connsiteX4" fmla="*/ 1887793 w 1984759"/>
                  <a:gd name="connsiteY4" fmla="*/ 14749 h 1209609"/>
                  <a:gd name="connsiteX5" fmla="*/ 1976284 w 1984759"/>
                  <a:gd name="connsiteY5" fmla="*/ 73742 h 1209609"/>
                  <a:gd name="connsiteX6" fmla="*/ 1946788 w 1984759"/>
                  <a:gd name="connsiteY6" fmla="*/ 501445 h 1209609"/>
                  <a:gd name="connsiteX7" fmla="*/ 1932039 w 1984759"/>
                  <a:gd name="connsiteY7" fmla="*/ 1047135 h 1209609"/>
                  <a:gd name="connsiteX8" fmla="*/ 1880169 w 1984759"/>
                  <a:gd name="connsiteY8" fmla="*/ 1132477 h 1209609"/>
                  <a:gd name="connsiteX9" fmla="*/ 1769806 w 1984759"/>
                  <a:gd name="connsiteY9" fmla="*/ 1165123 h 1209609"/>
                  <a:gd name="connsiteX10" fmla="*/ 1725561 w 1984759"/>
                  <a:gd name="connsiteY10" fmla="*/ 1179871 h 1209609"/>
                  <a:gd name="connsiteX11" fmla="*/ 678426 w 1984759"/>
                  <a:gd name="connsiteY11" fmla="*/ 1209368 h 1209609"/>
                  <a:gd name="connsiteX12" fmla="*/ 603358 w 1984759"/>
                  <a:gd name="connsiteY12" fmla="*/ 1141923 h 1209609"/>
                  <a:gd name="connsiteX13" fmla="*/ 221226 w 1984759"/>
                  <a:gd name="connsiteY13" fmla="*/ 1194619 h 1209609"/>
                  <a:gd name="connsiteX14" fmla="*/ 176981 w 1984759"/>
                  <a:gd name="connsiteY14" fmla="*/ 1165123 h 1209609"/>
                  <a:gd name="connsiteX15" fmla="*/ 76889 w 1984759"/>
                  <a:gd name="connsiteY15" fmla="*/ 1081106 h 1209609"/>
                  <a:gd name="connsiteX16" fmla="*/ 44245 w 1984759"/>
                  <a:gd name="connsiteY16" fmla="*/ 899652 h 1209609"/>
                  <a:gd name="connsiteX17" fmla="*/ 73743 w 1984759"/>
                  <a:gd name="connsiteY17" fmla="*/ 855407 h 1209609"/>
                  <a:gd name="connsiteX18" fmla="*/ 53194 w 1984759"/>
                  <a:gd name="connsiteY18" fmla="*/ 678923 h 1209609"/>
                  <a:gd name="connsiteX19" fmla="*/ 0 w 1984759"/>
                  <a:gd name="connsiteY19" fmla="*/ 0 h 1209609"/>
                  <a:gd name="connsiteX0" fmla="*/ 0 w 1984759"/>
                  <a:gd name="connsiteY0" fmla="*/ 0 h 1209899"/>
                  <a:gd name="connsiteX1" fmla="*/ 0 w 1984759"/>
                  <a:gd name="connsiteY1" fmla="*/ 0 h 1209899"/>
                  <a:gd name="connsiteX2" fmla="*/ 132735 w 1984759"/>
                  <a:gd name="connsiteY2" fmla="*/ 29497 h 1209899"/>
                  <a:gd name="connsiteX3" fmla="*/ 324464 w 1984759"/>
                  <a:gd name="connsiteY3" fmla="*/ 0 h 1209899"/>
                  <a:gd name="connsiteX4" fmla="*/ 1887793 w 1984759"/>
                  <a:gd name="connsiteY4" fmla="*/ 14749 h 1209899"/>
                  <a:gd name="connsiteX5" fmla="*/ 1976284 w 1984759"/>
                  <a:gd name="connsiteY5" fmla="*/ 73742 h 1209899"/>
                  <a:gd name="connsiteX6" fmla="*/ 1946788 w 1984759"/>
                  <a:gd name="connsiteY6" fmla="*/ 501445 h 1209899"/>
                  <a:gd name="connsiteX7" fmla="*/ 1932039 w 1984759"/>
                  <a:gd name="connsiteY7" fmla="*/ 1047135 h 1209899"/>
                  <a:gd name="connsiteX8" fmla="*/ 1880169 w 1984759"/>
                  <a:gd name="connsiteY8" fmla="*/ 1132477 h 1209899"/>
                  <a:gd name="connsiteX9" fmla="*/ 1769806 w 1984759"/>
                  <a:gd name="connsiteY9" fmla="*/ 1165123 h 1209899"/>
                  <a:gd name="connsiteX10" fmla="*/ 1725561 w 1984759"/>
                  <a:gd name="connsiteY10" fmla="*/ 1179871 h 1209899"/>
                  <a:gd name="connsiteX11" fmla="*/ 678426 w 1984759"/>
                  <a:gd name="connsiteY11" fmla="*/ 1209368 h 1209899"/>
                  <a:gd name="connsiteX12" fmla="*/ 603358 w 1984759"/>
                  <a:gd name="connsiteY12" fmla="*/ 1183020 h 1209899"/>
                  <a:gd name="connsiteX13" fmla="*/ 221226 w 1984759"/>
                  <a:gd name="connsiteY13" fmla="*/ 1194619 h 1209899"/>
                  <a:gd name="connsiteX14" fmla="*/ 176981 w 1984759"/>
                  <a:gd name="connsiteY14" fmla="*/ 1165123 h 1209899"/>
                  <a:gd name="connsiteX15" fmla="*/ 76889 w 1984759"/>
                  <a:gd name="connsiteY15" fmla="*/ 1081106 h 1209899"/>
                  <a:gd name="connsiteX16" fmla="*/ 44245 w 1984759"/>
                  <a:gd name="connsiteY16" fmla="*/ 899652 h 1209899"/>
                  <a:gd name="connsiteX17" fmla="*/ 73743 w 1984759"/>
                  <a:gd name="connsiteY17" fmla="*/ 855407 h 1209899"/>
                  <a:gd name="connsiteX18" fmla="*/ 53194 w 1984759"/>
                  <a:gd name="connsiteY18" fmla="*/ 678923 h 1209899"/>
                  <a:gd name="connsiteX19" fmla="*/ 0 w 1984759"/>
                  <a:gd name="connsiteY19" fmla="*/ 0 h 1209899"/>
                  <a:gd name="connsiteX0" fmla="*/ 0 w 1984759"/>
                  <a:gd name="connsiteY0" fmla="*/ 0 h 1195095"/>
                  <a:gd name="connsiteX1" fmla="*/ 0 w 1984759"/>
                  <a:gd name="connsiteY1" fmla="*/ 0 h 1195095"/>
                  <a:gd name="connsiteX2" fmla="*/ 132735 w 1984759"/>
                  <a:gd name="connsiteY2" fmla="*/ 29497 h 1195095"/>
                  <a:gd name="connsiteX3" fmla="*/ 324464 w 1984759"/>
                  <a:gd name="connsiteY3" fmla="*/ 0 h 1195095"/>
                  <a:gd name="connsiteX4" fmla="*/ 1887793 w 1984759"/>
                  <a:gd name="connsiteY4" fmla="*/ 14749 h 1195095"/>
                  <a:gd name="connsiteX5" fmla="*/ 1976284 w 1984759"/>
                  <a:gd name="connsiteY5" fmla="*/ 73742 h 1195095"/>
                  <a:gd name="connsiteX6" fmla="*/ 1946788 w 1984759"/>
                  <a:gd name="connsiteY6" fmla="*/ 501445 h 1195095"/>
                  <a:gd name="connsiteX7" fmla="*/ 1932039 w 1984759"/>
                  <a:gd name="connsiteY7" fmla="*/ 1047135 h 1195095"/>
                  <a:gd name="connsiteX8" fmla="*/ 1880169 w 1984759"/>
                  <a:gd name="connsiteY8" fmla="*/ 1132477 h 1195095"/>
                  <a:gd name="connsiteX9" fmla="*/ 1769806 w 1984759"/>
                  <a:gd name="connsiteY9" fmla="*/ 1165123 h 1195095"/>
                  <a:gd name="connsiteX10" fmla="*/ 1725561 w 1984759"/>
                  <a:gd name="connsiteY10" fmla="*/ 1179871 h 1195095"/>
                  <a:gd name="connsiteX11" fmla="*/ 719522 w 1984759"/>
                  <a:gd name="connsiteY11" fmla="*/ 1178545 h 1195095"/>
                  <a:gd name="connsiteX12" fmla="*/ 603358 w 1984759"/>
                  <a:gd name="connsiteY12" fmla="*/ 1183020 h 1195095"/>
                  <a:gd name="connsiteX13" fmla="*/ 221226 w 1984759"/>
                  <a:gd name="connsiteY13" fmla="*/ 1194619 h 1195095"/>
                  <a:gd name="connsiteX14" fmla="*/ 176981 w 1984759"/>
                  <a:gd name="connsiteY14" fmla="*/ 1165123 h 1195095"/>
                  <a:gd name="connsiteX15" fmla="*/ 76889 w 1984759"/>
                  <a:gd name="connsiteY15" fmla="*/ 1081106 h 1195095"/>
                  <a:gd name="connsiteX16" fmla="*/ 44245 w 1984759"/>
                  <a:gd name="connsiteY16" fmla="*/ 899652 h 1195095"/>
                  <a:gd name="connsiteX17" fmla="*/ 73743 w 1984759"/>
                  <a:gd name="connsiteY17" fmla="*/ 855407 h 1195095"/>
                  <a:gd name="connsiteX18" fmla="*/ 53194 w 1984759"/>
                  <a:gd name="connsiteY18" fmla="*/ 678923 h 1195095"/>
                  <a:gd name="connsiteX19" fmla="*/ 0 w 1984759"/>
                  <a:gd name="connsiteY19" fmla="*/ 0 h 1195095"/>
                  <a:gd name="connsiteX0" fmla="*/ 0 w 1984759"/>
                  <a:gd name="connsiteY0" fmla="*/ 0 h 1195095"/>
                  <a:gd name="connsiteX1" fmla="*/ 0 w 1984759"/>
                  <a:gd name="connsiteY1" fmla="*/ 0 h 1195095"/>
                  <a:gd name="connsiteX2" fmla="*/ 132735 w 1984759"/>
                  <a:gd name="connsiteY2" fmla="*/ 29497 h 1195095"/>
                  <a:gd name="connsiteX3" fmla="*/ 324464 w 1984759"/>
                  <a:gd name="connsiteY3" fmla="*/ 0 h 1195095"/>
                  <a:gd name="connsiteX4" fmla="*/ 1887793 w 1984759"/>
                  <a:gd name="connsiteY4" fmla="*/ 14749 h 1195095"/>
                  <a:gd name="connsiteX5" fmla="*/ 1976284 w 1984759"/>
                  <a:gd name="connsiteY5" fmla="*/ 73742 h 1195095"/>
                  <a:gd name="connsiteX6" fmla="*/ 1946788 w 1984759"/>
                  <a:gd name="connsiteY6" fmla="*/ 501445 h 1195095"/>
                  <a:gd name="connsiteX7" fmla="*/ 1932039 w 1984759"/>
                  <a:gd name="connsiteY7" fmla="*/ 1047135 h 1195095"/>
                  <a:gd name="connsiteX8" fmla="*/ 1880169 w 1984759"/>
                  <a:gd name="connsiteY8" fmla="*/ 1132477 h 1195095"/>
                  <a:gd name="connsiteX9" fmla="*/ 1769806 w 1984759"/>
                  <a:gd name="connsiteY9" fmla="*/ 1165123 h 1195095"/>
                  <a:gd name="connsiteX10" fmla="*/ 1725561 w 1984759"/>
                  <a:gd name="connsiteY10" fmla="*/ 1179871 h 1195095"/>
                  <a:gd name="connsiteX11" fmla="*/ 719522 w 1984759"/>
                  <a:gd name="connsiteY11" fmla="*/ 1178545 h 1195095"/>
                  <a:gd name="connsiteX12" fmla="*/ 603358 w 1984759"/>
                  <a:gd name="connsiteY12" fmla="*/ 1183020 h 1195095"/>
                  <a:gd name="connsiteX13" fmla="*/ 221226 w 1984759"/>
                  <a:gd name="connsiteY13" fmla="*/ 1194619 h 1195095"/>
                  <a:gd name="connsiteX14" fmla="*/ 176981 w 1984759"/>
                  <a:gd name="connsiteY14" fmla="*/ 1165123 h 1195095"/>
                  <a:gd name="connsiteX15" fmla="*/ 97437 w 1984759"/>
                  <a:gd name="connsiteY15" fmla="*/ 1081106 h 1195095"/>
                  <a:gd name="connsiteX16" fmla="*/ 44245 w 1984759"/>
                  <a:gd name="connsiteY16" fmla="*/ 899652 h 1195095"/>
                  <a:gd name="connsiteX17" fmla="*/ 73743 w 1984759"/>
                  <a:gd name="connsiteY17" fmla="*/ 855407 h 1195095"/>
                  <a:gd name="connsiteX18" fmla="*/ 53194 w 1984759"/>
                  <a:gd name="connsiteY18" fmla="*/ 678923 h 1195095"/>
                  <a:gd name="connsiteX19" fmla="*/ 0 w 1984759"/>
                  <a:gd name="connsiteY19" fmla="*/ 0 h 1195095"/>
                  <a:gd name="connsiteX0" fmla="*/ 0 w 1984759"/>
                  <a:gd name="connsiteY0" fmla="*/ 0 h 1195095"/>
                  <a:gd name="connsiteX1" fmla="*/ 0 w 1984759"/>
                  <a:gd name="connsiteY1" fmla="*/ 0 h 1195095"/>
                  <a:gd name="connsiteX2" fmla="*/ 132735 w 1984759"/>
                  <a:gd name="connsiteY2" fmla="*/ 29497 h 1195095"/>
                  <a:gd name="connsiteX3" fmla="*/ 324464 w 1984759"/>
                  <a:gd name="connsiteY3" fmla="*/ 0 h 1195095"/>
                  <a:gd name="connsiteX4" fmla="*/ 1887793 w 1984759"/>
                  <a:gd name="connsiteY4" fmla="*/ 14749 h 1195095"/>
                  <a:gd name="connsiteX5" fmla="*/ 1976284 w 1984759"/>
                  <a:gd name="connsiteY5" fmla="*/ 73742 h 1195095"/>
                  <a:gd name="connsiteX6" fmla="*/ 1946788 w 1984759"/>
                  <a:gd name="connsiteY6" fmla="*/ 501445 h 1195095"/>
                  <a:gd name="connsiteX7" fmla="*/ 1932039 w 1984759"/>
                  <a:gd name="connsiteY7" fmla="*/ 1047135 h 1195095"/>
                  <a:gd name="connsiteX8" fmla="*/ 1880169 w 1984759"/>
                  <a:gd name="connsiteY8" fmla="*/ 1132477 h 1195095"/>
                  <a:gd name="connsiteX9" fmla="*/ 1769806 w 1984759"/>
                  <a:gd name="connsiteY9" fmla="*/ 1165123 h 1195095"/>
                  <a:gd name="connsiteX10" fmla="*/ 1725561 w 1984759"/>
                  <a:gd name="connsiteY10" fmla="*/ 1179871 h 1195095"/>
                  <a:gd name="connsiteX11" fmla="*/ 719522 w 1984759"/>
                  <a:gd name="connsiteY11" fmla="*/ 1178545 h 1195095"/>
                  <a:gd name="connsiteX12" fmla="*/ 603358 w 1984759"/>
                  <a:gd name="connsiteY12" fmla="*/ 1183020 h 1195095"/>
                  <a:gd name="connsiteX13" fmla="*/ 221226 w 1984759"/>
                  <a:gd name="connsiteY13" fmla="*/ 1194619 h 1195095"/>
                  <a:gd name="connsiteX14" fmla="*/ 176981 w 1984759"/>
                  <a:gd name="connsiteY14" fmla="*/ 1165123 h 1195095"/>
                  <a:gd name="connsiteX15" fmla="*/ 97437 w 1984759"/>
                  <a:gd name="connsiteY15" fmla="*/ 1081106 h 1195095"/>
                  <a:gd name="connsiteX16" fmla="*/ 44245 w 1984759"/>
                  <a:gd name="connsiteY16" fmla="*/ 899652 h 1195095"/>
                  <a:gd name="connsiteX17" fmla="*/ 73743 w 1984759"/>
                  <a:gd name="connsiteY17" fmla="*/ 855407 h 1195095"/>
                  <a:gd name="connsiteX18" fmla="*/ 53194 w 1984759"/>
                  <a:gd name="connsiteY18" fmla="*/ 678923 h 1195095"/>
                  <a:gd name="connsiteX19" fmla="*/ 0 w 1984759"/>
                  <a:gd name="connsiteY19" fmla="*/ 0 h 1195095"/>
                  <a:gd name="connsiteX0" fmla="*/ 0 w 1984759"/>
                  <a:gd name="connsiteY0" fmla="*/ 0 h 1195095"/>
                  <a:gd name="connsiteX1" fmla="*/ 0 w 1984759"/>
                  <a:gd name="connsiteY1" fmla="*/ 0 h 1195095"/>
                  <a:gd name="connsiteX2" fmla="*/ 132735 w 1984759"/>
                  <a:gd name="connsiteY2" fmla="*/ 29497 h 1195095"/>
                  <a:gd name="connsiteX3" fmla="*/ 324464 w 1984759"/>
                  <a:gd name="connsiteY3" fmla="*/ 0 h 1195095"/>
                  <a:gd name="connsiteX4" fmla="*/ 1887793 w 1984759"/>
                  <a:gd name="connsiteY4" fmla="*/ 14749 h 1195095"/>
                  <a:gd name="connsiteX5" fmla="*/ 1976284 w 1984759"/>
                  <a:gd name="connsiteY5" fmla="*/ 73742 h 1195095"/>
                  <a:gd name="connsiteX6" fmla="*/ 1946788 w 1984759"/>
                  <a:gd name="connsiteY6" fmla="*/ 501445 h 1195095"/>
                  <a:gd name="connsiteX7" fmla="*/ 1932039 w 1984759"/>
                  <a:gd name="connsiteY7" fmla="*/ 1047135 h 1195095"/>
                  <a:gd name="connsiteX8" fmla="*/ 1880169 w 1984759"/>
                  <a:gd name="connsiteY8" fmla="*/ 1132477 h 1195095"/>
                  <a:gd name="connsiteX9" fmla="*/ 1769806 w 1984759"/>
                  <a:gd name="connsiteY9" fmla="*/ 1165123 h 1195095"/>
                  <a:gd name="connsiteX10" fmla="*/ 1725561 w 1984759"/>
                  <a:gd name="connsiteY10" fmla="*/ 1179871 h 1195095"/>
                  <a:gd name="connsiteX11" fmla="*/ 719522 w 1984759"/>
                  <a:gd name="connsiteY11" fmla="*/ 1178545 h 1195095"/>
                  <a:gd name="connsiteX12" fmla="*/ 603358 w 1984759"/>
                  <a:gd name="connsiteY12" fmla="*/ 1183020 h 1195095"/>
                  <a:gd name="connsiteX13" fmla="*/ 221226 w 1984759"/>
                  <a:gd name="connsiteY13" fmla="*/ 1194619 h 1195095"/>
                  <a:gd name="connsiteX14" fmla="*/ 176981 w 1984759"/>
                  <a:gd name="connsiteY14" fmla="*/ 1165123 h 1195095"/>
                  <a:gd name="connsiteX15" fmla="*/ 231001 w 1984759"/>
                  <a:gd name="connsiteY15" fmla="*/ 1060558 h 1195095"/>
                  <a:gd name="connsiteX16" fmla="*/ 44245 w 1984759"/>
                  <a:gd name="connsiteY16" fmla="*/ 899652 h 1195095"/>
                  <a:gd name="connsiteX17" fmla="*/ 73743 w 1984759"/>
                  <a:gd name="connsiteY17" fmla="*/ 855407 h 1195095"/>
                  <a:gd name="connsiteX18" fmla="*/ 53194 w 1984759"/>
                  <a:gd name="connsiteY18" fmla="*/ 678923 h 1195095"/>
                  <a:gd name="connsiteX19" fmla="*/ 0 w 1984759"/>
                  <a:gd name="connsiteY19" fmla="*/ 0 h 1195095"/>
                  <a:gd name="connsiteX0" fmla="*/ 0 w 1984759"/>
                  <a:gd name="connsiteY0" fmla="*/ 0 h 1195095"/>
                  <a:gd name="connsiteX1" fmla="*/ 0 w 1984759"/>
                  <a:gd name="connsiteY1" fmla="*/ 0 h 1195095"/>
                  <a:gd name="connsiteX2" fmla="*/ 132735 w 1984759"/>
                  <a:gd name="connsiteY2" fmla="*/ 29497 h 1195095"/>
                  <a:gd name="connsiteX3" fmla="*/ 324464 w 1984759"/>
                  <a:gd name="connsiteY3" fmla="*/ 0 h 1195095"/>
                  <a:gd name="connsiteX4" fmla="*/ 1887793 w 1984759"/>
                  <a:gd name="connsiteY4" fmla="*/ 14749 h 1195095"/>
                  <a:gd name="connsiteX5" fmla="*/ 1976284 w 1984759"/>
                  <a:gd name="connsiteY5" fmla="*/ 73742 h 1195095"/>
                  <a:gd name="connsiteX6" fmla="*/ 1946788 w 1984759"/>
                  <a:gd name="connsiteY6" fmla="*/ 501445 h 1195095"/>
                  <a:gd name="connsiteX7" fmla="*/ 1932039 w 1984759"/>
                  <a:gd name="connsiteY7" fmla="*/ 1047135 h 1195095"/>
                  <a:gd name="connsiteX8" fmla="*/ 1880169 w 1984759"/>
                  <a:gd name="connsiteY8" fmla="*/ 1132477 h 1195095"/>
                  <a:gd name="connsiteX9" fmla="*/ 1769806 w 1984759"/>
                  <a:gd name="connsiteY9" fmla="*/ 1165123 h 1195095"/>
                  <a:gd name="connsiteX10" fmla="*/ 1725561 w 1984759"/>
                  <a:gd name="connsiteY10" fmla="*/ 1179871 h 1195095"/>
                  <a:gd name="connsiteX11" fmla="*/ 719522 w 1984759"/>
                  <a:gd name="connsiteY11" fmla="*/ 1178545 h 1195095"/>
                  <a:gd name="connsiteX12" fmla="*/ 603358 w 1984759"/>
                  <a:gd name="connsiteY12" fmla="*/ 1183020 h 1195095"/>
                  <a:gd name="connsiteX13" fmla="*/ 221226 w 1984759"/>
                  <a:gd name="connsiteY13" fmla="*/ 1194619 h 1195095"/>
                  <a:gd name="connsiteX14" fmla="*/ 176981 w 1984759"/>
                  <a:gd name="connsiteY14" fmla="*/ 1165123 h 1195095"/>
                  <a:gd name="connsiteX15" fmla="*/ 97437 w 1984759"/>
                  <a:gd name="connsiteY15" fmla="*/ 1060558 h 1195095"/>
                  <a:gd name="connsiteX16" fmla="*/ 44245 w 1984759"/>
                  <a:gd name="connsiteY16" fmla="*/ 899652 h 1195095"/>
                  <a:gd name="connsiteX17" fmla="*/ 73743 w 1984759"/>
                  <a:gd name="connsiteY17" fmla="*/ 855407 h 1195095"/>
                  <a:gd name="connsiteX18" fmla="*/ 53194 w 1984759"/>
                  <a:gd name="connsiteY18" fmla="*/ 678923 h 1195095"/>
                  <a:gd name="connsiteX19" fmla="*/ 0 w 1984759"/>
                  <a:gd name="connsiteY19" fmla="*/ 0 h 1195095"/>
                  <a:gd name="connsiteX0" fmla="*/ 0 w 1984759"/>
                  <a:gd name="connsiteY0" fmla="*/ 0 h 1195095"/>
                  <a:gd name="connsiteX1" fmla="*/ 0 w 1984759"/>
                  <a:gd name="connsiteY1" fmla="*/ 0 h 1195095"/>
                  <a:gd name="connsiteX2" fmla="*/ 132735 w 1984759"/>
                  <a:gd name="connsiteY2" fmla="*/ 29497 h 1195095"/>
                  <a:gd name="connsiteX3" fmla="*/ 324464 w 1984759"/>
                  <a:gd name="connsiteY3" fmla="*/ 0 h 1195095"/>
                  <a:gd name="connsiteX4" fmla="*/ 1887793 w 1984759"/>
                  <a:gd name="connsiteY4" fmla="*/ 14749 h 1195095"/>
                  <a:gd name="connsiteX5" fmla="*/ 1976284 w 1984759"/>
                  <a:gd name="connsiteY5" fmla="*/ 73742 h 1195095"/>
                  <a:gd name="connsiteX6" fmla="*/ 1946788 w 1984759"/>
                  <a:gd name="connsiteY6" fmla="*/ 501445 h 1195095"/>
                  <a:gd name="connsiteX7" fmla="*/ 1932039 w 1984759"/>
                  <a:gd name="connsiteY7" fmla="*/ 1047135 h 1195095"/>
                  <a:gd name="connsiteX8" fmla="*/ 1880169 w 1984759"/>
                  <a:gd name="connsiteY8" fmla="*/ 1132477 h 1195095"/>
                  <a:gd name="connsiteX9" fmla="*/ 1769806 w 1984759"/>
                  <a:gd name="connsiteY9" fmla="*/ 1165123 h 1195095"/>
                  <a:gd name="connsiteX10" fmla="*/ 1725561 w 1984759"/>
                  <a:gd name="connsiteY10" fmla="*/ 1179871 h 1195095"/>
                  <a:gd name="connsiteX11" fmla="*/ 719522 w 1984759"/>
                  <a:gd name="connsiteY11" fmla="*/ 1178545 h 1195095"/>
                  <a:gd name="connsiteX12" fmla="*/ 603358 w 1984759"/>
                  <a:gd name="connsiteY12" fmla="*/ 1183020 h 1195095"/>
                  <a:gd name="connsiteX13" fmla="*/ 221226 w 1984759"/>
                  <a:gd name="connsiteY13" fmla="*/ 1194619 h 1195095"/>
                  <a:gd name="connsiteX14" fmla="*/ 176981 w 1984759"/>
                  <a:gd name="connsiteY14" fmla="*/ 1165123 h 1195095"/>
                  <a:gd name="connsiteX15" fmla="*/ 87163 w 1984759"/>
                  <a:gd name="connsiteY15" fmla="*/ 1050284 h 1195095"/>
                  <a:gd name="connsiteX16" fmla="*/ 44245 w 1984759"/>
                  <a:gd name="connsiteY16" fmla="*/ 899652 h 1195095"/>
                  <a:gd name="connsiteX17" fmla="*/ 73743 w 1984759"/>
                  <a:gd name="connsiteY17" fmla="*/ 855407 h 1195095"/>
                  <a:gd name="connsiteX18" fmla="*/ 53194 w 1984759"/>
                  <a:gd name="connsiteY18" fmla="*/ 678923 h 1195095"/>
                  <a:gd name="connsiteX19" fmla="*/ 0 w 1984759"/>
                  <a:gd name="connsiteY19" fmla="*/ 0 h 1195095"/>
                  <a:gd name="connsiteX0" fmla="*/ 0 w 1984759"/>
                  <a:gd name="connsiteY0" fmla="*/ 0 h 1197446"/>
                  <a:gd name="connsiteX1" fmla="*/ 0 w 1984759"/>
                  <a:gd name="connsiteY1" fmla="*/ 0 h 1197446"/>
                  <a:gd name="connsiteX2" fmla="*/ 132735 w 1984759"/>
                  <a:gd name="connsiteY2" fmla="*/ 29497 h 1197446"/>
                  <a:gd name="connsiteX3" fmla="*/ 324464 w 1984759"/>
                  <a:gd name="connsiteY3" fmla="*/ 0 h 1197446"/>
                  <a:gd name="connsiteX4" fmla="*/ 1887793 w 1984759"/>
                  <a:gd name="connsiteY4" fmla="*/ 14749 h 1197446"/>
                  <a:gd name="connsiteX5" fmla="*/ 1976284 w 1984759"/>
                  <a:gd name="connsiteY5" fmla="*/ 73742 h 1197446"/>
                  <a:gd name="connsiteX6" fmla="*/ 1946788 w 1984759"/>
                  <a:gd name="connsiteY6" fmla="*/ 501445 h 1197446"/>
                  <a:gd name="connsiteX7" fmla="*/ 1932039 w 1984759"/>
                  <a:gd name="connsiteY7" fmla="*/ 1047135 h 1197446"/>
                  <a:gd name="connsiteX8" fmla="*/ 1880169 w 1984759"/>
                  <a:gd name="connsiteY8" fmla="*/ 1132477 h 1197446"/>
                  <a:gd name="connsiteX9" fmla="*/ 1769806 w 1984759"/>
                  <a:gd name="connsiteY9" fmla="*/ 1165123 h 1197446"/>
                  <a:gd name="connsiteX10" fmla="*/ 1725561 w 1984759"/>
                  <a:gd name="connsiteY10" fmla="*/ 1179871 h 1197446"/>
                  <a:gd name="connsiteX11" fmla="*/ 719522 w 1984759"/>
                  <a:gd name="connsiteY11" fmla="*/ 1178545 h 1197446"/>
                  <a:gd name="connsiteX12" fmla="*/ 603358 w 1984759"/>
                  <a:gd name="connsiteY12" fmla="*/ 1183020 h 1197446"/>
                  <a:gd name="connsiteX13" fmla="*/ 221226 w 1984759"/>
                  <a:gd name="connsiteY13" fmla="*/ 1194619 h 1197446"/>
                  <a:gd name="connsiteX14" fmla="*/ 125611 w 1984759"/>
                  <a:gd name="connsiteY14" fmla="*/ 1124026 h 1197446"/>
                  <a:gd name="connsiteX15" fmla="*/ 87163 w 1984759"/>
                  <a:gd name="connsiteY15" fmla="*/ 1050284 h 1197446"/>
                  <a:gd name="connsiteX16" fmla="*/ 44245 w 1984759"/>
                  <a:gd name="connsiteY16" fmla="*/ 899652 h 1197446"/>
                  <a:gd name="connsiteX17" fmla="*/ 73743 w 1984759"/>
                  <a:gd name="connsiteY17" fmla="*/ 855407 h 1197446"/>
                  <a:gd name="connsiteX18" fmla="*/ 53194 w 1984759"/>
                  <a:gd name="connsiteY18" fmla="*/ 678923 h 1197446"/>
                  <a:gd name="connsiteX19" fmla="*/ 0 w 1984759"/>
                  <a:gd name="connsiteY19" fmla="*/ 0 h 1197446"/>
                  <a:gd name="connsiteX0" fmla="*/ 0 w 1984759"/>
                  <a:gd name="connsiteY0" fmla="*/ 0 h 1197446"/>
                  <a:gd name="connsiteX1" fmla="*/ 0 w 1984759"/>
                  <a:gd name="connsiteY1" fmla="*/ 0 h 1197446"/>
                  <a:gd name="connsiteX2" fmla="*/ 132735 w 1984759"/>
                  <a:gd name="connsiteY2" fmla="*/ 29497 h 1197446"/>
                  <a:gd name="connsiteX3" fmla="*/ 324464 w 1984759"/>
                  <a:gd name="connsiteY3" fmla="*/ 0 h 1197446"/>
                  <a:gd name="connsiteX4" fmla="*/ 1887793 w 1984759"/>
                  <a:gd name="connsiteY4" fmla="*/ 14749 h 1197446"/>
                  <a:gd name="connsiteX5" fmla="*/ 1976284 w 1984759"/>
                  <a:gd name="connsiteY5" fmla="*/ 73742 h 1197446"/>
                  <a:gd name="connsiteX6" fmla="*/ 1946788 w 1984759"/>
                  <a:gd name="connsiteY6" fmla="*/ 501445 h 1197446"/>
                  <a:gd name="connsiteX7" fmla="*/ 1932039 w 1984759"/>
                  <a:gd name="connsiteY7" fmla="*/ 1047135 h 1197446"/>
                  <a:gd name="connsiteX8" fmla="*/ 1880169 w 1984759"/>
                  <a:gd name="connsiteY8" fmla="*/ 1132477 h 1197446"/>
                  <a:gd name="connsiteX9" fmla="*/ 1769806 w 1984759"/>
                  <a:gd name="connsiteY9" fmla="*/ 1165123 h 1197446"/>
                  <a:gd name="connsiteX10" fmla="*/ 1725561 w 1984759"/>
                  <a:gd name="connsiteY10" fmla="*/ 1179871 h 1197446"/>
                  <a:gd name="connsiteX11" fmla="*/ 719522 w 1984759"/>
                  <a:gd name="connsiteY11" fmla="*/ 1178545 h 1197446"/>
                  <a:gd name="connsiteX12" fmla="*/ 603358 w 1984759"/>
                  <a:gd name="connsiteY12" fmla="*/ 1183020 h 1197446"/>
                  <a:gd name="connsiteX13" fmla="*/ 221226 w 1984759"/>
                  <a:gd name="connsiteY13" fmla="*/ 1194619 h 1197446"/>
                  <a:gd name="connsiteX14" fmla="*/ 125611 w 1984759"/>
                  <a:gd name="connsiteY14" fmla="*/ 1124026 h 1197446"/>
                  <a:gd name="connsiteX15" fmla="*/ 80339 w 1984759"/>
                  <a:gd name="connsiteY15" fmla="*/ 1029812 h 1197446"/>
                  <a:gd name="connsiteX16" fmla="*/ 44245 w 1984759"/>
                  <a:gd name="connsiteY16" fmla="*/ 899652 h 1197446"/>
                  <a:gd name="connsiteX17" fmla="*/ 73743 w 1984759"/>
                  <a:gd name="connsiteY17" fmla="*/ 855407 h 1197446"/>
                  <a:gd name="connsiteX18" fmla="*/ 53194 w 1984759"/>
                  <a:gd name="connsiteY18" fmla="*/ 678923 h 1197446"/>
                  <a:gd name="connsiteX19" fmla="*/ 0 w 1984759"/>
                  <a:gd name="connsiteY19" fmla="*/ 0 h 1197446"/>
                  <a:gd name="connsiteX0" fmla="*/ 0 w 1984759"/>
                  <a:gd name="connsiteY0" fmla="*/ 0 h 1197446"/>
                  <a:gd name="connsiteX1" fmla="*/ 0 w 1984759"/>
                  <a:gd name="connsiteY1" fmla="*/ 0 h 1197446"/>
                  <a:gd name="connsiteX2" fmla="*/ 132735 w 1984759"/>
                  <a:gd name="connsiteY2" fmla="*/ 29497 h 1197446"/>
                  <a:gd name="connsiteX3" fmla="*/ 324464 w 1984759"/>
                  <a:gd name="connsiteY3" fmla="*/ 0 h 1197446"/>
                  <a:gd name="connsiteX4" fmla="*/ 1887793 w 1984759"/>
                  <a:gd name="connsiteY4" fmla="*/ 14749 h 1197446"/>
                  <a:gd name="connsiteX5" fmla="*/ 1976284 w 1984759"/>
                  <a:gd name="connsiteY5" fmla="*/ 73742 h 1197446"/>
                  <a:gd name="connsiteX6" fmla="*/ 1946788 w 1984759"/>
                  <a:gd name="connsiteY6" fmla="*/ 501445 h 1197446"/>
                  <a:gd name="connsiteX7" fmla="*/ 1932039 w 1984759"/>
                  <a:gd name="connsiteY7" fmla="*/ 1047135 h 1197446"/>
                  <a:gd name="connsiteX8" fmla="*/ 1880169 w 1984759"/>
                  <a:gd name="connsiteY8" fmla="*/ 1132477 h 1197446"/>
                  <a:gd name="connsiteX9" fmla="*/ 1769806 w 1984759"/>
                  <a:gd name="connsiteY9" fmla="*/ 1165123 h 1197446"/>
                  <a:gd name="connsiteX10" fmla="*/ 1725561 w 1984759"/>
                  <a:gd name="connsiteY10" fmla="*/ 1179871 h 1197446"/>
                  <a:gd name="connsiteX11" fmla="*/ 719522 w 1984759"/>
                  <a:gd name="connsiteY11" fmla="*/ 1178545 h 1197446"/>
                  <a:gd name="connsiteX12" fmla="*/ 603358 w 1984759"/>
                  <a:gd name="connsiteY12" fmla="*/ 1183020 h 1197446"/>
                  <a:gd name="connsiteX13" fmla="*/ 221226 w 1984759"/>
                  <a:gd name="connsiteY13" fmla="*/ 1194619 h 1197446"/>
                  <a:gd name="connsiteX14" fmla="*/ 125611 w 1984759"/>
                  <a:gd name="connsiteY14" fmla="*/ 1124026 h 1197446"/>
                  <a:gd name="connsiteX15" fmla="*/ 80339 w 1984759"/>
                  <a:gd name="connsiteY15" fmla="*/ 1029812 h 1197446"/>
                  <a:gd name="connsiteX16" fmla="*/ 44245 w 1984759"/>
                  <a:gd name="connsiteY16" fmla="*/ 899652 h 1197446"/>
                  <a:gd name="connsiteX17" fmla="*/ 73743 w 1984759"/>
                  <a:gd name="connsiteY17" fmla="*/ 855407 h 1197446"/>
                  <a:gd name="connsiteX18" fmla="*/ 53194 w 1984759"/>
                  <a:gd name="connsiteY18" fmla="*/ 678923 h 1197446"/>
                  <a:gd name="connsiteX19" fmla="*/ 0 w 1984759"/>
                  <a:gd name="connsiteY19" fmla="*/ 0 h 1197446"/>
                  <a:gd name="connsiteX0" fmla="*/ 0 w 1984759"/>
                  <a:gd name="connsiteY0" fmla="*/ 0 h 1197446"/>
                  <a:gd name="connsiteX1" fmla="*/ 0 w 1984759"/>
                  <a:gd name="connsiteY1" fmla="*/ 0 h 1197446"/>
                  <a:gd name="connsiteX2" fmla="*/ 132735 w 1984759"/>
                  <a:gd name="connsiteY2" fmla="*/ 29497 h 1197446"/>
                  <a:gd name="connsiteX3" fmla="*/ 324464 w 1984759"/>
                  <a:gd name="connsiteY3" fmla="*/ 0 h 1197446"/>
                  <a:gd name="connsiteX4" fmla="*/ 1887793 w 1984759"/>
                  <a:gd name="connsiteY4" fmla="*/ 14749 h 1197446"/>
                  <a:gd name="connsiteX5" fmla="*/ 1976284 w 1984759"/>
                  <a:gd name="connsiteY5" fmla="*/ 73742 h 1197446"/>
                  <a:gd name="connsiteX6" fmla="*/ 1946788 w 1984759"/>
                  <a:gd name="connsiteY6" fmla="*/ 501445 h 1197446"/>
                  <a:gd name="connsiteX7" fmla="*/ 1932039 w 1984759"/>
                  <a:gd name="connsiteY7" fmla="*/ 1047135 h 1197446"/>
                  <a:gd name="connsiteX8" fmla="*/ 1880169 w 1984759"/>
                  <a:gd name="connsiteY8" fmla="*/ 1132477 h 1197446"/>
                  <a:gd name="connsiteX9" fmla="*/ 1769806 w 1984759"/>
                  <a:gd name="connsiteY9" fmla="*/ 1165123 h 1197446"/>
                  <a:gd name="connsiteX10" fmla="*/ 1725561 w 1984759"/>
                  <a:gd name="connsiteY10" fmla="*/ 1179871 h 1197446"/>
                  <a:gd name="connsiteX11" fmla="*/ 719522 w 1984759"/>
                  <a:gd name="connsiteY11" fmla="*/ 1178545 h 1197446"/>
                  <a:gd name="connsiteX12" fmla="*/ 603358 w 1984759"/>
                  <a:gd name="connsiteY12" fmla="*/ 1183020 h 1197446"/>
                  <a:gd name="connsiteX13" fmla="*/ 221226 w 1984759"/>
                  <a:gd name="connsiteY13" fmla="*/ 1194619 h 1197446"/>
                  <a:gd name="connsiteX14" fmla="*/ 125611 w 1984759"/>
                  <a:gd name="connsiteY14" fmla="*/ 1124026 h 1197446"/>
                  <a:gd name="connsiteX15" fmla="*/ 80339 w 1984759"/>
                  <a:gd name="connsiteY15" fmla="*/ 1029812 h 1197446"/>
                  <a:gd name="connsiteX16" fmla="*/ 68128 w 1984759"/>
                  <a:gd name="connsiteY16" fmla="*/ 899652 h 1197446"/>
                  <a:gd name="connsiteX17" fmla="*/ 73743 w 1984759"/>
                  <a:gd name="connsiteY17" fmla="*/ 855407 h 1197446"/>
                  <a:gd name="connsiteX18" fmla="*/ 53194 w 1984759"/>
                  <a:gd name="connsiteY18" fmla="*/ 678923 h 1197446"/>
                  <a:gd name="connsiteX19" fmla="*/ 0 w 1984759"/>
                  <a:gd name="connsiteY19" fmla="*/ 0 h 1197446"/>
                  <a:gd name="connsiteX0" fmla="*/ 32084 w 1989548"/>
                  <a:gd name="connsiteY0" fmla="*/ 14029 h 1197828"/>
                  <a:gd name="connsiteX1" fmla="*/ 4789 w 1989548"/>
                  <a:gd name="connsiteY1" fmla="*/ 382 h 1197828"/>
                  <a:gd name="connsiteX2" fmla="*/ 137524 w 1989548"/>
                  <a:gd name="connsiteY2" fmla="*/ 29879 h 1197828"/>
                  <a:gd name="connsiteX3" fmla="*/ 329253 w 1989548"/>
                  <a:gd name="connsiteY3" fmla="*/ 382 h 1197828"/>
                  <a:gd name="connsiteX4" fmla="*/ 1892582 w 1989548"/>
                  <a:gd name="connsiteY4" fmla="*/ 15131 h 1197828"/>
                  <a:gd name="connsiteX5" fmla="*/ 1981073 w 1989548"/>
                  <a:gd name="connsiteY5" fmla="*/ 74124 h 1197828"/>
                  <a:gd name="connsiteX6" fmla="*/ 1951577 w 1989548"/>
                  <a:gd name="connsiteY6" fmla="*/ 501827 h 1197828"/>
                  <a:gd name="connsiteX7" fmla="*/ 1936828 w 1989548"/>
                  <a:gd name="connsiteY7" fmla="*/ 1047517 h 1197828"/>
                  <a:gd name="connsiteX8" fmla="*/ 1884958 w 1989548"/>
                  <a:gd name="connsiteY8" fmla="*/ 1132859 h 1197828"/>
                  <a:gd name="connsiteX9" fmla="*/ 1774595 w 1989548"/>
                  <a:gd name="connsiteY9" fmla="*/ 1165505 h 1197828"/>
                  <a:gd name="connsiteX10" fmla="*/ 1730350 w 1989548"/>
                  <a:gd name="connsiteY10" fmla="*/ 1180253 h 1197828"/>
                  <a:gd name="connsiteX11" fmla="*/ 724311 w 1989548"/>
                  <a:gd name="connsiteY11" fmla="*/ 1178927 h 1197828"/>
                  <a:gd name="connsiteX12" fmla="*/ 608147 w 1989548"/>
                  <a:gd name="connsiteY12" fmla="*/ 1183402 h 1197828"/>
                  <a:gd name="connsiteX13" fmla="*/ 226015 w 1989548"/>
                  <a:gd name="connsiteY13" fmla="*/ 1195001 h 1197828"/>
                  <a:gd name="connsiteX14" fmla="*/ 130400 w 1989548"/>
                  <a:gd name="connsiteY14" fmla="*/ 1124408 h 1197828"/>
                  <a:gd name="connsiteX15" fmla="*/ 85128 w 1989548"/>
                  <a:gd name="connsiteY15" fmla="*/ 1030194 h 1197828"/>
                  <a:gd name="connsiteX16" fmla="*/ 72917 w 1989548"/>
                  <a:gd name="connsiteY16" fmla="*/ 900034 h 1197828"/>
                  <a:gd name="connsiteX17" fmla="*/ 78532 w 1989548"/>
                  <a:gd name="connsiteY17" fmla="*/ 855789 h 1197828"/>
                  <a:gd name="connsiteX18" fmla="*/ 57983 w 1989548"/>
                  <a:gd name="connsiteY18" fmla="*/ 679305 h 1197828"/>
                  <a:gd name="connsiteX19" fmla="*/ 32084 w 1989548"/>
                  <a:gd name="connsiteY19" fmla="*/ 14029 h 1197828"/>
                  <a:gd name="connsiteX0" fmla="*/ 32084 w 1989548"/>
                  <a:gd name="connsiteY0" fmla="*/ 14029 h 1197828"/>
                  <a:gd name="connsiteX1" fmla="*/ 4789 w 1989548"/>
                  <a:gd name="connsiteY1" fmla="*/ 382 h 1197828"/>
                  <a:gd name="connsiteX2" fmla="*/ 137524 w 1989548"/>
                  <a:gd name="connsiteY2" fmla="*/ 29879 h 1197828"/>
                  <a:gd name="connsiteX3" fmla="*/ 329253 w 1989548"/>
                  <a:gd name="connsiteY3" fmla="*/ 382 h 1197828"/>
                  <a:gd name="connsiteX4" fmla="*/ 1892582 w 1989548"/>
                  <a:gd name="connsiteY4" fmla="*/ 15131 h 1197828"/>
                  <a:gd name="connsiteX5" fmla="*/ 1981073 w 1989548"/>
                  <a:gd name="connsiteY5" fmla="*/ 74124 h 1197828"/>
                  <a:gd name="connsiteX6" fmla="*/ 1951577 w 1989548"/>
                  <a:gd name="connsiteY6" fmla="*/ 501827 h 1197828"/>
                  <a:gd name="connsiteX7" fmla="*/ 1936828 w 1989548"/>
                  <a:gd name="connsiteY7" fmla="*/ 1047517 h 1197828"/>
                  <a:gd name="connsiteX8" fmla="*/ 1884958 w 1989548"/>
                  <a:gd name="connsiteY8" fmla="*/ 1132859 h 1197828"/>
                  <a:gd name="connsiteX9" fmla="*/ 1774595 w 1989548"/>
                  <a:gd name="connsiteY9" fmla="*/ 1165505 h 1197828"/>
                  <a:gd name="connsiteX10" fmla="*/ 1730350 w 1989548"/>
                  <a:gd name="connsiteY10" fmla="*/ 1180253 h 1197828"/>
                  <a:gd name="connsiteX11" fmla="*/ 724311 w 1989548"/>
                  <a:gd name="connsiteY11" fmla="*/ 1178927 h 1197828"/>
                  <a:gd name="connsiteX12" fmla="*/ 608147 w 1989548"/>
                  <a:gd name="connsiteY12" fmla="*/ 1183402 h 1197828"/>
                  <a:gd name="connsiteX13" fmla="*/ 226015 w 1989548"/>
                  <a:gd name="connsiteY13" fmla="*/ 1195001 h 1197828"/>
                  <a:gd name="connsiteX14" fmla="*/ 130400 w 1989548"/>
                  <a:gd name="connsiteY14" fmla="*/ 1124408 h 1197828"/>
                  <a:gd name="connsiteX15" fmla="*/ 85128 w 1989548"/>
                  <a:gd name="connsiteY15" fmla="*/ 1030194 h 1197828"/>
                  <a:gd name="connsiteX16" fmla="*/ 72917 w 1989548"/>
                  <a:gd name="connsiteY16" fmla="*/ 900034 h 1197828"/>
                  <a:gd name="connsiteX17" fmla="*/ 68297 w 1989548"/>
                  <a:gd name="connsiteY17" fmla="*/ 825081 h 1197828"/>
                  <a:gd name="connsiteX18" fmla="*/ 57983 w 1989548"/>
                  <a:gd name="connsiteY18" fmla="*/ 679305 h 1197828"/>
                  <a:gd name="connsiteX19" fmla="*/ 32084 w 1989548"/>
                  <a:gd name="connsiteY19" fmla="*/ 14029 h 1197828"/>
                  <a:gd name="connsiteX0" fmla="*/ 32084 w 1989548"/>
                  <a:gd name="connsiteY0" fmla="*/ 14029 h 1184192"/>
                  <a:gd name="connsiteX1" fmla="*/ 4789 w 1989548"/>
                  <a:gd name="connsiteY1" fmla="*/ 382 h 1184192"/>
                  <a:gd name="connsiteX2" fmla="*/ 137524 w 1989548"/>
                  <a:gd name="connsiteY2" fmla="*/ 29879 h 1184192"/>
                  <a:gd name="connsiteX3" fmla="*/ 329253 w 1989548"/>
                  <a:gd name="connsiteY3" fmla="*/ 382 h 1184192"/>
                  <a:gd name="connsiteX4" fmla="*/ 1892582 w 1989548"/>
                  <a:gd name="connsiteY4" fmla="*/ 15131 h 1184192"/>
                  <a:gd name="connsiteX5" fmla="*/ 1981073 w 1989548"/>
                  <a:gd name="connsiteY5" fmla="*/ 74124 h 1184192"/>
                  <a:gd name="connsiteX6" fmla="*/ 1951577 w 1989548"/>
                  <a:gd name="connsiteY6" fmla="*/ 501827 h 1184192"/>
                  <a:gd name="connsiteX7" fmla="*/ 1936828 w 1989548"/>
                  <a:gd name="connsiteY7" fmla="*/ 1047517 h 1184192"/>
                  <a:gd name="connsiteX8" fmla="*/ 1884958 w 1989548"/>
                  <a:gd name="connsiteY8" fmla="*/ 1132859 h 1184192"/>
                  <a:gd name="connsiteX9" fmla="*/ 1774595 w 1989548"/>
                  <a:gd name="connsiteY9" fmla="*/ 1165505 h 1184192"/>
                  <a:gd name="connsiteX10" fmla="*/ 1730350 w 1989548"/>
                  <a:gd name="connsiteY10" fmla="*/ 1180253 h 1184192"/>
                  <a:gd name="connsiteX11" fmla="*/ 724311 w 1989548"/>
                  <a:gd name="connsiteY11" fmla="*/ 1178927 h 1184192"/>
                  <a:gd name="connsiteX12" fmla="*/ 608147 w 1989548"/>
                  <a:gd name="connsiteY12" fmla="*/ 1183402 h 1184192"/>
                  <a:gd name="connsiteX13" fmla="*/ 239663 w 1989548"/>
                  <a:gd name="connsiteY13" fmla="*/ 1167705 h 1184192"/>
                  <a:gd name="connsiteX14" fmla="*/ 130400 w 1989548"/>
                  <a:gd name="connsiteY14" fmla="*/ 1124408 h 1184192"/>
                  <a:gd name="connsiteX15" fmla="*/ 85128 w 1989548"/>
                  <a:gd name="connsiteY15" fmla="*/ 1030194 h 1184192"/>
                  <a:gd name="connsiteX16" fmla="*/ 72917 w 1989548"/>
                  <a:gd name="connsiteY16" fmla="*/ 900034 h 1184192"/>
                  <a:gd name="connsiteX17" fmla="*/ 68297 w 1989548"/>
                  <a:gd name="connsiteY17" fmla="*/ 825081 h 1184192"/>
                  <a:gd name="connsiteX18" fmla="*/ 57983 w 1989548"/>
                  <a:gd name="connsiteY18" fmla="*/ 679305 h 1184192"/>
                  <a:gd name="connsiteX19" fmla="*/ 32084 w 1989548"/>
                  <a:gd name="connsiteY19" fmla="*/ 14029 h 1184192"/>
                  <a:gd name="connsiteX0" fmla="*/ 32084 w 1989548"/>
                  <a:gd name="connsiteY0" fmla="*/ 14029 h 1180763"/>
                  <a:gd name="connsiteX1" fmla="*/ 4789 w 1989548"/>
                  <a:gd name="connsiteY1" fmla="*/ 382 h 1180763"/>
                  <a:gd name="connsiteX2" fmla="*/ 137524 w 1989548"/>
                  <a:gd name="connsiteY2" fmla="*/ 29879 h 1180763"/>
                  <a:gd name="connsiteX3" fmla="*/ 329253 w 1989548"/>
                  <a:gd name="connsiteY3" fmla="*/ 382 h 1180763"/>
                  <a:gd name="connsiteX4" fmla="*/ 1892582 w 1989548"/>
                  <a:gd name="connsiteY4" fmla="*/ 15131 h 1180763"/>
                  <a:gd name="connsiteX5" fmla="*/ 1981073 w 1989548"/>
                  <a:gd name="connsiteY5" fmla="*/ 74124 h 1180763"/>
                  <a:gd name="connsiteX6" fmla="*/ 1951577 w 1989548"/>
                  <a:gd name="connsiteY6" fmla="*/ 501827 h 1180763"/>
                  <a:gd name="connsiteX7" fmla="*/ 1936828 w 1989548"/>
                  <a:gd name="connsiteY7" fmla="*/ 1047517 h 1180763"/>
                  <a:gd name="connsiteX8" fmla="*/ 1884958 w 1989548"/>
                  <a:gd name="connsiteY8" fmla="*/ 1132859 h 1180763"/>
                  <a:gd name="connsiteX9" fmla="*/ 1774595 w 1989548"/>
                  <a:gd name="connsiteY9" fmla="*/ 1165505 h 1180763"/>
                  <a:gd name="connsiteX10" fmla="*/ 1730350 w 1989548"/>
                  <a:gd name="connsiteY10" fmla="*/ 1180253 h 1180763"/>
                  <a:gd name="connsiteX11" fmla="*/ 724311 w 1989548"/>
                  <a:gd name="connsiteY11" fmla="*/ 1178927 h 1180763"/>
                  <a:gd name="connsiteX12" fmla="*/ 601323 w 1989548"/>
                  <a:gd name="connsiteY12" fmla="*/ 1162930 h 1180763"/>
                  <a:gd name="connsiteX13" fmla="*/ 239663 w 1989548"/>
                  <a:gd name="connsiteY13" fmla="*/ 1167705 h 1180763"/>
                  <a:gd name="connsiteX14" fmla="*/ 130400 w 1989548"/>
                  <a:gd name="connsiteY14" fmla="*/ 1124408 h 1180763"/>
                  <a:gd name="connsiteX15" fmla="*/ 85128 w 1989548"/>
                  <a:gd name="connsiteY15" fmla="*/ 1030194 h 1180763"/>
                  <a:gd name="connsiteX16" fmla="*/ 72917 w 1989548"/>
                  <a:gd name="connsiteY16" fmla="*/ 900034 h 1180763"/>
                  <a:gd name="connsiteX17" fmla="*/ 68297 w 1989548"/>
                  <a:gd name="connsiteY17" fmla="*/ 825081 h 1180763"/>
                  <a:gd name="connsiteX18" fmla="*/ 57983 w 1989548"/>
                  <a:gd name="connsiteY18" fmla="*/ 679305 h 1180763"/>
                  <a:gd name="connsiteX19" fmla="*/ 32084 w 1989548"/>
                  <a:gd name="connsiteY19" fmla="*/ 14029 h 1180763"/>
                  <a:gd name="connsiteX0" fmla="*/ 32084 w 1989548"/>
                  <a:gd name="connsiteY0" fmla="*/ 14029 h 1180253"/>
                  <a:gd name="connsiteX1" fmla="*/ 4789 w 1989548"/>
                  <a:gd name="connsiteY1" fmla="*/ 382 h 1180253"/>
                  <a:gd name="connsiteX2" fmla="*/ 137524 w 1989548"/>
                  <a:gd name="connsiteY2" fmla="*/ 29879 h 1180253"/>
                  <a:gd name="connsiteX3" fmla="*/ 329253 w 1989548"/>
                  <a:gd name="connsiteY3" fmla="*/ 382 h 1180253"/>
                  <a:gd name="connsiteX4" fmla="*/ 1892582 w 1989548"/>
                  <a:gd name="connsiteY4" fmla="*/ 15131 h 1180253"/>
                  <a:gd name="connsiteX5" fmla="*/ 1981073 w 1989548"/>
                  <a:gd name="connsiteY5" fmla="*/ 74124 h 1180253"/>
                  <a:gd name="connsiteX6" fmla="*/ 1951577 w 1989548"/>
                  <a:gd name="connsiteY6" fmla="*/ 501827 h 1180253"/>
                  <a:gd name="connsiteX7" fmla="*/ 1936828 w 1989548"/>
                  <a:gd name="connsiteY7" fmla="*/ 1047517 h 1180253"/>
                  <a:gd name="connsiteX8" fmla="*/ 1884958 w 1989548"/>
                  <a:gd name="connsiteY8" fmla="*/ 1132859 h 1180253"/>
                  <a:gd name="connsiteX9" fmla="*/ 1774595 w 1989548"/>
                  <a:gd name="connsiteY9" fmla="*/ 1165505 h 1180253"/>
                  <a:gd name="connsiteX10" fmla="*/ 1730350 w 1989548"/>
                  <a:gd name="connsiteY10" fmla="*/ 1180253 h 1180253"/>
                  <a:gd name="connsiteX11" fmla="*/ 741371 w 1989548"/>
                  <a:gd name="connsiteY11" fmla="*/ 1165279 h 1180253"/>
                  <a:gd name="connsiteX12" fmla="*/ 601323 w 1989548"/>
                  <a:gd name="connsiteY12" fmla="*/ 1162930 h 1180253"/>
                  <a:gd name="connsiteX13" fmla="*/ 239663 w 1989548"/>
                  <a:gd name="connsiteY13" fmla="*/ 1167705 h 1180253"/>
                  <a:gd name="connsiteX14" fmla="*/ 130400 w 1989548"/>
                  <a:gd name="connsiteY14" fmla="*/ 1124408 h 1180253"/>
                  <a:gd name="connsiteX15" fmla="*/ 85128 w 1989548"/>
                  <a:gd name="connsiteY15" fmla="*/ 1030194 h 1180253"/>
                  <a:gd name="connsiteX16" fmla="*/ 72917 w 1989548"/>
                  <a:gd name="connsiteY16" fmla="*/ 900034 h 1180253"/>
                  <a:gd name="connsiteX17" fmla="*/ 68297 w 1989548"/>
                  <a:gd name="connsiteY17" fmla="*/ 825081 h 1180253"/>
                  <a:gd name="connsiteX18" fmla="*/ 57983 w 1989548"/>
                  <a:gd name="connsiteY18" fmla="*/ 679305 h 1180253"/>
                  <a:gd name="connsiteX19" fmla="*/ 32084 w 1989548"/>
                  <a:gd name="connsiteY19" fmla="*/ 14029 h 1180253"/>
                  <a:gd name="connsiteX0" fmla="*/ 32084 w 1989548"/>
                  <a:gd name="connsiteY0" fmla="*/ 14029 h 1169739"/>
                  <a:gd name="connsiteX1" fmla="*/ 4789 w 1989548"/>
                  <a:gd name="connsiteY1" fmla="*/ 382 h 1169739"/>
                  <a:gd name="connsiteX2" fmla="*/ 137524 w 1989548"/>
                  <a:gd name="connsiteY2" fmla="*/ 29879 h 1169739"/>
                  <a:gd name="connsiteX3" fmla="*/ 329253 w 1989548"/>
                  <a:gd name="connsiteY3" fmla="*/ 382 h 1169739"/>
                  <a:gd name="connsiteX4" fmla="*/ 1892582 w 1989548"/>
                  <a:gd name="connsiteY4" fmla="*/ 15131 h 1169739"/>
                  <a:gd name="connsiteX5" fmla="*/ 1981073 w 1989548"/>
                  <a:gd name="connsiteY5" fmla="*/ 74124 h 1169739"/>
                  <a:gd name="connsiteX6" fmla="*/ 1951577 w 1989548"/>
                  <a:gd name="connsiteY6" fmla="*/ 501827 h 1169739"/>
                  <a:gd name="connsiteX7" fmla="*/ 1936828 w 1989548"/>
                  <a:gd name="connsiteY7" fmla="*/ 1047517 h 1169739"/>
                  <a:gd name="connsiteX8" fmla="*/ 1884958 w 1989548"/>
                  <a:gd name="connsiteY8" fmla="*/ 1132859 h 1169739"/>
                  <a:gd name="connsiteX9" fmla="*/ 1774595 w 1989548"/>
                  <a:gd name="connsiteY9" fmla="*/ 1165505 h 1169739"/>
                  <a:gd name="connsiteX10" fmla="*/ 1706467 w 1989548"/>
                  <a:gd name="connsiteY10" fmla="*/ 1163193 h 1169739"/>
                  <a:gd name="connsiteX11" fmla="*/ 741371 w 1989548"/>
                  <a:gd name="connsiteY11" fmla="*/ 1165279 h 1169739"/>
                  <a:gd name="connsiteX12" fmla="*/ 601323 w 1989548"/>
                  <a:gd name="connsiteY12" fmla="*/ 1162930 h 1169739"/>
                  <a:gd name="connsiteX13" fmla="*/ 239663 w 1989548"/>
                  <a:gd name="connsiteY13" fmla="*/ 1167705 h 1169739"/>
                  <a:gd name="connsiteX14" fmla="*/ 130400 w 1989548"/>
                  <a:gd name="connsiteY14" fmla="*/ 1124408 h 1169739"/>
                  <a:gd name="connsiteX15" fmla="*/ 85128 w 1989548"/>
                  <a:gd name="connsiteY15" fmla="*/ 1030194 h 1169739"/>
                  <a:gd name="connsiteX16" fmla="*/ 72917 w 1989548"/>
                  <a:gd name="connsiteY16" fmla="*/ 900034 h 1169739"/>
                  <a:gd name="connsiteX17" fmla="*/ 68297 w 1989548"/>
                  <a:gd name="connsiteY17" fmla="*/ 825081 h 1169739"/>
                  <a:gd name="connsiteX18" fmla="*/ 57983 w 1989548"/>
                  <a:gd name="connsiteY18" fmla="*/ 679305 h 1169739"/>
                  <a:gd name="connsiteX19" fmla="*/ 32084 w 1989548"/>
                  <a:gd name="connsiteY19" fmla="*/ 14029 h 1169739"/>
                  <a:gd name="connsiteX0" fmla="*/ 32084 w 1989548"/>
                  <a:gd name="connsiteY0" fmla="*/ 14029 h 1169739"/>
                  <a:gd name="connsiteX1" fmla="*/ 4789 w 1989548"/>
                  <a:gd name="connsiteY1" fmla="*/ 382 h 1169739"/>
                  <a:gd name="connsiteX2" fmla="*/ 137524 w 1989548"/>
                  <a:gd name="connsiteY2" fmla="*/ 29879 h 1169739"/>
                  <a:gd name="connsiteX3" fmla="*/ 329253 w 1989548"/>
                  <a:gd name="connsiteY3" fmla="*/ 382 h 1169739"/>
                  <a:gd name="connsiteX4" fmla="*/ 1892582 w 1989548"/>
                  <a:gd name="connsiteY4" fmla="*/ 15131 h 1169739"/>
                  <a:gd name="connsiteX5" fmla="*/ 1981073 w 1989548"/>
                  <a:gd name="connsiteY5" fmla="*/ 74124 h 1169739"/>
                  <a:gd name="connsiteX6" fmla="*/ 1951577 w 1989548"/>
                  <a:gd name="connsiteY6" fmla="*/ 501827 h 1169739"/>
                  <a:gd name="connsiteX7" fmla="*/ 1936828 w 1989548"/>
                  <a:gd name="connsiteY7" fmla="*/ 1047517 h 1169739"/>
                  <a:gd name="connsiteX8" fmla="*/ 1884958 w 1989548"/>
                  <a:gd name="connsiteY8" fmla="*/ 1132859 h 1169739"/>
                  <a:gd name="connsiteX9" fmla="*/ 1774595 w 1989548"/>
                  <a:gd name="connsiteY9" fmla="*/ 1165505 h 1169739"/>
                  <a:gd name="connsiteX10" fmla="*/ 1706467 w 1989548"/>
                  <a:gd name="connsiteY10" fmla="*/ 1163193 h 1169739"/>
                  <a:gd name="connsiteX11" fmla="*/ 741371 w 1989548"/>
                  <a:gd name="connsiteY11" fmla="*/ 1165279 h 1169739"/>
                  <a:gd name="connsiteX12" fmla="*/ 601323 w 1989548"/>
                  <a:gd name="connsiteY12" fmla="*/ 1162930 h 1169739"/>
                  <a:gd name="connsiteX13" fmla="*/ 239663 w 1989548"/>
                  <a:gd name="connsiteY13" fmla="*/ 1167705 h 1169739"/>
                  <a:gd name="connsiteX14" fmla="*/ 130400 w 1989548"/>
                  <a:gd name="connsiteY14" fmla="*/ 1124408 h 1169739"/>
                  <a:gd name="connsiteX15" fmla="*/ 85128 w 1989548"/>
                  <a:gd name="connsiteY15" fmla="*/ 1030194 h 1169739"/>
                  <a:gd name="connsiteX16" fmla="*/ 72917 w 1989548"/>
                  <a:gd name="connsiteY16" fmla="*/ 900034 h 1169739"/>
                  <a:gd name="connsiteX17" fmla="*/ 68297 w 1989548"/>
                  <a:gd name="connsiteY17" fmla="*/ 825081 h 1169739"/>
                  <a:gd name="connsiteX18" fmla="*/ 57983 w 1989548"/>
                  <a:gd name="connsiteY18" fmla="*/ 679305 h 1169739"/>
                  <a:gd name="connsiteX19" fmla="*/ 32084 w 1989548"/>
                  <a:gd name="connsiteY19" fmla="*/ 14029 h 1169739"/>
                  <a:gd name="connsiteX0" fmla="*/ 32084 w 1989548"/>
                  <a:gd name="connsiteY0" fmla="*/ 14029 h 1169739"/>
                  <a:gd name="connsiteX1" fmla="*/ 4789 w 1989548"/>
                  <a:gd name="connsiteY1" fmla="*/ 382 h 1169739"/>
                  <a:gd name="connsiteX2" fmla="*/ 137524 w 1989548"/>
                  <a:gd name="connsiteY2" fmla="*/ 29879 h 1169739"/>
                  <a:gd name="connsiteX3" fmla="*/ 329253 w 1989548"/>
                  <a:gd name="connsiteY3" fmla="*/ 382 h 1169739"/>
                  <a:gd name="connsiteX4" fmla="*/ 1892582 w 1989548"/>
                  <a:gd name="connsiteY4" fmla="*/ 15131 h 1169739"/>
                  <a:gd name="connsiteX5" fmla="*/ 1981073 w 1989548"/>
                  <a:gd name="connsiteY5" fmla="*/ 74124 h 1169739"/>
                  <a:gd name="connsiteX6" fmla="*/ 1951577 w 1989548"/>
                  <a:gd name="connsiteY6" fmla="*/ 501827 h 1169739"/>
                  <a:gd name="connsiteX7" fmla="*/ 1953888 w 1989548"/>
                  <a:gd name="connsiteY7" fmla="*/ 1037281 h 1169739"/>
                  <a:gd name="connsiteX8" fmla="*/ 1884958 w 1989548"/>
                  <a:gd name="connsiteY8" fmla="*/ 1132859 h 1169739"/>
                  <a:gd name="connsiteX9" fmla="*/ 1774595 w 1989548"/>
                  <a:gd name="connsiteY9" fmla="*/ 1165505 h 1169739"/>
                  <a:gd name="connsiteX10" fmla="*/ 1706467 w 1989548"/>
                  <a:gd name="connsiteY10" fmla="*/ 1163193 h 1169739"/>
                  <a:gd name="connsiteX11" fmla="*/ 741371 w 1989548"/>
                  <a:gd name="connsiteY11" fmla="*/ 1165279 h 1169739"/>
                  <a:gd name="connsiteX12" fmla="*/ 601323 w 1989548"/>
                  <a:gd name="connsiteY12" fmla="*/ 1162930 h 1169739"/>
                  <a:gd name="connsiteX13" fmla="*/ 239663 w 1989548"/>
                  <a:gd name="connsiteY13" fmla="*/ 1167705 h 1169739"/>
                  <a:gd name="connsiteX14" fmla="*/ 130400 w 1989548"/>
                  <a:gd name="connsiteY14" fmla="*/ 1124408 h 1169739"/>
                  <a:gd name="connsiteX15" fmla="*/ 85128 w 1989548"/>
                  <a:gd name="connsiteY15" fmla="*/ 1030194 h 1169739"/>
                  <a:gd name="connsiteX16" fmla="*/ 72917 w 1989548"/>
                  <a:gd name="connsiteY16" fmla="*/ 900034 h 1169739"/>
                  <a:gd name="connsiteX17" fmla="*/ 68297 w 1989548"/>
                  <a:gd name="connsiteY17" fmla="*/ 825081 h 1169739"/>
                  <a:gd name="connsiteX18" fmla="*/ 57983 w 1989548"/>
                  <a:gd name="connsiteY18" fmla="*/ 679305 h 1169739"/>
                  <a:gd name="connsiteX19" fmla="*/ 32084 w 1989548"/>
                  <a:gd name="connsiteY19" fmla="*/ 14029 h 1169739"/>
                  <a:gd name="connsiteX0" fmla="*/ 32084 w 1996750"/>
                  <a:gd name="connsiteY0" fmla="*/ 14029 h 1169739"/>
                  <a:gd name="connsiteX1" fmla="*/ 4789 w 1996750"/>
                  <a:gd name="connsiteY1" fmla="*/ 382 h 1169739"/>
                  <a:gd name="connsiteX2" fmla="*/ 137524 w 1996750"/>
                  <a:gd name="connsiteY2" fmla="*/ 29879 h 1169739"/>
                  <a:gd name="connsiteX3" fmla="*/ 329253 w 1996750"/>
                  <a:gd name="connsiteY3" fmla="*/ 382 h 1169739"/>
                  <a:gd name="connsiteX4" fmla="*/ 1892582 w 1996750"/>
                  <a:gd name="connsiteY4" fmla="*/ 15131 h 1169739"/>
                  <a:gd name="connsiteX5" fmla="*/ 1981073 w 1996750"/>
                  <a:gd name="connsiteY5" fmla="*/ 74124 h 1169739"/>
                  <a:gd name="connsiteX6" fmla="*/ 1965224 w 1996750"/>
                  <a:gd name="connsiteY6" fmla="*/ 505239 h 1169739"/>
                  <a:gd name="connsiteX7" fmla="*/ 1953888 w 1996750"/>
                  <a:gd name="connsiteY7" fmla="*/ 1037281 h 1169739"/>
                  <a:gd name="connsiteX8" fmla="*/ 1884958 w 1996750"/>
                  <a:gd name="connsiteY8" fmla="*/ 1132859 h 1169739"/>
                  <a:gd name="connsiteX9" fmla="*/ 1774595 w 1996750"/>
                  <a:gd name="connsiteY9" fmla="*/ 1165505 h 1169739"/>
                  <a:gd name="connsiteX10" fmla="*/ 1706467 w 1996750"/>
                  <a:gd name="connsiteY10" fmla="*/ 1163193 h 1169739"/>
                  <a:gd name="connsiteX11" fmla="*/ 741371 w 1996750"/>
                  <a:gd name="connsiteY11" fmla="*/ 1165279 h 1169739"/>
                  <a:gd name="connsiteX12" fmla="*/ 601323 w 1996750"/>
                  <a:gd name="connsiteY12" fmla="*/ 1162930 h 1169739"/>
                  <a:gd name="connsiteX13" fmla="*/ 239663 w 1996750"/>
                  <a:gd name="connsiteY13" fmla="*/ 1167705 h 1169739"/>
                  <a:gd name="connsiteX14" fmla="*/ 130400 w 1996750"/>
                  <a:gd name="connsiteY14" fmla="*/ 1124408 h 1169739"/>
                  <a:gd name="connsiteX15" fmla="*/ 85128 w 1996750"/>
                  <a:gd name="connsiteY15" fmla="*/ 1030194 h 1169739"/>
                  <a:gd name="connsiteX16" fmla="*/ 72917 w 1996750"/>
                  <a:gd name="connsiteY16" fmla="*/ 900034 h 1169739"/>
                  <a:gd name="connsiteX17" fmla="*/ 68297 w 1996750"/>
                  <a:gd name="connsiteY17" fmla="*/ 825081 h 1169739"/>
                  <a:gd name="connsiteX18" fmla="*/ 57983 w 1996750"/>
                  <a:gd name="connsiteY18" fmla="*/ 679305 h 1169739"/>
                  <a:gd name="connsiteX19" fmla="*/ 32084 w 1996750"/>
                  <a:gd name="connsiteY19" fmla="*/ 14029 h 1169739"/>
                  <a:gd name="connsiteX0" fmla="*/ 32084 w 1984688"/>
                  <a:gd name="connsiteY0" fmla="*/ 14029 h 1169739"/>
                  <a:gd name="connsiteX1" fmla="*/ 4789 w 1984688"/>
                  <a:gd name="connsiteY1" fmla="*/ 382 h 1169739"/>
                  <a:gd name="connsiteX2" fmla="*/ 137524 w 1984688"/>
                  <a:gd name="connsiteY2" fmla="*/ 29879 h 1169739"/>
                  <a:gd name="connsiteX3" fmla="*/ 329253 w 1984688"/>
                  <a:gd name="connsiteY3" fmla="*/ 382 h 1169739"/>
                  <a:gd name="connsiteX4" fmla="*/ 1892582 w 1984688"/>
                  <a:gd name="connsiteY4" fmla="*/ 15131 h 1169739"/>
                  <a:gd name="connsiteX5" fmla="*/ 1981073 w 1984688"/>
                  <a:gd name="connsiteY5" fmla="*/ 74124 h 1169739"/>
                  <a:gd name="connsiteX6" fmla="*/ 1965224 w 1984688"/>
                  <a:gd name="connsiteY6" fmla="*/ 505239 h 1169739"/>
                  <a:gd name="connsiteX7" fmla="*/ 1953888 w 1984688"/>
                  <a:gd name="connsiteY7" fmla="*/ 1037281 h 1169739"/>
                  <a:gd name="connsiteX8" fmla="*/ 1884958 w 1984688"/>
                  <a:gd name="connsiteY8" fmla="*/ 1132859 h 1169739"/>
                  <a:gd name="connsiteX9" fmla="*/ 1774595 w 1984688"/>
                  <a:gd name="connsiteY9" fmla="*/ 1165505 h 1169739"/>
                  <a:gd name="connsiteX10" fmla="*/ 1706467 w 1984688"/>
                  <a:gd name="connsiteY10" fmla="*/ 1163193 h 1169739"/>
                  <a:gd name="connsiteX11" fmla="*/ 741371 w 1984688"/>
                  <a:gd name="connsiteY11" fmla="*/ 1165279 h 1169739"/>
                  <a:gd name="connsiteX12" fmla="*/ 601323 w 1984688"/>
                  <a:gd name="connsiteY12" fmla="*/ 1162930 h 1169739"/>
                  <a:gd name="connsiteX13" fmla="*/ 239663 w 1984688"/>
                  <a:gd name="connsiteY13" fmla="*/ 1167705 h 1169739"/>
                  <a:gd name="connsiteX14" fmla="*/ 130400 w 1984688"/>
                  <a:gd name="connsiteY14" fmla="*/ 1124408 h 1169739"/>
                  <a:gd name="connsiteX15" fmla="*/ 85128 w 1984688"/>
                  <a:gd name="connsiteY15" fmla="*/ 1030194 h 1169739"/>
                  <a:gd name="connsiteX16" fmla="*/ 72917 w 1984688"/>
                  <a:gd name="connsiteY16" fmla="*/ 900034 h 1169739"/>
                  <a:gd name="connsiteX17" fmla="*/ 68297 w 1984688"/>
                  <a:gd name="connsiteY17" fmla="*/ 825081 h 1169739"/>
                  <a:gd name="connsiteX18" fmla="*/ 57983 w 1984688"/>
                  <a:gd name="connsiteY18" fmla="*/ 679305 h 1169739"/>
                  <a:gd name="connsiteX19" fmla="*/ 32084 w 1984688"/>
                  <a:gd name="connsiteY19" fmla="*/ 14029 h 1169739"/>
                  <a:gd name="connsiteX0" fmla="*/ 32084 w 1984688"/>
                  <a:gd name="connsiteY0" fmla="*/ 14029 h 1169739"/>
                  <a:gd name="connsiteX1" fmla="*/ 4789 w 1984688"/>
                  <a:gd name="connsiteY1" fmla="*/ 382 h 1169739"/>
                  <a:gd name="connsiteX2" fmla="*/ 137524 w 1984688"/>
                  <a:gd name="connsiteY2" fmla="*/ 29879 h 1169739"/>
                  <a:gd name="connsiteX3" fmla="*/ 329253 w 1984688"/>
                  <a:gd name="connsiteY3" fmla="*/ 382 h 1169739"/>
                  <a:gd name="connsiteX4" fmla="*/ 1892582 w 1984688"/>
                  <a:gd name="connsiteY4" fmla="*/ 15131 h 1169739"/>
                  <a:gd name="connsiteX5" fmla="*/ 1981073 w 1984688"/>
                  <a:gd name="connsiteY5" fmla="*/ 74124 h 1169739"/>
                  <a:gd name="connsiteX6" fmla="*/ 1965224 w 1984688"/>
                  <a:gd name="connsiteY6" fmla="*/ 505239 h 1169739"/>
                  <a:gd name="connsiteX7" fmla="*/ 1953888 w 1984688"/>
                  <a:gd name="connsiteY7" fmla="*/ 1037281 h 1169739"/>
                  <a:gd name="connsiteX8" fmla="*/ 1884958 w 1984688"/>
                  <a:gd name="connsiteY8" fmla="*/ 1132859 h 1169739"/>
                  <a:gd name="connsiteX9" fmla="*/ 1774595 w 1984688"/>
                  <a:gd name="connsiteY9" fmla="*/ 1165505 h 1169739"/>
                  <a:gd name="connsiteX10" fmla="*/ 1706467 w 1984688"/>
                  <a:gd name="connsiteY10" fmla="*/ 1163193 h 1169739"/>
                  <a:gd name="connsiteX11" fmla="*/ 741371 w 1984688"/>
                  <a:gd name="connsiteY11" fmla="*/ 1165279 h 1169739"/>
                  <a:gd name="connsiteX12" fmla="*/ 601323 w 1984688"/>
                  <a:gd name="connsiteY12" fmla="*/ 1162930 h 1169739"/>
                  <a:gd name="connsiteX13" fmla="*/ 239663 w 1984688"/>
                  <a:gd name="connsiteY13" fmla="*/ 1167705 h 1169739"/>
                  <a:gd name="connsiteX14" fmla="*/ 130400 w 1984688"/>
                  <a:gd name="connsiteY14" fmla="*/ 1124408 h 1169739"/>
                  <a:gd name="connsiteX15" fmla="*/ 85128 w 1984688"/>
                  <a:gd name="connsiteY15" fmla="*/ 1030194 h 1169739"/>
                  <a:gd name="connsiteX16" fmla="*/ 72917 w 1984688"/>
                  <a:gd name="connsiteY16" fmla="*/ 900034 h 1169739"/>
                  <a:gd name="connsiteX17" fmla="*/ 68297 w 1984688"/>
                  <a:gd name="connsiteY17" fmla="*/ 825081 h 1169739"/>
                  <a:gd name="connsiteX18" fmla="*/ 57983 w 1984688"/>
                  <a:gd name="connsiteY18" fmla="*/ 679305 h 1169739"/>
                  <a:gd name="connsiteX19" fmla="*/ 32084 w 1984688"/>
                  <a:gd name="connsiteY19" fmla="*/ 14029 h 1169739"/>
                  <a:gd name="connsiteX0" fmla="*/ 32084 w 1984464"/>
                  <a:gd name="connsiteY0" fmla="*/ 15957 h 1171667"/>
                  <a:gd name="connsiteX1" fmla="*/ 4789 w 1984464"/>
                  <a:gd name="connsiteY1" fmla="*/ 2310 h 1171667"/>
                  <a:gd name="connsiteX2" fmla="*/ 137524 w 1984464"/>
                  <a:gd name="connsiteY2" fmla="*/ 31807 h 1171667"/>
                  <a:gd name="connsiteX3" fmla="*/ 329253 w 1984464"/>
                  <a:gd name="connsiteY3" fmla="*/ 2310 h 1171667"/>
                  <a:gd name="connsiteX4" fmla="*/ 1895994 w 1984464"/>
                  <a:gd name="connsiteY4" fmla="*/ 0 h 1171667"/>
                  <a:gd name="connsiteX5" fmla="*/ 1981073 w 1984464"/>
                  <a:gd name="connsiteY5" fmla="*/ 76052 h 1171667"/>
                  <a:gd name="connsiteX6" fmla="*/ 1965224 w 1984464"/>
                  <a:gd name="connsiteY6" fmla="*/ 507167 h 1171667"/>
                  <a:gd name="connsiteX7" fmla="*/ 1953888 w 1984464"/>
                  <a:gd name="connsiteY7" fmla="*/ 1039209 h 1171667"/>
                  <a:gd name="connsiteX8" fmla="*/ 1884958 w 1984464"/>
                  <a:gd name="connsiteY8" fmla="*/ 1134787 h 1171667"/>
                  <a:gd name="connsiteX9" fmla="*/ 1774595 w 1984464"/>
                  <a:gd name="connsiteY9" fmla="*/ 1167433 h 1171667"/>
                  <a:gd name="connsiteX10" fmla="*/ 1706467 w 1984464"/>
                  <a:gd name="connsiteY10" fmla="*/ 1165121 h 1171667"/>
                  <a:gd name="connsiteX11" fmla="*/ 741371 w 1984464"/>
                  <a:gd name="connsiteY11" fmla="*/ 1167207 h 1171667"/>
                  <a:gd name="connsiteX12" fmla="*/ 601323 w 1984464"/>
                  <a:gd name="connsiteY12" fmla="*/ 1164858 h 1171667"/>
                  <a:gd name="connsiteX13" fmla="*/ 239663 w 1984464"/>
                  <a:gd name="connsiteY13" fmla="*/ 1169633 h 1171667"/>
                  <a:gd name="connsiteX14" fmla="*/ 130400 w 1984464"/>
                  <a:gd name="connsiteY14" fmla="*/ 1126336 h 1171667"/>
                  <a:gd name="connsiteX15" fmla="*/ 85128 w 1984464"/>
                  <a:gd name="connsiteY15" fmla="*/ 1032122 h 1171667"/>
                  <a:gd name="connsiteX16" fmla="*/ 72917 w 1984464"/>
                  <a:gd name="connsiteY16" fmla="*/ 901962 h 1171667"/>
                  <a:gd name="connsiteX17" fmla="*/ 68297 w 1984464"/>
                  <a:gd name="connsiteY17" fmla="*/ 827009 h 1171667"/>
                  <a:gd name="connsiteX18" fmla="*/ 57983 w 1984464"/>
                  <a:gd name="connsiteY18" fmla="*/ 681233 h 1171667"/>
                  <a:gd name="connsiteX19" fmla="*/ 32084 w 1984464"/>
                  <a:gd name="connsiteY19" fmla="*/ 15957 h 1171667"/>
                  <a:gd name="connsiteX0" fmla="*/ 32084 w 1984464"/>
                  <a:gd name="connsiteY0" fmla="*/ 15957 h 1171667"/>
                  <a:gd name="connsiteX1" fmla="*/ 4789 w 1984464"/>
                  <a:gd name="connsiteY1" fmla="*/ 2310 h 1171667"/>
                  <a:gd name="connsiteX2" fmla="*/ 137524 w 1984464"/>
                  <a:gd name="connsiteY2" fmla="*/ 14747 h 1171667"/>
                  <a:gd name="connsiteX3" fmla="*/ 329253 w 1984464"/>
                  <a:gd name="connsiteY3" fmla="*/ 2310 h 1171667"/>
                  <a:gd name="connsiteX4" fmla="*/ 1895994 w 1984464"/>
                  <a:gd name="connsiteY4" fmla="*/ 0 h 1171667"/>
                  <a:gd name="connsiteX5" fmla="*/ 1981073 w 1984464"/>
                  <a:gd name="connsiteY5" fmla="*/ 76052 h 1171667"/>
                  <a:gd name="connsiteX6" fmla="*/ 1965224 w 1984464"/>
                  <a:gd name="connsiteY6" fmla="*/ 507167 h 1171667"/>
                  <a:gd name="connsiteX7" fmla="*/ 1953888 w 1984464"/>
                  <a:gd name="connsiteY7" fmla="*/ 1039209 h 1171667"/>
                  <a:gd name="connsiteX8" fmla="*/ 1884958 w 1984464"/>
                  <a:gd name="connsiteY8" fmla="*/ 1134787 h 1171667"/>
                  <a:gd name="connsiteX9" fmla="*/ 1774595 w 1984464"/>
                  <a:gd name="connsiteY9" fmla="*/ 1167433 h 1171667"/>
                  <a:gd name="connsiteX10" fmla="*/ 1706467 w 1984464"/>
                  <a:gd name="connsiteY10" fmla="*/ 1165121 h 1171667"/>
                  <a:gd name="connsiteX11" fmla="*/ 741371 w 1984464"/>
                  <a:gd name="connsiteY11" fmla="*/ 1167207 h 1171667"/>
                  <a:gd name="connsiteX12" fmla="*/ 601323 w 1984464"/>
                  <a:gd name="connsiteY12" fmla="*/ 1164858 h 1171667"/>
                  <a:gd name="connsiteX13" fmla="*/ 239663 w 1984464"/>
                  <a:gd name="connsiteY13" fmla="*/ 1169633 h 1171667"/>
                  <a:gd name="connsiteX14" fmla="*/ 130400 w 1984464"/>
                  <a:gd name="connsiteY14" fmla="*/ 1126336 h 1171667"/>
                  <a:gd name="connsiteX15" fmla="*/ 85128 w 1984464"/>
                  <a:gd name="connsiteY15" fmla="*/ 1032122 h 1171667"/>
                  <a:gd name="connsiteX16" fmla="*/ 72917 w 1984464"/>
                  <a:gd name="connsiteY16" fmla="*/ 901962 h 1171667"/>
                  <a:gd name="connsiteX17" fmla="*/ 68297 w 1984464"/>
                  <a:gd name="connsiteY17" fmla="*/ 827009 h 1171667"/>
                  <a:gd name="connsiteX18" fmla="*/ 57983 w 1984464"/>
                  <a:gd name="connsiteY18" fmla="*/ 681233 h 1171667"/>
                  <a:gd name="connsiteX19" fmla="*/ 32084 w 1984464"/>
                  <a:gd name="connsiteY19" fmla="*/ 15957 h 1171667"/>
                  <a:gd name="connsiteX0" fmla="*/ 124 w 1952504"/>
                  <a:gd name="connsiteY0" fmla="*/ 55326 h 1211036"/>
                  <a:gd name="connsiteX1" fmla="*/ 20596 w 1952504"/>
                  <a:gd name="connsiteY1" fmla="*/ 38267 h 1211036"/>
                  <a:gd name="connsiteX2" fmla="*/ 105564 w 1952504"/>
                  <a:gd name="connsiteY2" fmla="*/ 54116 h 1211036"/>
                  <a:gd name="connsiteX3" fmla="*/ 297293 w 1952504"/>
                  <a:gd name="connsiteY3" fmla="*/ 41679 h 1211036"/>
                  <a:gd name="connsiteX4" fmla="*/ 1864034 w 1952504"/>
                  <a:gd name="connsiteY4" fmla="*/ 39369 h 1211036"/>
                  <a:gd name="connsiteX5" fmla="*/ 1949113 w 1952504"/>
                  <a:gd name="connsiteY5" fmla="*/ 115421 h 1211036"/>
                  <a:gd name="connsiteX6" fmla="*/ 1933264 w 1952504"/>
                  <a:gd name="connsiteY6" fmla="*/ 546536 h 1211036"/>
                  <a:gd name="connsiteX7" fmla="*/ 1921928 w 1952504"/>
                  <a:gd name="connsiteY7" fmla="*/ 1078578 h 1211036"/>
                  <a:gd name="connsiteX8" fmla="*/ 1852998 w 1952504"/>
                  <a:gd name="connsiteY8" fmla="*/ 1174156 h 1211036"/>
                  <a:gd name="connsiteX9" fmla="*/ 1742635 w 1952504"/>
                  <a:gd name="connsiteY9" fmla="*/ 1206802 h 1211036"/>
                  <a:gd name="connsiteX10" fmla="*/ 1674507 w 1952504"/>
                  <a:gd name="connsiteY10" fmla="*/ 1204490 h 1211036"/>
                  <a:gd name="connsiteX11" fmla="*/ 709411 w 1952504"/>
                  <a:gd name="connsiteY11" fmla="*/ 1206576 h 1211036"/>
                  <a:gd name="connsiteX12" fmla="*/ 569363 w 1952504"/>
                  <a:gd name="connsiteY12" fmla="*/ 1204227 h 1211036"/>
                  <a:gd name="connsiteX13" fmla="*/ 207703 w 1952504"/>
                  <a:gd name="connsiteY13" fmla="*/ 1209002 h 1211036"/>
                  <a:gd name="connsiteX14" fmla="*/ 98440 w 1952504"/>
                  <a:gd name="connsiteY14" fmla="*/ 1165705 h 1211036"/>
                  <a:gd name="connsiteX15" fmla="*/ 53168 w 1952504"/>
                  <a:gd name="connsiteY15" fmla="*/ 1071491 h 1211036"/>
                  <a:gd name="connsiteX16" fmla="*/ 40957 w 1952504"/>
                  <a:gd name="connsiteY16" fmla="*/ 941331 h 1211036"/>
                  <a:gd name="connsiteX17" fmla="*/ 36337 w 1952504"/>
                  <a:gd name="connsiteY17" fmla="*/ 866378 h 1211036"/>
                  <a:gd name="connsiteX18" fmla="*/ 26023 w 1952504"/>
                  <a:gd name="connsiteY18" fmla="*/ 720602 h 1211036"/>
                  <a:gd name="connsiteX19" fmla="*/ 124 w 1952504"/>
                  <a:gd name="connsiteY19" fmla="*/ 55326 h 1211036"/>
                  <a:gd name="connsiteX0" fmla="*/ 124 w 1952504"/>
                  <a:gd name="connsiteY0" fmla="*/ 55326 h 1211036"/>
                  <a:gd name="connsiteX1" fmla="*/ 20596 w 1952504"/>
                  <a:gd name="connsiteY1" fmla="*/ 38267 h 1211036"/>
                  <a:gd name="connsiteX2" fmla="*/ 105564 w 1952504"/>
                  <a:gd name="connsiteY2" fmla="*/ 54116 h 1211036"/>
                  <a:gd name="connsiteX3" fmla="*/ 297293 w 1952504"/>
                  <a:gd name="connsiteY3" fmla="*/ 41679 h 1211036"/>
                  <a:gd name="connsiteX4" fmla="*/ 1864034 w 1952504"/>
                  <a:gd name="connsiteY4" fmla="*/ 39369 h 1211036"/>
                  <a:gd name="connsiteX5" fmla="*/ 1949113 w 1952504"/>
                  <a:gd name="connsiteY5" fmla="*/ 109445 h 1211036"/>
                  <a:gd name="connsiteX6" fmla="*/ 1933264 w 1952504"/>
                  <a:gd name="connsiteY6" fmla="*/ 546536 h 1211036"/>
                  <a:gd name="connsiteX7" fmla="*/ 1921928 w 1952504"/>
                  <a:gd name="connsiteY7" fmla="*/ 1078578 h 1211036"/>
                  <a:gd name="connsiteX8" fmla="*/ 1852998 w 1952504"/>
                  <a:gd name="connsiteY8" fmla="*/ 1174156 h 1211036"/>
                  <a:gd name="connsiteX9" fmla="*/ 1742635 w 1952504"/>
                  <a:gd name="connsiteY9" fmla="*/ 1206802 h 1211036"/>
                  <a:gd name="connsiteX10" fmla="*/ 1674507 w 1952504"/>
                  <a:gd name="connsiteY10" fmla="*/ 1204490 h 1211036"/>
                  <a:gd name="connsiteX11" fmla="*/ 709411 w 1952504"/>
                  <a:gd name="connsiteY11" fmla="*/ 1206576 h 1211036"/>
                  <a:gd name="connsiteX12" fmla="*/ 569363 w 1952504"/>
                  <a:gd name="connsiteY12" fmla="*/ 1204227 h 1211036"/>
                  <a:gd name="connsiteX13" fmla="*/ 207703 w 1952504"/>
                  <a:gd name="connsiteY13" fmla="*/ 1209002 h 1211036"/>
                  <a:gd name="connsiteX14" fmla="*/ 98440 w 1952504"/>
                  <a:gd name="connsiteY14" fmla="*/ 1165705 h 1211036"/>
                  <a:gd name="connsiteX15" fmla="*/ 53168 w 1952504"/>
                  <a:gd name="connsiteY15" fmla="*/ 1071491 h 1211036"/>
                  <a:gd name="connsiteX16" fmla="*/ 40957 w 1952504"/>
                  <a:gd name="connsiteY16" fmla="*/ 941331 h 1211036"/>
                  <a:gd name="connsiteX17" fmla="*/ 36337 w 1952504"/>
                  <a:gd name="connsiteY17" fmla="*/ 866378 h 1211036"/>
                  <a:gd name="connsiteX18" fmla="*/ 26023 w 1952504"/>
                  <a:gd name="connsiteY18" fmla="*/ 720602 h 1211036"/>
                  <a:gd name="connsiteX19" fmla="*/ 124 w 1952504"/>
                  <a:gd name="connsiteY19" fmla="*/ 55326 h 1211036"/>
                  <a:gd name="connsiteX0" fmla="*/ 124 w 1955521"/>
                  <a:gd name="connsiteY0" fmla="*/ 55326 h 1211036"/>
                  <a:gd name="connsiteX1" fmla="*/ 20596 w 1955521"/>
                  <a:gd name="connsiteY1" fmla="*/ 38267 h 1211036"/>
                  <a:gd name="connsiteX2" fmla="*/ 105564 w 1955521"/>
                  <a:gd name="connsiteY2" fmla="*/ 54116 h 1211036"/>
                  <a:gd name="connsiteX3" fmla="*/ 297293 w 1955521"/>
                  <a:gd name="connsiteY3" fmla="*/ 41679 h 1211036"/>
                  <a:gd name="connsiteX4" fmla="*/ 1864034 w 1955521"/>
                  <a:gd name="connsiteY4" fmla="*/ 39369 h 1211036"/>
                  <a:gd name="connsiteX5" fmla="*/ 1949113 w 1955521"/>
                  <a:gd name="connsiteY5" fmla="*/ 109445 h 1211036"/>
                  <a:gd name="connsiteX6" fmla="*/ 1945217 w 1955521"/>
                  <a:gd name="connsiteY6" fmla="*/ 546536 h 1211036"/>
                  <a:gd name="connsiteX7" fmla="*/ 1921928 w 1955521"/>
                  <a:gd name="connsiteY7" fmla="*/ 1078578 h 1211036"/>
                  <a:gd name="connsiteX8" fmla="*/ 1852998 w 1955521"/>
                  <a:gd name="connsiteY8" fmla="*/ 1174156 h 1211036"/>
                  <a:gd name="connsiteX9" fmla="*/ 1742635 w 1955521"/>
                  <a:gd name="connsiteY9" fmla="*/ 1206802 h 1211036"/>
                  <a:gd name="connsiteX10" fmla="*/ 1674507 w 1955521"/>
                  <a:gd name="connsiteY10" fmla="*/ 1204490 h 1211036"/>
                  <a:gd name="connsiteX11" fmla="*/ 709411 w 1955521"/>
                  <a:gd name="connsiteY11" fmla="*/ 1206576 h 1211036"/>
                  <a:gd name="connsiteX12" fmla="*/ 569363 w 1955521"/>
                  <a:gd name="connsiteY12" fmla="*/ 1204227 h 1211036"/>
                  <a:gd name="connsiteX13" fmla="*/ 207703 w 1955521"/>
                  <a:gd name="connsiteY13" fmla="*/ 1209002 h 1211036"/>
                  <a:gd name="connsiteX14" fmla="*/ 98440 w 1955521"/>
                  <a:gd name="connsiteY14" fmla="*/ 1165705 h 1211036"/>
                  <a:gd name="connsiteX15" fmla="*/ 53168 w 1955521"/>
                  <a:gd name="connsiteY15" fmla="*/ 1071491 h 1211036"/>
                  <a:gd name="connsiteX16" fmla="*/ 40957 w 1955521"/>
                  <a:gd name="connsiteY16" fmla="*/ 941331 h 1211036"/>
                  <a:gd name="connsiteX17" fmla="*/ 36337 w 1955521"/>
                  <a:gd name="connsiteY17" fmla="*/ 866378 h 1211036"/>
                  <a:gd name="connsiteX18" fmla="*/ 26023 w 1955521"/>
                  <a:gd name="connsiteY18" fmla="*/ 720602 h 1211036"/>
                  <a:gd name="connsiteX19" fmla="*/ 124 w 1955521"/>
                  <a:gd name="connsiteY19" fmla="*/ 55326 h 1211036"/>
                  <a:gd name="connsiteX0" fmla="*/ 124 w 1960163"/>
                  <a:gd name="connsiteY0" fmla="*/ 55326 h 1211036"/>
                  <a:gd name="connsiteX1" fmla="*/ 20596 w 1960163"/>
                  <a:gd name="connsiteY1" fmla="*/ 38267 h 1211036"/>
                  <a:gd name="connsiteX2" fmla="*/ 105564 w 1960163"/>
                  <a:gd name="connsiteY2" fmla="*/ 54116 h 1211036"/>
                  <a:gd name="connsiteX3" fmla="*/ 297293 w 1960163"/>
                  <a:gd name="connsiteY3" fmla="*/ 41679 h 1211036"/>
                  <a:gd name="connsiteX4" fmla="*/ 1864034 w 1960163"/>
                  <a:gd name="connsiteY4" fmla="*/ 39369 h 1211036"/>
                  <a:gd name="connsiteX5" fmla="*/ 1955089 w 1960163"/>
                  <a:gd name="connsiteY5" fmla="*/ 55657 h 1211036"/>
                  <a:gd name="connsiteX6" fmla="*/ 1945217 w 1960163"/>
                  <a:gd name="connsiteY6" fmla="*/ 546536 h 1211036"/>
                  <a:gd name="connsiteX7" fmla="*/ 1921928 w 1960163"/>
                  <a:gd name="connsiteY7" fmla="*/ 1078578 h 1211036"/>
                  <a:gd name="connsiteX8" fmla="*/ 1852998 w 1960163"/>
                  <a:gd name="connsiteY8" fmla="*/ 1174156 h 1211036"/>
                  <a:gd name="connsiteX9" fmla="*/ 1742635 w 1960163"/>
                  <a:gd name="connsiteY9" fmla="*/ 1206802 h 1211036"/>
                  <a:gd name="connsiteX10" fmla="*/ 1674507 w 1960163"/>
                  <a:gd name="connsiteY10" fmla="*/ 1204490 h 1211036"/>
                  <a:gd name="connsiteX11" fmla="*/ 709411 w 1960163"/>
                  <a:gd name="connsiteY11" fmla="*/ 1206576 h 1211036"/>
                  <a:gd name="connsiteX12" fmla="*/ 569363 w 1960163"/>
                  <a:gd name="connsiteY12" fmla="*/ 1204227 h 1211036"/>
                  <a:gd name="connsiteX13" fmla="*/ 207703 w 1960163"/>
                  <a:gd name="connsiteY13" fmla="*/ 1209002 h 1211036"/>
                  <a:gd name="connsiteX14" fmla="*/ 98440 w 1960163"/>
                  <a:gd name="connsiteY14" fmla="*/ 1165705 h 1211036"/>
                  <a:gd name="connsiteX15" fmla="*/ 53168 w 1960163"/>
                  <a:gd name="connsiteY15" fmla="*/ 1071491 h 1211036"/>
                  <a:gd name="connsiteX16" fmla="*/ 40957 w 1960163"/>
                  <a:gd name="connsiteY16" fmla="*/ 941331 h 1211036"/>
                  <a:gd name="connsiteX17" fmla="*/ 36337 w 1960163"/>
                  <a:gd name="connsiteY17" fmla="*/ 866378 h 1211036"/>
                  <a:gd name="connsiteX18" fmla="*/ 26023 w 1960163"/>
                  <a:gd name="connsiteY18" fmla="*/ 720602 h 1211036"/>
                  <a:gd name="connsiteX19" fmla="*/ 124 w 1960163"/>
                  <a:gd name="connsiteY19" fmla="*/ 55326 h 1211036"/>
                  <a:gd name="connsiteX0" fmla="*/ 124 w 1972256"/>
                  <a:gd name="connsiteY0" fmla="*/ 55326 h 1211036"/>
                  <a:gd name="connsiteX1" fmla="*/ 20596 w 1972256"/>
                  <a:gd name="connsiteY1" fmla="*/ 38267 h 1211036"/>
                  <a:gd name="connsiteX2" fmla="*/ 105564 w 1972256"/>
                  <a:gd name="connsiteY2" fmla="*/ 54116 h 1211036"/>
                  <a:gd name="connsiteX3" fmla="*/ 297293 w 1972256"/>
                  <a:gd name="connsiteY3" fmla="*/ 41679 h 1211036"/>
                  <a:gd name="connsiteX4" fmla="*/ 1864034 w 1972256"/>
                  <a:gd name="connsiteY4" fmla="*/ 39369 h 1211036"/>
                  <a:gd name="connsiteX5" fmla="*/ 1955089 w 1972256"/>
                  <a:gd name="connsiteY5" fmla="*/ 55657 h 1211036"/>
                  <a:gd name="connsiteX6" fmla="*/ 1945217 w 1972256"/>
                  <a:gd name="connsiteY6" fmla="*/ 546536 h 1211036"/>
                  <a:gd name="connsiteX7" fmla="*/ 1921928 w 1972256"/>
                  <a:gd name="connsiteY7" fmla="*/ 1078578 h 1211036"/>
                  <a:gd name="connsiteX8" fmla="*/ 1852998 w 1972256"/>
                  <a:gd name="connsiteY8" fmla="*/ 1174156 h 1211036"/>
                  <a:gd name="connsiteX9" fmla="*/ 1742635 w 1972256"/>
                  <a:gd name="connsiteY9" fmla="*/ 1206802 h 1211036"/>
                  <a:gd name="connsiteX10" fmla="*/ 1674507 w 1972256"/>
                  <a:gd name="connsiteY10" fmla="*/ 1204490 h 1211036"/>
                  <a:gd name="connsiteX11" fmla="*/ 709411 w 1972256"/>
                  <a:gd name="connsiteY11" fmla="*/ 1206576 h 1211036"/>
                  <a:gd name="connsiteX12" fmla="*/ 569363 w 1972256"/>
                  <a:gd name="connsiteY12" fmla="*/ 1204227 h 1211036"/>
                  <a:gd name="connsiteX13" fmla="*/ 207703 w 1972256"/>
                  <a:gd name="connsiteY13" fmla="*/ 1209002 h 1211036"/>
                  <a:gd name="connsiteX14" fmla="*/ 98440 w 1972256"/>
                  <a:gd name="connsiteY14" fmla="*/ 1165705 h 1211036"/>
                  <a:gd name="connsiteX15" fmla="*/ 53168 w 1972256"/>
                  <a:gd name="connsiteY15" fmla="*/ 1071491 h 1211036"/>
                  <a:gd name="connsiteX16" fmla="*/ 40957 w 1972256"/>
                  <a:gd name="connsiteY16" fmla="*/ 941331 h 1211036"/>
                  <a:gd name="connsiteX17" fmla="*/ 36337 w 1972256"/>
                  <a:gd name="connsiteY17" fmla="*/ 866378 h 1211036"/>
                  <a:gd name="connsiteX18" fmla="*/ 26023 w 1972256"/>
                  <a:gd name="connsiteY18" fmla="*/ 720602 h 1211036"/>
                  <a:gd name="connsiteX19" fmla="*/ 124 w 1972256"/>
                  <a:gd name="connsiteY19" fmla="*/ 55326 h 1211036"/>
                  <a:gd name="connsiteX0" fmla="*/ 124 w 1955091"/>
                  <a:gd name="connsiteY0" fmla="*/ 55326 h 1211036"/>
                  <a:gd name="connsiteX1" fmla="*/ 20596 w 1955091"/>
                  <a:gd name="connsiteY1" fmla="*/ 38267 h 1211036"/>
                  <a:gd name="connsiteX2" fmla="*/ 105564 w 1955091"/>
                  <a:gd name="connsiteY2" fmla="*/ 54116 h 1211036"/>
                  <a:gd name="connsiteX3" fmla="*/ 297293 w 1955091"/>
                  <a:gd name="connsiteY3" fmla="*/ 41679 h 1211036"/>
                  <a:gd name="connsiteX4" fmla="*/ 1864034 w 1955091"/>
                  <a:gd name="connsiteY4" fmla="*/ 39369 h 1211036"/>
                  <a:gd name="connsiteX5" fmla="*/ 1955089 w 1955091"/>
                  <a:gd name="connsiteY5" fmla="*/ 55657 h 1211036"/>
                  <a:gd name="connsiteX6" fmla="*/ 1945217 w 1955091"/>
                  <a:gd name="connsiteY6" fmla="*/ 546536 h 1211036"/>
                  <a:gd name="connsiteX7" fmla="*/ 1921928 w 1955091"/>
                  <a:gd name="connsiteY7" fmla="*/ 1078578 h 1211036"/>
                  <a:gd name="connsiteX8" fmla="*/ 1852998 w 1955091"/>
                  <a:gd name="connsiteY8" fmla="*/ 1174156 h 1211036"/>
                  <a:gd name="connsiteX9" fmla="*/ 1742635 w 1955091"/>
                  <a:gd name="connsiteY9" fmla="*/ 1206802 h 1211036"/>
                  <a:gd name="connsiteX10" fmla="*/ 1674507 w 1955091"/>
                  <a:gd name="connsiteY10" fmla="*/ 1204490 h 1211036"/>
                  <a:gd name="connsiteX11" fmla="*/ 709411 w 1955091"/>
                  <a:gd name="connsiteY11" fmla="*/ 1206576 h 1211036"/>
                  <a:gd name="connsiteX12" fmla="*/ 569363 w 1955091"/>
                  <a:gd name="connsiteY12" fmla="*/ 1204227 h 1211036"/>
                  <a:gd name="connsiteX13" fmla="*/ 207703 w 1955091"/>
                  <a:gd name="connsiteY13" fmla="*/ 1209002 h 1211036"/>
                  <a:gd name="connsiteX14" fmla="*/ 98440 w 1955091"/>
                  <a:gd name="connsiteY14" fmla="*/ 1165705 h 1211036"/>
                  <a:gd name="connsiteX15" fmla="*/ 53168 w 1955091"/>
                  <a:gd name="connsiteY15" fmla="*/ 1071491 h 1211036"/>
                  <a:gd name="connsiteX16" fmla="*/ 40957 w 1955091"/>
                  <a:gd name="connsiteY16" fmla="*/ 941331 h 1211036"/>
                  <a:gd name="connsiteX17" fmla="*/ 36337 w 1955091"/>
                  <a:gd name="connsiteY17" fmla="*/ 866378 h 1211036"/>
                  <a:gd name="connsiteX18" fmla="*/ 26023 w 1955091"/>
                  <a:gd name="connsiteY18" fmla="*/ 720602 h 1211036"/>
                  <a:gd name="connsiteX19" fmla="*/ 124 w 1955091"/>
                  <a:gd name="connsiteY19" fmla="*/ 55326 h 1211036"/>
                  <a:gd name="connsiteX0" fmla="*/ 124 w 1955089"/>
                  <a:gd name="connsiteY0" fmla="*/ 55326 h 1211036"/>
                  <a:gd name="connsiteX1" fmla="*/ 20596 w 1955089"/>
                  <a:gd name="connsiteY1" fmla="*/ 38267 h 1211036"/>
                  <a:gd name="connsiteX2" fmla="*/ 105564 w 1955089"/>
                  <a:gd name="connsiteY2" fmla="*/ 54116 h 1211036"/>
                  <a:gd name="connsiteX3" fmla="*/ 297293 w 1955089"/>
                  <a:gd name="connsiteY3" fmla="*/ 41679 h 1211036"/>
                  <a:gd name="connsiteX4" fmla="*/ 1490654 w 1955089"/>
                  <a:gd name="connsiteY4" fmla="*/ 43179 h 1211036"/>
                  <a:gd name="connsiteX5" fmla="*/ 1955089 w 1955089"/>
                  <a:gd name="connsiteY5" fmla="*/ 55657 h 1211036"/>
                  <a:gd name="connsiteX6" fmla="*/ 1945217 w 1955089"/>
                  <a:gd name="connsiteY6" fmla="*/ 546536 h 1211036"/>
                  <a:gd name="connsiteX7" fmla="*/ 1921928 w 1955089"/>
                  <a:gd name="connsiteY7" fmla="*/ 1078578 h 1211036"/>
                  <a:gd name="connsiteX8" fmla="*/ 1852998 w 1955089"/>
                  <a:gd name="connsiteY8" fmla="*/ 1174156 h 1211036"/>
                  <a:gd name="connsiteX9" fmla="*/ 1742635 w 1955089"/>
                  <a:gd name="connsiteY9" fmla="*/ 1206802 h 1211036"/>
                  <a:gd name="connsiteX10" fmla="*/ 1674507 w 1955089"/>
                  <a:gd name="connsiteY10" fmla="*/ 1204490 h 1211036"/>
                  <a:gd name="connsiteX11" fmla="*/ 709411 w 1955089"/>
                  <a:gd name="connsiteY11" fmla="*/ 1206576 h 1211036"/>
                  <a:gd name="connsiteX12" fmla="*/ 569363 w 1955089"/>
                  <a:gd name="connsiteY12" fmla="*/ 1204227 h 1211036"/>
                  <a:gd name="connsiteX13" fmla="*/ 207703 w 1955089"/>
                  <a:gd name="connsiteY13" fmla="*/ 1209002 h 1211036"/>
                  <a:gd name="connsiteX14" fmla="*/ 98440 w 1955089"/>
                  <a:gd name="connsiteY14" fmla="*/ 1165705 h 1211036"/>
                  <a:gd name="connsiteX15" fmla="*/ 53168 w 1955089"/>
                  <a:gd name="connsiteY15" fmla="*/ 1071491 h 1211036"/>
                  <a:gd name="connsiteX16" fmla="*/ 40957 w 1955089"/>
                  <a:gd name="connsiteY16" fmla="*/ 941331 h 1211036"/>
                  <a:gd name="connsiteX17" fmla="*/ 36337 w 1955089"/>
                  <a:gd name="connsiteY17" fmla="*/ 866378 h 1211036"/>
                  <a:gd name="connsiteX18" fmla="*/ 26023 w 1955089"/>
                  <a:gd name="connsiteY18" fmla="*/ 720602 h 1211036"/>
                  <a:gd name="connsiteX19" fmla="*/ 124 w 1955089"/>
                  <a:gd name="connsiteY19" fmla="*/ 55326 h 1211036"/>
                  <a:gd name="connsiteX0" fmla="*/ 124 w 1955089"/>
                  <a:gd name="connsiteY0" fmla="*/ 55326 h 1211036"/>
                  <a:gd name="connsiteX1" fmla="*/ 20596 w 1955089"/>
                  <a:gd name="connsiteY1" fmla="*/ 38267 h 1211036"/>
                  <a:gd name="connsiteX2" fmla="*/ 105564 w 1955089"/>
                  <a:gd name="connsiteY2" fmla="*/ 54116 h 1211036"/>
                  <a:gd name="connsiteX3" fmla="*/ 544943 w 1955089"/>
                  <a:gd name="connsiteY3" fmla="*/ 37869 h 1211036"/>
                  <a:gd name="connsiteX4" fmla="*/ 1490654 w 1955089"/>
                  <a:gd name="connsiteY4" fmla="*/ 43179 h 1211036"/>
                  <a:gd name="connsiteX5" fmla="*/ 1955089 w 1955089"/>
                  <a:gd name="connsiteY5" fmla="*/ 55657 h 1211036"/>
                  <a:gd name="connsiteX6" fmla="*/ 1945217 w 1955089"/>
                  <a:gd name="connsiteY6" fmla="*/ 546536 h 1211036"/>
                  <a:gd name="connsiteX7" fmla="*/ 1921928 w 1955089"/>
                  <a:gd name="connsiteY7" fmla="*/ 1078578 h 1211036"/>
                  <a:gd name="connsiteX8" fmla="*/ 1852998 w 1955089"/>
                  <a:gd name="connsiteY8" fmla="*/ 1174156 h 1211036"/>
                  <a:gd name="connsiteX9" fmla="*/ 1742635 w 1955089"/>
                  <a:gd name="connsiteY9" fmla="*/ 1206802 h 1211036"/>
                  <a:gd name="connsiteX10" fmla="*/ 1674507 w 1955089"/>
                  <a:gd name="connsiteY10" fmla="*/ 1204490 h 1211036"/>
                  <a:gd name="connsiteX11" fmla="*/ 709411 w 1955089"/>
                  <a:gd name="connsiteY11" fmla="*/ 1206576 h 1211036"/>
                  <a:gd name="connsiteX12" fmla="*/ 569363 w 1955089"/>
                  <a:gd name="connsiteY12" fmla="*/ 1204227 h 1211036"/>
                  <a:gd name="connsiteX13" fmla="*/ 207703 w 1955089"/>
                  <a:gd name="connsiteY13" fmla="*/ 1209002 h 1211036"/>
                  <a:gd name="connsiteX14" fmla="*/ 98440 w 1955089"/>
                  <a:gd name="connsiteY14" fmla="*/ 1165705 h 1211036"/>
                  <a:gd name="connsiteX15" fmla="*/ 53168 w 1955089"/>
                  <a:gd name="connsiteY15" fmla="*/ 1071491 h 1211036"/>
                  <a:gd name="connsiteX16" fmla="*/ 40957 w 1955089"/>
                  <a:gd name="connsiteY16" fmla="*/ 941331 h 1211036"/>
                  <a:gd name="connsiteX17" fmla="*/ 36337 w 1955089"/>
                  <a:gd name="connsiteY17" fmla="*/ 866378 h 1211036"/>
                  <a:gd name="connsiteX18" fmla="*/ 26023 w 1955089"/>
                  <a:gd name="connsiteY18" fmla="*/ 720602 h 1211036"/>
                  <a:gd name="connsiteX19" fmla="*/ 124 w 1955089"/>
                  <a:gd name="connsiteY19" fmla="*/ 55326 h 1211036"/>
                  <a:gd name="connsiteX0" fmla="*/ 2460 w 1957425"/>
                  <a:gd name="connsiteY0" fmla="*/ 54838 h 1210548"/>
                  <a:gd name="connsiteX1" fmla="*/ 22932 w 1957425"/>
                  <a:gd name="connsiteY1" fmla="*/ 37779 h 1210548"/>
                  <a:gd name="connsiteX2" fmla="*/ 195530 w 1957425"/>
                  <a:gd name="connsiteY2" fmla="*/ 42198 h 1210548"/>
                  <a:gd name="connsiteX3" fmla="*/ 547279 w 1957425"/>
                  <a:gd name="connsiteY3" fmla="*/ 37381 h 1210548"/>
                  <a:gd name="connsiteX4" fmla="*/ 1492990 w 1957425"/>
                  <a:gd name="connsiteY4" fmla="*/ 42691 h 1210548"/>
                  <a:gd name="connsiteX5" fmla="*/ 1957425 w 1957425"/>
                  <a:gd name="connsiteY5" fmla="*/ 55169 h 1210548"/>
                  <a:gd name="connsiteX6" fmla="*/ 1947553 w 1957425"/>
                  <a:gd name="connsiteY6" fmla="*/ 546048 h 1210548"/>
                  <a:gd name="connsiteX7" fmla="*/ 1924264 w 1957425"/>
                  <a:gd name="connsiteY7" fmla="*/ 1078090 h 1210548"/>
                  <a:gd name="connsiteX8" fmla="*/ 1855334 w 1957425"/>
                  <a:gd name="connsiteY8" fmla="*/ 1173668 h 1210548"/>
                  <a:gd name="connsiteX9" fmla="*/ 1744971 w 1957425"/>
                  <a:gd name="connsiteY9" fmla="*/ 1206314 h 1210548"/>
                  <a:gd name="connsiteX10" fmla="*/ 1676843 w 1957425"/>
                  <a:gd name="connsiteY10" fmla="*/ 1204002 h 1210548"/>
                  <a:gd name="connsiteX11" fmla="*/ 711747 w 1957425"/>
                  <a:gd name="connsiteY11" fmla="*/ 1206088 h 1210548"/>
                  <a:gd name="connsiteX12" fmla="*/ 571699 w 1957425"/>
                  <a:gd name="connsiteY12" fmla="*/ 1203739 h 1210548"/>
                  <a:gd name="connsiteX13" fmla="*/ 210039 w 1957425"/>
                  <a:gd name="connsiteY13" fmla="*/ 1208514 h 1210548"/>
                  <a:gd name="connsiteX14" fmla="*/ 100776 w 1957425"/>
                  <a:gd name="connsiteY14" fmla="*/ 1165217 h 1210548"/>
                  <a:gd name="connsiteX15" fmla="*/ 55504 w 1957425"/>
                  <a:gd name="connsiteY15" fmla="*/ 1071003 h 1210548"/>
                  <a:gd name="connsiteX16" fmla="*/ 43293 w 1957425"/>
                  <a:gd name="connsiteY16" fmla="*/ 940843 h 1210548"/>
                  <a:gd name="connsiteX17" fmla="*/ 38673 w 1957425"/>
                  <a:gd name="connsiteY17" fmla="*/ 865890 h 1210548"/>
                  <a:gd name="connsiteX18" fmla="*/ 28359 w 1957425"/>
                  <a:gd name="connsiteY18" fmla="*/ 720114 h 1210548"/>
                  <a:gd name="connsiteX19" fmla="*/ 2460 w 1957425"/>
                  <a:gd name="connsiteY19" fmla="*/ 54838 h 1210548"/>
                  <a:gd name="connsiteX0" fmla="*/ 2460 w 1957425"/>
                  <a:gd name="connsiteY0" fmla="*/ 54838 h 1210548"/>
                  <a:gd name="connsiteX1" fmla="*/ 22932 w 1957425"/>
                  <a:gd name="connsiteY1" fmla="*/ 37779 h 1210548"/>
                  <a:gd name="connsiteX2" fmla="*/ 195530 w 1957425"/>
                  <a:gd name="connsiteY2" fmla="*/ 42198 h 1210548"/>
                  <a:gd name="connsiteX3" fmla="*/ 547279 w 1957425"/>
                  <a:gd name="connsiteY3" fmla="*/ 37381 h 1210548"/>
                  <a:gd name="connsiteX4" fmla="*/ 1504420 w 1957425"/>
                  <a:gd name="connsiteY4" fmla="*/ 27451 h 1210548"/>
                  <a:gd name="connsiteX5" fmla="*/ 1957425 w 1957425"/>
                  <a:gd name="connsiteY5" fmla="*/ 55169 h 1210548"/>
                  <a:gd name="connsiteX6" fmla="*/ 1947553 w 1957425"/>
                  <a:gd name="connsiteY6" fmla="*/ 546048 h 1210548"/>
                  <a:gd name="connsiteX7" fmla="*/ 1924264 w 1957425"/>
                  <a:gd name="connsiteY7" fmla="*/ 1078090 h 1210548"/>
                  <a:gd name="connsiteX8" fmla="*/ 1855334 w 1957425"/>
                  <a:gd name="connsiteY8" fmla="*/ 1173668 h 1210548"/>
                  <a:gd name="connsiteX9" fmla="*/ 1744971 w 1957425"/>
                  <a:gd name="connsiteY9" fmla="*/ 1206314 h 1210548"/>
                  <a:gd name="connsiteX10" fmla="*/ 1676843 w 1957425"/>
                  <a:gd name="connsiteY10" fmla="*/ 1204002 h 1210548"/>
                  <a:gd name="connsiteX11" fmla="*/ 711747 w 1957425"/>
                  <a:gd name="connsiteY11" fmla="*/ 1206088 h 1210548"/>
                  <a:gd name="connsiteX12" fmla="*/ 571699 w 1957425"/>
                  <a:gd name="connsiteY12" fmla="*/ 1203739 h 1210548"/>
                  <a:gd name="connsiteX13" fmla="*/ 210039 w 1957425"/>
                  <a:gd name="connsiteY13" fmla="*/ 1208514 h 1210548"/>
                  <a:gd name="connsiteX14" fmla="*/ 100776 w 1957425"/>
                  <a:gd name="connsiteY14" fmla="*/ 1165217 h 1210548"/>
                  <a:gd name="connsiteX15" fmla="*/ 55504 w 1957425"/>
                  <a:gd name="connsiteY15" fmla="*/ 1071003 h 1210548"/>
                  <a:gd name="connsiteX16" fmla="*/ 43293 w 1957425"/>
                  <a:gd name="connsiteY16" fmla="*/ 940843 h 1210548"/>
                  <a:gd name="connsiteX17" fmla="*/ 38673 w 1957425"/>
                  <a:gd name="connsiteY17" fmla="*/ 865890 h 1210548"/>
                  <a:gd name="connsiteX18" fmla="*/ 28359 w 1957425"/>
                  <a:gd name="connsiteY18" fmla="*/ 720114 h 1210548"/>
                  <a:gd name="connsiteX19" fmla="*/ 2460 w 1957425"/>
                  <a:gd name="connsiteY19" fmla="*/ 54838 h 1210548"/>
                  <a:gd name="connsiteX0" fmla="*/ 2460 w 1957425"/>
                  <a:gd name="connsiteY0" fmla="*/ 54838 h 1210548"/>
                  <a:gd name="connsiteX1" fmla="*/ 22932 w 1957425"/>
                  <a:gd name="connsiteY1" fmla="*/ 37779 h 1210548"/>
                  <a:gd name="connsiteX2" fmla="*/ 195530 w 1957425"/>
                  <a:gd name="connsiteY2" fmla="*/ 42198 h 1210548"/>
                  <a:gd name="connsiteX3" fmla="*/ 547279 w 1957425"/>
                  <a:gd name="connsiteY3" fmla="*/ 37381 h 1210548"/>
                  <a:gd name="connsiteX4" fmla="*/ 1504420 w 1957425"/>
                  <a:gd name="connsiteY4" fmla="*/ 27451 h 1210548"/>
                  <a:gd name="connsiteX5" fmla="*/ 1957425 w 1957425"/>
                  <a:gd name="connsiteY5" fmla="*/ 55169 h 1210548"/>
                  <a:gd name="connsiteX6" fmla="*/ 1947553 w 1957425"/>
                  <a:gd name="connsiteY6" fmla="*/ 546048 h 1210548"/>
                  <a:gd name="connsiteX7" fmla="*/ 1924264 w 1957425"/>
                  <a:gd name="connsiteY7" fmla="*/ 1078090 h 1210548"/>
                  <a:gd name="connsiteX8" fmla="*/ 1855334 w 1957425"/>
                  <a:gd name="connsiteY8" fmla="*/ 1181288 h 1210548"/>
                  <a:gd name="connsiteX9" fmla="*/ 1744971 w 1957425"/>
                  <a:gd name="connsiteY9" fmla="*/ 1206314 h 1210548"/>
                  <a:gd name="connsiteX10" fmla="*/ 1676843 w 1957425"/>
                  <a:gd name="connsiteY10" fmla="*/ 1204002 h 1210548"/>
                  <a:gd name="connsiteX11" fmla="*/ 711747 w 1957425"/>
                  <a:gd name="connsiteY11" fmla="*/ 1206088 h 1210548"/>
                  <a:gd name="connsiteX12" fmla="*/ 571699 w 1957425"/>
                  <a:gd name="connsiteY12" fmla="*/ 1203739 h 1210548"/>
                  <a:gd name="connsiteX13" fmla="*/ 210039 w 1957425"/>
                  <a:gd name="connsiteY13" fmla="*/ 1208514 h 1210548"/>
                  <a:gd name="connsiteX14" fmla="*/ 100776 w 1957425"/>
                  <a:gd name="connsiteY14" fmla="*/ 1165217 h 1210548"/>
                  <a:gd name="connsiteX15" fmla="*/ 55504 w 1957425"/>
                  <a:gd name="connsiteY15" fmla="*/ 1071003 h 1210548"/>
                  <a:gd name="connsiteX16" fmla="*/ 43293 w 1957425"/>
                  <a:gd name="connsiteY16" fmla="*/ 940843 h 1210548"/>
                  <a:gd name="connsiteX17" fmla="*/ 38673 w 1957425"/>
                  <a:gd name="connsiteY17" fmla="*/ 865890 h 1210548"/>
                  <a:gd name="connsiteX18" fmla="*/ 28359 w 1957425"/>
                  <a:gd name="connsiteY18" fmla="*/ 720114 h 1210548"/>
                  <a:gd name="connsiteX19" fmla="*/ 2460 w 1957425"/>
                  <a:gd name="connsiteY19" fmla="*/ 54838 h 1210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957425" h="1210548">
                    <a:moveTo>
                      <a:pt x="2460" y="54838"/>
                    </a:moveTo>
                    <a:cubicBezTo>
                      <a:pt x="1556" y="-58884"/>
                      <a:pt x="-9246" y="39886"/>
                      <a:pt x="22932" y="37779"/>
                    </a:cubicBezTo>
                    <a:cubicBezTo>
                      <a:pt x="55110" y="35672"/>
                      <a:pt x="108139" y="42264"/>
                      <a:pt x="195530" y="42198"/>
                    </a:cubicBezTo>
                    <a:cubicBezTo>
                      <a:pt x="282921" y="42132"/>
                      <a:pt x="483064" y="53435"/>
                      <a:pt x="547279" y="37381"/>
                    </a:cubicBezTo>
                    <a:cubicBezTo>
                      <a:pt x="1855024" y="70075"/>
                      <a:pt x="727839" y="57319"/>
                      <a:pt x="1504420" y="27451"/>
                    </a:cubicBezTo>
                    <a:cubicBezTo>
                      <a:pt x="1543749" y="37283"/>
                      <a:pt x="1957861" y="26953"/>
                      <a:pt x="1957425" y="55169"/>
                    </a:cubicBezTo>
                    <a:cubicBezTo>
                      <a:pt x="1956634" y="106386"/>
                      <a:pt x="1953847" y="400918"/>
                      <a:pt x="1947553" y="546048"/>
                    </a:cubicBezTo>
                    <a:cubicBezTo>
                      <a:pt x="1958544" y="772731"/>
                      <a:pt x="1939634" y="972217"/>
                      <a:pt x="1924264" y="1078090"/>
                    </a:cubicBezTo>
                    <a:cubicBezTo>
                      <a:pt x="1908894" y="1183963"/>
                      <a:pt x="1885216" y="1159917"/>
                      <a:pt x="1855334" y="1181288"/>
                    </a:cubicBezTo>
                    <a:cubicBezTo>
                      <a:pt x="1825452" y="1202659"/>
                      <a:pt x="1789216" y="1201398"/>
                      <a:pt x="1744971" y="1206314"/>
                    </a:cubicBezTo>
                    <a:cubicBezTo>
                      <a:pt x="1730223" y="1211230"/>
                      <a:pt x="1835399" y="1207452"/>
                      <a:pt x="1676843" y="1204002"/>
                    </a:cubicBezTo>
                    <a:cubicBezTo>
                      <a:pt x="1355219" y="1197004"/>
                      <a:pt x="1033446" y="1205393"/>
                      <a:pt x="711747" y="1206088"/>
                    </a:cubicBezTo>
                    <a:cubicBezTo>
                      <a:pt x="696999" y="1211004"/>
                      <a:pt x="655317" y="1203335"/>
                      <a:pt x="571699" y="1203739"/>
                    </a:cubicBezTo>
                    <a:cubicBezTo>
                      <a:pt x="488081" y="1204143"/>
                      <a:pt x="288526" y="1214934"/>
                      <a:pt x="210039" y="1208514"/>
                    </a:cubicBezTo>
                    <a:cubicBezTo>
                      <a:pt x="131552" y="1202094"/>
                      <a:pt x="126532" y="1188135"/>
                      <a:pt x="100776" y="1165217"/>
                    </a:cubicBezTo>
                    <a:cubicBezTo>
                      <a:pt x="75020" y="1142299"/>
                      <a:pt x="73120" y="1128237"/>
                      <a:pt x="55504" y="1071003"/>
                    </a:cubicBezTo>
                    <a:cubicBezTo>
                      <a:pt x="39431" y="977212"/>
                      <a:pt x="46098" y="975029"/>
                      <a:pt x="43293" y="940843"/>
                    </a:cubicBezTo>
                    <a:cubicBezTo>
                      <a:pt x="40488" y="906658"/>
                      <a:pt x="43157" y="890553"/>
                      <a:pt x="38673" y="865890"/>
                    </a:cubicBezTo>
                    <a:cubicBezTo>
                      <a:pt x="33324" y="836468"/>
                      <a:pt x="33275" y="749611"/>
                      <a:pt x="28359" y="720114"/>
                    </a:cubicBezTo>
                    <a:cubicBezTo>
                      <a:pt x="8059" y="253203"/>
                      <a:pt x="3364" y="168560"/>
                      <a:pt x="2460" y="54838"/>
                    </a:cubicBezTo>
                    <a:close/>
                  </a:path>
                </a:pathLst>
              </a:custGeom>
              <a:solidFill>
                <a:schemeClr val="accent5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" name="Group 4"/>
            <p:cNvGrpSpPr/>
            <p:nvPr/>
          </p:nvGrpSpPr>
          <p:grpSpPr>
            <a:xfrm>
              <a:off x="1573366" y="2358120"/>
              <a:ext cx="843103" cy="659016"/>
              <a:chOff x="4168312" y="5164444"/>
              <a:chExt cx="843103" cy="659016"/>
            </a:xfrm>
          </p:grpSpPr>
          <p:sp>
            <p:nvSpPr>
              <p:cNvPr id="25" name="TextBox 24"/>
              <p:cNvSpPr txBox="1"/>
              <p:nvPr/>
            </p:nvSpPr>
            <p:spPr>
              <a:xfrm>
                <a:off x="4168312" y="5238685"/>
                <a:ext cx="81736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>
                    <a:latin typeface="Comic Sans MS" panose="030F0702030302020204" pitchFamily="66" charset="0"/>
                  </a:rPr>
                  <a:t>7</a:t>
                </a:r>
              </a:p>
            </p:txBody>
          </p:sp>
          <p:pic>
            <p:nvPicPr>
              <p:cNvPr id="28" name="Picture 27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30268" y="5164444"/>
                <a:ext cx="581147" cy="643900"/>
              </a:xfrm>
              <a:prstGeom prst="rect">
                <a:avLst/>
              </a:prstGeom>
              <a:effectLst/>
            </p:spPr>
          </p:pic>
        </p:grpSp>
      </p:grpSp>
      <p:grpSp>
        <p:nvGrpSpPr>
          <p:cNvPr id="30" name="Group 29"/>
          <p:cNvGrpSpPr/>
          <p:nvPr/>
        </p:nvGrpSpPr>
        <p:grpSpPr>
          <a:xfrm>
            <a:off x="5371216" y="1048601"/>
            <a:ext cx="2797740" cy="3305559"/>
            <a:chOff x="5371216" y="1455699"/>
            <a:chExt cx="2797740" cy="3305559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71216" y="1909635"/>
              <a:ext cx="2797740" cy="2851623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6169068" y="2362844"/>
              <a:ext cx="479330" cy="1982541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181768" y="3438163"/>
              <a:ext cx="466630" cy="180231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</p:txBody>
        </p:sp>
        <p:sp>
          <p:nvSpPr>
            <p:cNvPr id="9" name="Freeform 8"/>
            <p:cNvSpPr/>
            <p:nvPr/>
          </p:nvSpPr>
          <p:spPr>
            <a:xfrm>
              <a:off x="5809737" y="2411693"/>
              <a:ext cx="1703584" cy="2208956"/>
            </a:xfrm>
            <a:custGeom>
              <a:avLst/>
              <a:gdLst>
                <a:gd name="connsiteX0" fmla="*/ 0 w 2032900"/>
                <a:gd name="connsiteY0" fmla="*/ 0 h 1224133"/>
                <a:gd name="connsiteX1" fmla="*/ 0 w 2032900"/>
                <a:gd name="connsiteY1" fmla="*/ 0 h 1224133"/>
                <a:gd name="connsiteX2" fmla="*/ 132735 w 2032900"/>
                <a:gd name="connsiteY2" fmla="*/ 29497 h 1224133"/>
                <a:gd name="connsiteX3" fmla="*/ 324464 w 2032900"/>
                <a:gd name="connsiteY3" fmla="*/ 0 h 1224133"/>
                <a:gd name="connsiteX4" fmla="*/ 1887793 w 2032900"/>
                <a:gd name="connsiteY4" fmla="*/ 14749 h 1224133"/>
                <a:gd name="connsiteX5" fmla="*/ 2005781 w 2032900"/>
                <a:gd name="connsiteY5" fmla="*/ 44245 h 1224133"/>
                <a:gd name="connsiteX6" fmla="*/ 1976284 w 2032900"/>
                <a:gd name="connsiteY6" fmla="*/ 501445 h 1224133"/>
                <a:gd name="connsiteX7" fmla="*/ 1976284 w 2032900"/>
                <a:gd name="connsiteY7" fmla="*/ 1061884 h 1224133"/>
                <a:gd name="connsiteX8" fmla="*/ 1902542 w 2032900"/>
                <a:gd name="connsiteY8" fmla="*/ 1150374 h 1224133"/>
                <a:gd name="connsiteX9" fmla="*/ 1769806 w 2032900"/>
                <a:gd name="connsiteY9" fmla="*/ 1165123 h 1224133"/>
                <a:gd name="connsiteX10" fmla="*/ 1725561 w 2032900"/>
                <a:gd name="connsiteY10" fmla="*/ 1179871 h 1224133"/>
                <a:gd name="connsiteX11" fmla="*/ 678426 w 2032900"/>
                <a:gd name="connsiteY11" fmla="*/ 1209368 h 1224133"/>
                <a:gd name="connsiteX12" fmla="*/ 634181 w 2032900"/>
                <a:gd name="connsiteY12" fmla="*/ 1224116 h 1224133"/>
                <a:gd name="connsiteX13" fmla="*/ 221226 w 2032900"/>
                <a:gd name="connsiteY13" fmla="*/ 1194619 h 1224133"/>
                <a:gd name="connsiteX14" fmla="*/ 176981 w 2032900"/>
                <a:gd name="connsiteY14" fmla="*/ 1165123 h 1224133"/>
                <a:gd name="connsiteX15" fmla="*/ 88490 w 2032900"/>
                <a:gd name="connsiteY15" fmla="*/ 1120878 h 1224133"/>
                <a:gd name="connsiteX16" fmla="*/ 44245 w 2032900"/>
                <a:gd name="connsiteY16" fmla="*/ 899652 h 1224133"/>
                <a:gd name="connsiteX17" fmla="*/ 29497 w 2032900"/>
                <a:gd name="connsiteY17" fmla="*/ 825910 h 1224133"/>
                <a:gd name="connsiteX18" fmla="*/ 14748 w 2032900"/>
                <a:gd name="connsiteY18" fmla="*/ 737419 h 1224133"/>
                <a:gd name="connsiteX19" fmla="*/ 0 w 2032900"/>
                <a:gd name="connsiteY19" fmla="*/ 0 h 1224133"/>
                <a:gd name="connsiteX0" fmla="*/ 0 w 2014972"/>
                <a:gd name="connsiteY0" fmla="*/ 0 h 1224133"/>
                <a:gd name="connsiteX1" fmla="*/ 0 w 2014972"/>
                <a:gd name="connsiteY1" fmla="*/ 0 h 1224133"/>
                <a:gd name="connsiteX2" fmla="*/ 132735 w 2014972"/>
                <a:gd name="connsiteY2" fmla="*/ 29497 h 1224133"/>
                <a:gd name="connsiteX3" fmla="*/ 324464 w 2014972"/>
                <a:gd name="connsiteY3" fmla="*/ 0 h 1224133"/>
                <a:gd name="connsiteX4" fmla="*/ 1887793 w 2014972"/>
                <a:gd name="connsiteY4" fmla="*/ 14749 h 1224133"/>
                <a:gd name="connsiteX5" fmla="*/ 1976284 w 2014972"/>
                <a:gd name="connsiteY5" fmla="*/ 73742 h 1224133"/>
                <a:gd name="connsiteX6" fmla="*/ 1976284 w 2014972"/>
                <a:gd name="connsiteY6" fmla="*/ 501445 h 1224133"/>
                <a:gd name="connsiteX7" fmla="*/ 1976284 w 2014972"/>
                <a:gd name="connsiteY7" fmla="*/ 1061884 h 1224133"/>
                <a:gd name="connsiteX8" fmla="*/ 1902542 w 2014972"/>
                <a:gd name="connsiteY8" fmla="*/ 1150374 h 1224133"/>
                <a:gd name="connsiteX9" fmla="*/ 1769806 w 2014972"/>
                <a:gd name="connsiteY9" fmla="*/ 1165123 h 1224133"/>
                <a:gd name="connsiteX10" fmla="*/ 1725561 w 2014972"/>
                <a:gd name="connsiteY10" fmla="*/ 1179871 h 1224133"/>
                <a:gd name="connsiteX11" fmla="*/ 678426 w 2014972"/>
                <a:gd name="connsiteY11" fmla="*/ 1209368 h 1224133"/>
                <a:gd name="connsiteX12" fmla="*/ 634181 w 2014972"/>
                <a:gd name="connsiteY12" fmla="*/ 1224116 h 1224133"/>
                <a:gd name="connsiteX13" fmla="*/ 221226 w 2014972"/>
                <a:gd name="connsiteY13" fmla="*/ 1194619 h 1224133"/>
                <a:gd name="connsiteX14" fmla="*/ 176981 w 2014972"/>
                <a:gd name="connsiteY14" fmla="*/ 1165123 h 1224133"/>
                <a:gd name="connsiteX15" fmla="*/ 88490 w 2014972"/>
                <a:gd name="connsiteY15" fmla="*/ 1120878 h 1224133"/>
                <a:gd name="connsiteX16" fmla="*/ 44245 w 2014972"/>
                <a:gd name="connsiteY16" fmla="*/ 899652 h 1224133"/>
                <a:gd name="connsiteX17" fmla="*/ 29497 w 2014972"/>
                <a:gd name="connsiteY17" fmla="*/ 825910 h 1224133"/>
                <a:gd name="connsiteX18" fmla="*/ 14748 w 2014972"/>
                <a:gd name="connsiteY18" fmla="*/ 737419 h 1224133"/>
                <a:gd name="connsiteX19" fmla="*/ 0 w 2014972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902542 w 1984759"/>
                <a:gd name="connsiteY8" fmla="*/ 1150374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858296 w 1984759"/>
                <a:gd name="connsiteY8" fmla="*/ 11208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117986 w 1984759"/>
                <a:gd name="connsiteY15" fmla="*/ 1091381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117986 w 1984759"/>
                <a:gd name="connsiteY15" fmla="*/ 1091381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76889 w 1984759"/>
                <a:gd name="connsiteY15" fmla="*/ 1081106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76889 w 1984759"/>
                <a:gd name="connsiteY15" fmla="*/ 1081106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53194 w 1984759"/>
                <a:gd name="connsiteY18" fmla="*/ 678923 h 1224133"/>
                <a:gd name="connsiteX19" fmla="*/ 0 w 1984759"/>
                <a:gd name="connsiteY19" fmla="*/ 0 h 1224133"/>
                <a:gd name="connsiteX0" fmla="*/ 0 w 1984759"/>
                <a:gd name="connsiteY0" fmla="*/ 0 h 1210129"/>
                <a:gd name="connsiteX1" fmla="*/ 0 w 1984759"/>
                <a:gd name="connsiteY1" fmla="*/ 0 h 1210129"/>
                <a:gd name="connsiteX2" fmla="*/ 132735 w 1984759"/>
                <a:gd name="connsiteY2" fmla="*/ 29497 h 1210129"/>
                <a:gd name="connsiteX3" fmla="*/ 324464 w 1984759"/>
                <a:gd name="connsiteY3" fmla="*/ 0 h 1210129"/>
                <a:gd name="connsiteX4" fmla="*/ 1887793 w 1984759"/>
                <a:gd name="connsiteY4" fmla="*/ 14749 h 1210129"/>
                <a:gd name="connsiteX5" fmla="*/ 1976284 w 1984759"/>
                <a:gd name="connsiteY5" fmla="*/ 73742 h 1210129"/>
                <a:gd name="connsiteX6" fmla="*/ 1946788 w 1984759"/>
                <a:gd name="connsiteY6" fmla="*/ 501445 h 1210129"/>
                <a:gd name="connsiteX7" fmla="*/ 1932039 w 1984759"/>
                <a:gd name="connsiteY7" fmla="*/ 1047135 h 1210129"/>
                <a:gd name="connsiteX8" fmla="*/ 1880169 w 1984759"/>
                <a:gd name="connsiteY8" fmla="*/ 1132477 h 1210129"/>
                <a:gd name="connsiteX9" fmla="*/ 1769806 w 1984759"/>
                <a:gd name="connsiteY9" fmla="*/ 1165123 h 1210129"/>
                <a:gd name="connsiteX10" fmla="*/ 1725561 w 1984759"/>
                <a:gd name="connsiteY10" fmla="*/ 1179871 h 1210129"/>
                <a:gd name="connsiteX11" fmla="*/ 678426 w 1984759"/>
                <a:gd name="connsiteY11" fmla="*/ 1209368 h 1210129"/>
                <a:gd name="connsiteX12" fmla="*/ 572536 w 1984759"/>
                <a:gd name="connsiteY12" fmla="*/ 1193294 h 1210129"/>
                <a:gd name="connsiteX13" fmla="*/ 221226 w 1984759"/>
                <a:gd name="connsiteY13" fmla="*/ 1194619 h 1210129"/>
                <a:gd name="connsiteX14" fmla="*/ 176981 w 1984759"/>
                <a:gd name="connsiteY14" fmla="*/ 1165123 h 1210129"/>
                <a:gd name="connsiteX15" fmla="*/ 76889 w 1984759"/>
                <a:gd name="connsiteY15" fmla="*/ 1081106 h 1210129"/>
                <a:gd name="connsiteX16" fmla="*/ 44245 w 1984759"/>
                <a:gd name="connsiteY16" fmla="*/ 899652 h 1210129"/>
                <a:gd name="connsiteX17" fmla="*/ 73743 w 1984759"/>
                <a:gd name="connsiteY17" fmla="*/ 855407 h 1210129"/>
                <a:gd name="connsiteX18" fmla="*/ 53194 w 1984759"/>
                <a:gd name="connsiteY18" fmla="*/ 678923 h 1210129"/>
                <a:gd name="connsiteX19" fmla="*/ 0 w 1984759"/>
                <a:gd name="connsiteY19" fmla="*/ 0 h 1210129"/>
                <a:gd name="connsiteX0" fmla="*/ 0 w 1984759"/>
                <a:gd name="connsiteY0" fmla="*/ 0 h 1209609"/>
                <a:gd name="connsiteX1" fmla="*/ 0 w 1984759"/>
                <a:gd name="connsiteY1" fmla="*/ 0 h 1209609"/>
                <a:gd name="connsiteX2" fmla="*/ 132735 w 1984759"/>
                <a:gd name="connsiteY2" fmla="*/ 29497 h 1209609"/>
                <a:gd name="connsiteX3" fmla="*/ 324464 w 1984759"/>
                <a:gd name="connsiteY3" fmla="*/ 0 h 1209609"/>
                <a:gd name="connsiteX4" fmla="*/ 1887793 w 1984759"/>
                <a:gd name="connsiteY4" fmla="*/ 14749 h 1209609"/>
                <a:gd name="connsiteX5" fmla="*/ 1976284 w 1984759"/>
                <a:gd name="connsiteY5" fmla="*/ 73742 h 1209609"/>
                <a:gd name="connsiteX6" fmla="*/ 1946788 w 1984759"/>
                <a:gd name="connsiteY6" fmla="*/ 501445 h 1209609"/>
                <a:gd name="connsiteX7" fmla="*/ 1932039 w 1984759"/>
                <a:gd name="connsiteY7" fmla="*/ 1047135 h 1209609"/>
                <a:gd name="connsiteX8" fmla="*/ 1880169 w 1984759"/>
                <a:gd name="connsiteY8" fmla="*/ 1132477 h 1209609"/>
                <a:gd name="connsiteX9" fmla="*/ 1769806 w 1984759"/>
                <a:gd name="connsiteY9" fmla="*/ 1165123 h 1209609"/>
                <a:gd name="connsiteX10" fmla="*/ 1725561 w 1984759"/>
                <a:gd name="connsiteY10" fmla="*/ 1179871 h 1209609"/>
                <a:gd name="connsiteX11" fmla="*/ 678426 w 1984759"/>
                <a:gd name="connsiteY11" fmla="*/ 1209368 h 1209609"/>
                <a:gd name="connsiteX12" fmla="*/ 603358 w 1984759"/>
                <a:gd name="connsiteY12" fmla="*/ 1141923 h 1209609"/>
                <a:gd name="connsiteX13" fmla="*/ 221226 w 1984759"/>
                <a:gd name="connsiteY13" fmla="*/ 1194619 h 1209609"/>
                <a:gd name="connsiteX14" fmla="*/ 176981 w 1984759"/>
                <a:gd name="connsiteY14" fmla="*/ 1165123 h 1209609"/>
                <a:gd name="connsiteX15" fmla="*/ 76889 w 1984759"/>
                <a:gd name="connsiteY15" fmla="*/ 1081106 h 1209609"/>
                <a:gd name="connsiteX16" fmla="*/ 44245 w 1984759"/>
                <a:gd name="connsiteY16" fmla="*/ 899652 h 1209609"/>
                <a:gd name="connsiteX17" fmla="*/ 73743 w 1984759"/>
                <a:gd name="connsiteY17" fmla="*/ 855407 h 1209609"/>
                <a:gd name="connsiteX18" fmla="*/ 53194 w 1984759"/>
                <a:gd name="connsiteY18" fmla="*/ 678923 h 1209609"/>
                <a:gd name="connsiteX19" fmla="*/ 0 w 1984759"/>
                <a:gd name="connsiteY19" fmla="*/ 0 h 1209609"/>
                <a:gd name="connsiteX0" fmla="*/ 0 w 1984759"/>
                <a:gd name="connsiteY0" fmla="*/ 0 h 1209899"/>
                <a:gd name="connsiteX1" fmla="*/ 0 w 1984759"/>
                <a:gd name="connsiteY1" fmla="*/ 0 h 1209899"/>
                <a:gd name="connsiteX2" fmla="*/ 132735 w 1984759"/>
                <a:gd name="connsiteY2" fmla="*/ 29497 h 1209899"/>
                <a:gd name="connsiteX3" fmla="*/ 324464 w 1984759"/>
                <a:gd name="connsiteY3" fmla="*/ 0 h 1209899"/>
                <a:gd name="connsiteX4" fmla="*/ 1887793 w 1984759"/>
                <a:gd name="connsiteY4" fmla="*/ 14749 h 1209899"/>
                <a:gd name="connsiteX5" fmla="*/ 1976284 w 1984759"/>
                <a:gd name="connsiteY5" fmla="*/ 73742 h 1209899"/>
                <a:gd name="connsiteX6" fmla="*/ 1946788 w 1984759"/>
                <a:gd name="connsiteY6" fmla="*/ 501445 h 1209899"/>
                <a:gd name="connsiteX7" fmla="*/ 1932039 w 1984759"/>
                <a:gd name="connsiteY7" fmla="*/ 1047135 h 1209899"/>
                <a:gd name="connsiteX8" fmla="*/ 1880169 w 1984759"/>
                <a:gd name="connsiteY8" fmla="*/ 1132477 h 1209899"/>
                <a:gd name="connsiteX9" fmla="*/ 1769806 w 1984759"/>
                <a:gd name="connsiteY9" fmla="*/ 1165123 h 1209899"/>
                <a:gd name="connsiteX10" fmla="*/ 1725561 w 1984759"/>
                <a:gd name="connsiteY10" fmla="*/ 1179871 h 1209899"/>
                <a:gd name="connsiteX11" fmla="*/ 678426 w 1984759"/>
                <a:gd name="connsiteY11" fmla="*/ 1209368 h 1209899"/>
                <a:gd name="connsiteX12" fmla="*/ 603358 w 1984759"/>
                <a:gd name="connsiteY12" fmla="*/ 1183020 h 1209899"/>
                <a:gd name="connsiteX13" fmla="*/ 221226 w 1984759"/>
                <a:gd name="connsiteY13" fmla="*/ 1194619 h 1209899"/>
                <a:gd name="connsiteX14" fmla="*/ 176981 w 1984759"/>
                <a:gd name="connsiteY14" fmla="*/ 1165123 h 1209899"/>
                <a:gd name="connsiteX15" fmla="*/ 76889 w 1984759"/>
                <a:gd name="connsiteY15" fmla="*/ 1081106 h 1209899"/>
                <a:gd name="connsiteX16" fmla="*/ 44245 w 1984759"/>
                <a:gd name="connsiteY16" fmla="*/ 899652 h 1209899"/>
                <a:gd name="connsiteX17" fmla="*/ 73743 w 1984759"/>
                <a:gd name="connsiteY17" fmla="*/ 855407 h 1209899"/>
                <a:gd name="connsiteX18" fmla="*/ 53194 w 1984759"/>
                <a:gd name="connsiteY18" fmla="*/ 678923 h 1209899"/>
                <a:gd name="connsiteX19" fmla="*/ 0 w 1984759"/>
                <a:gd name="connsiteY19" fmla="*/ 0 h 1209899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76889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231001 w 1984759"/>
                <a:gd name="connsiteY15" fmla="*/ 1060558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60558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87163 w 1984759"/>
                <a:gd name="connsiteY15" fmla="*/ 1050284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7163 w 1984759"/>
                <a:gd name="connsiteY15" fmla="*/ 1050284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68128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32084 w 1989548"/>
                <a:gd name="connsiteY0" fmla="*/ 14029 h 1197828"/>
                <a:gd name="connsiteX1" fmla="*/ 4789 w 1989548"/>
                <a:gd name="connsiteY1" fmla="*/ 382 h 1197828"/>
                <a:gd name="connsiteX2" fmla="*/ 137524 w 1989548"/>
                <a:gd name="connsiteY2" fmla="*/ 29879 h 1197828"/>
                <a:gd name="connsiteX3" fmla="*/ 329253 w 1989548"/>
                <a:gd name="connsiteY3" fmla="*/ 382 h 1197828"/>
                <a:gd name="connsiteX4" fmla="*/ 1892582 w 1989548"/>
                <a:gd name="connsiteY4" fmla="*/ 15131 h 1197828"/>
                <a:gd name="connsiteX5" fmla="*/ 1981073 w 1989548"/>
                <a:gd name="connsiteY5" fmla="*/ 74124 h 1197828"/>
                <a:gd name="connsiteX6" fmla="*/ 1951577 w 1989548"/>
                <a:gd name="connsiteY6" fmla="*/ 501827 h 1197828"/>
                <a:gd name="connsiteX7" fmla="*/ 1936828 w 1989548"/>
                <a:gd name="connsiteY7" fmla="*/ 1047517 h 1197828"/>
                <a:gd name="connsiteX8" fmla="*/ 1884958 w 1989548"/>
                <a:gd name="connsiteY8" fmla="*/ 1132859 h 1197828"/>
                <a:gd name="connsiteX9" fmla="*/ 1774595 w 1989548"/>
                <a:gd name="connsiteY9" fmla="*/ 1165505 h 1197828"/>
                <a:gd name="connsiteX10" fmla="*/ 1730350 w 1989548"/>
                <a:gd name="connsiteY10" fmla="*/ 1180253 h 1197828"/>
                <a:gd name="connsiteX11" fmla="*/ 724311 w 1989548"/>
                <a:gd name="connsiteY11" fmla="*/ 1178927 h 1197828"/>
                <a:gd name="connsiteX12" fmla="*/ 608147 w 1989548"/>
                <a:gd name="connsiteY12" fmla="*/ 1183402 h 1197828"/>
                <a:gd name="connsiteX13" fmla="*/ 226015 w 1989548"/>
                <a:gd name="connsiteY13" fmla="*/ 1195001 h 1197828"/>
                <a:gd name="connsiteX14" fmla="*/ 130400 w 1989548"/>
                <a:gd name="connsiteY14" fmla="*/ 1124408 h 1197828"/>
                <a:gd name="connsiteX15" fmla="*/ 85128 w 1989548"/>
                <a:gd name="connsiteY15" fmla="*/ 1030194 h 1197828"/>
                <a:gd name="connsiteX16" fmla="*/ 72917 w 1989548"/>
                <a:gd name="connsiteY16" fmla="*/ 900034 h 1197828"/>
                <a:gd name="connsiteX17" fmla="*/ 78532 w 1989548"/>
                <a:gd name="connsiteY17" fmla="*/ 855789 h 1197828"/>
                <a:gd name="connsiteX18" fmla="*/ 57983 w 1989548"/>
                <a:gd name="connsiteY18" fmla="*/ 679305 h 1197828"/>
                <a:gd name="connsiteX19" fmla="*/ 32084 w 1989548"/>
                <a:gd name="connsiteY19" fmla="*/ 14029 h 1197828"/>
                <a:gd name="connsiteX0" fmla="*/ 32084 w 1989548"/>
                <a:gd name="connsiteY0" fmla="*/ 14029 h 1197828"/>
                <a:gd name="connsiteX1" fmla="*/ 4789 w 1989548"/>
                <a:gd name="connsiteY1" fmla="*/ 382 h 1197828"/>
                <a:gd name="connsiteX2" fmla="*/ 137524 w 1989548"/>
                <a:gd name="connsiteY2" fmla="*/ 29879 h 1197828"/>
                <a:gd name="connsiteX3" fmla="*/ 329253 w 1989548"/>
                <a:gd name="connsiteY3" fmla="*/ 382 h 1197828"/>
                <a:gd name="connsiteX4" fmla="*/ 1892582 w 1989548"/>
                <a:gd name="connsiteY4" fmla="*/ 15131 h 1197828"/>
                <a:gd name="connsiteX5" fmla="*/ 1981073 w 1989548"/>
                <a:gd name="connsiteY5" fmla="*/ 74124 h 1197828"/>
                <a:gd name="connsiteX6" fmla="*/ 1951577 w 1989548"/>
                <a:gd name="connsiteY6" fmla="*/ 501827 h 1197828"/>
                <a:gd name="connsiteX7" fmla="*/ 1936828 w 1989548"/>
                <a:gd name="connsiteY7" fmla="*/ 1047517 h 1197828"/>
                <a:gd name="connsiteX8" fmla="*/ 1884958 w 1989548"/>
                <a:gd name="connsiteY8" fmla="*/ 1132859 h 1197828"/>
                <a:gd name="connsiteX9" fmla="*/ 1774595 w 1989548"/>
                <a:gd name="connsiteY9" fmla="*/ 1165505 h 1197828"/>
                <a:gd name="connsiteX10" fmla="*/ 1730350 w 1989548"/>
                <a:gd name="connsiteY10" fmla="*/ 1180253 h 1197828"/>
                <a:gd name="connsiteX11" fmla="*/ 724311 w 1989548"/>
                <a:gd name="connsiteY11" fmla="*/ 1178927 h 1197828"/>
                <a:gd name="connsiteX12" fmla="*/ 608147 w 1989548"/>
                <a:gd name="connsiteY12" fmla="*/ 1183402 h 1197828"/>
                <a:gd name="connsiteX13" fmla="*/ 226015 w 1989548"/>
                <a:gd name="connsiteY13" fmla="*/ 1195001 h 1197828"/>
                <a:gd name="connsiteX14" fmla="*/ 130400 w 1989548"/>
                <a:gd name="connsiteY14" fmla="*/ 1124408 h 1197828"/>
                <a:gd name="connsiteX15" fmla="*/ 85128 w 1989548"/>
                <a:gd name="connsiteY15" fmla="*/ 1030194 h 1197828"/>
                <a:gd name="connsiteX16" fmla="*/ 72917 w 1989548"/>
                <a:gd name="connsiteY16" fmla="*/ 900034 h 1197828"/>
                <a:gd name="connsiteX17" fmla="*/ 68297 w 1989548"/>
                <a:gd name="connsiteY17" fmla="*/ 825081 h 1197828"/>
                <a:gd name="connsiteX18" fmla="*/ 57983 w 1989548"/>
                <a:gd name="connsiteY18" fmla="*/ 679305 h 1197828"/>
                <a:gd name="connsiteX19" fmla="*/ 32084 w 1989548"/>
                <a:gd name="connsiteY19" fmla="*/ 14029 h 1197828"/>
                <a:gd name="connsiteX0" fmla="*/ 32084 w 1989548"/>
                <a:gd name="connsiteY0" fmla="*/ 14029 h 1184192"/>
                <a:gd name="connsiteX1" fmla="*/ 4789 w 1989548"/>
                <a:gd name="connsiteY1" fmla="*/ 382 h 1184192"/>
                <a:gd name="connsiteX2" fmla="*/ 137524 w 1989548"/>
                <a:gd name="connsiteY2" fmla="*/ 29879 h 1184192"/>
                <a:gd name="connsiteX3" fmla="*/ 329253 w 1989548"/>
                <a:gd name="connsiteY3" fmla="*/ 382 h 1184192"/>
                <a:gd name="connsiteX4" fmla="*/ 1892582 w 1989548"/>
                <a:gd name="connsiteY4" fmla="*/ 15131 h 1184192"/>
                <a:gd name="connsiteX5" fmla="*/ 1981073 w 1989548"/>
                <a:gd name="connsiteY5" fmla="*/ 74124 h 1184192"/>
                <a:gd name="connsiteX6" fmla="*/ 1951577 w 1989548"/>
                <a:gd name="connsiteY6" fmla="*/ 501827 h 1184192"/>
                <a:gd name="connsiteX7" fmla="*/ 1936828 w 1989548"/>
                <a:gd name="connsiteY7" fmla="*/ 1047517 h 1184192"/>
                <a:gd name="connsiteX8" fmla="*/ 1884958 w 1989548"/>
                <a:gd name="connsiteY8" fmla="*/ 1132859 h 1184192"/>
                <a:gd name="connsiteX9" fmla="*/ 1774595 w 1989548"/>
                <a:gd name="connsiteY9" fmla="*/ 1165505 h 1184192"/>
                <a:gd name="connsiteX10" fmla="*/ 1730350 w 1989548"/>
                <a:gd name="connsiteY10" fmla="*/ 1180253 h 1184192"/>
                <a:gd name="connsiteX11" fmla="*/ 724311 w 1989548"/>
                <a:gd name="connsiteY11" fmla="*/ 1178927 h 1184192"/>
                <a:gd name="connsiteX12" fmla="*/ 608147 w 1989548"/>
                <a:gd name="connsiteY12" fmla="*/ 1183402 h 1184192"/>
                <a:gd name="connsiteX13" fmla="*/ 239663 w 1989548"/>
                <a:gd name="connsiteY13" fmla="*/ 1167705 h 1184192"/>
                <a:gd name="connsiteX14" fmla="*/ 130400 w 1989548"/>
                <a:gd name="connsiteY14" fmla="*/ 1124408 h 1184192"/>
                <a:gd name="connsiteX15" fmla="*/ 85128 w 1989548"/>
                <a:gd name="connsiteY15" fmla="*/ 1030194 h 1184192"/>
                <a:gd name="connsiteX16" fmla="*/ 72917 w 1989548"/>
                <a:gd name="connsiteY16" fmla="*/ 900034 h 1184192"/>
                <a:gd name="connsiteX17" fmla="*/ 68297 w 1989548"/>
                <a:gd name="connsiteY17" fmla="*/ 825081 h 1184192"/>
                <a:gd name="connsiteX18" fmla="*/ 57983 w 1989548"/>
                <a:gd name="connsiteY18" fmla="*/ 679305 h 1184192"/>
                <a:gd name="connsiteX19" fmla="*/ 32084 w 1989548"/>
                <a:gd name="connsiteY19" fmla="*/ 14029 h 1184192"/>
                <a:gd name="connsiteX0" fmla="*/ 32084 w 1989548"/>
                <a:gd name="connsiteY0" fmla="*/ 14029 h 1180763"/>
                <a:gd name="connsiteX1" fmla="*/ 4789 w 1989548"/>
                <a:gd name="connsiteY1" fmla="*/ 382 h 1180763"/>
                <a:gd name="connsiteX2" fmla="*/ 137524 w 1989548"/>
                <a:gd name="connsiteY2" fmla="*/ 29879 h 1180763"/>
                <a:gd name="connsiteX3" fmla="*/ 329253 w 1989548"/>
                <a:gd name="connsiteY3" fmla="*/ 382 h 1180763"/>
                <a:gd name="connsiteX4" fmla="*/ 1892582 w 1989548"/>
                <a:gd name="connsiteY4" fmla="*/ 15131 h 1180763"/>
                <a:gd name="connsiteX5" fmla="*/ 1981073 w 1989548"/>
                <a:gd name="connsiteY5" fmla="*/ 74124 h 1180763"/>
                <a:gd name="connsiteX6" fmla="*/ 1951577 w 1989548"/>
                <a:gd name="connsiteY6" fmla="*/ 501827 h 1180763"/>
                <a:gd name="connsiteX7" fmla="*/ 1936828 w 1989548"/>
                <a:gd name="connsiteY7" fmla="*/ 1047517 h 1180763"/>
                <a:gd name="connsiteX8" fmla="*/ 1884958 w 1989548"/>
                <a:gd name="connsiteY8" fmla="*/ 1132859 h 1180763"/>
                <a:gd name="connsiteX9" fmla="*/ 1774595 w 1989548"/>
                <a:gd name="connsiteY9" fmla="*/ 1165505 h 1180763"/>
                <a:gd name="connsiteX10" fmla="*/ 1730350 w 1989548"/>
                <a:gd name="connsiteY10" fmla="*/ 1180253 h 1180763"/>
                <a:gd name="connsiteX11" fmla="*/ 724311 w 1989548"/>
                <a:gd name="connsiteY11" fmla="*/ 1178927 h 1180763"/>
                <a:gd name="connsiteX12" fmla="*/ 601323 w 1989548"/>
                <a:gd name="connsiteY12" fmla="*/ 1162930 h 1180763"/>
                <a:gd name="connsiteX13" fmla="*/ 239663 w 1989548"/>
                <a:gd name="connsiteY13" fmla="*/ 1167705 h 1180763"/>
                <a:gd name="connsiteX14" fmla="*/ 130400 w 1989548"/>
                <a:gd name="connsiteY14" fmla="*/ 1124408 h 1180763"/>
                <a:gd name="connsiteX15" fmla="*/ 85128 w 1989548"/>
                <a:gd name="connsiteY15" fmla="*/ 1030194 h 1180763"/>
                <a:gd name="connsiteX16" fmla="*/ 72917 w 1989548"/>
                <a:gd name="connsiteY16" fmla="*/ 900034 h 1180763"/>
                <a:gd name="connsiteX17" fmla="*/ 68297 w 1989548"/>
                <a:gd name="connsiteY17" fmla="*/ 825081 h 1180763"/>
                <a:gd name="connsiteX18" fmla="*/ 57983 w 1989548"/>
                <a:gd name="connsiteY18" fmla="*/ 679305 h 1180763"/>
                <a:gd name="connsiteX19" fmla="*/ 32084 w 1989548"/>
                <a:gd name="connsiteY19" fmla="*/ 14029 h 1180763"/>
                <a:gd name="connsiteX0" fmla="*/ 32084 w 1989548"/>
                <a:gd name="connsiteY0" fmla="*/ 14029 h 1180253"/>
                <a:gd name="connsiteX1" fmla="*/ 4789 w 1989548"/>
                <a:gd name="connsiteY1" fmla="*/ 382 h 1180253"/>
                <a:gd name="connsiteX2" fmla="*/ 137524 w 1989548"/>
                <a:gd name="connsiteY2" fmla="*/ 29879 h 1180253"/>
                <a:gd name="connsiteX3" fmla="*/ 329253 w 1989548"/>
                <a:gd name="connsiteY3" fmla="*/ 382 h 1180253"/>
                <a:gd name="connsiteX4" fmla="*/ 1892582 w 1989548"/>
                <a:gd name="connsiteY4" fmla="*/ 15131 h 1180253"/>
                <a:gd name="connsiteX5" fmla="*/ 1981073 w 1989548"/>
                <a:gd name="connsiteY5" fmla="*/ 74124 h 1180253"/>
                <a:gd name="connsiteX6" fmla="*/ 1951577 w 1989548"/>
                <a:gd name="connsiteY6" fmla="*/ 501827 h 1180253"/>
                <a:gd name="connsiteX7" fmla="*/ 1936828 w 1989548"/>
                <a:gd name="connsiteY7" fmla="*/ 1047517 h 1180253"/>
                <a:gd name="connsiteX8" fmla="*/ 1884958 w 1989548"/>
                <a:gd name="connsiteY8" fmla="*/ 1132859 h 1180253"/>
                <a:gd name="connsiteX9" fmla="*/ 1774595 w 1989548"/>
                <a:gd name="connsiteY9" fmla="*/ 1165505 h 1180253"/>
                <a:gd name="connsiteX10" fmla="*/ 1730350 w 1989548"/>
                <a:gd name="connsiteY10" fmla="*/ 1180253 h 1180253"/>
                <a:gd name="connsiteX11" fmla="*/ 741371 w 1989548"/>
                <a:gd name="connsiteY11" fmla="*/ 1165279 h 1180253"/>
                <a:gd name="connsiteX12" fmla="*/ 601323 w 1989548"/>
                <a:gd name="connsiteY12" fmla="*/ 1162930 h 1180253"/>
                <a:gd name="connsiteX13" fmla="*/ 239663 w 1989548"/>
                <a:gd name="connsiteY13" fmla="*/ 1167705 h 1180253"/>
                <a:gd name="connsiteX14" fmla="*/ 130400 w 1989548"/>
                <a:gd name="connsiteY14" fmla="*/ 1124408 h 1180253"/>
                <a:gd name="connsiteX15" fmla="*/ 85128 w 1989548"/>
                <a:gd name="connsiteY15" fmla="*/ 1030194 h 1180253"/>
                <a:gd name="connsiteX16" fmla="*/ 72917 w 1989548"/>
                <a:gd name="connsiteY16" fmla="*/ 900034 h 1180253"/>
                <a:gd name="connsiteX17" fmla="*/ 68297 w 1989548"/>
                <a:gd name="connsiteY17" fmla="*/ 825081 h 1180253"/>
                <a:gd name="connsiteX18" fmla="*/ 57983 w 1989548"/>
                <a:gd name="connsiteY18" fmla="*/ 679305 h 1180253"/>
                <a:gd name="connsiteX19" fmla="*/ 32084 w 1989548"/>
                <a:gd name="connsiteY19" fmla="*/ 14029 h 1180253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36828 w 1989548"/>
                <a:gd name="connsiteY7" fmla="*/ 1047517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36828 w 1989548"/>
                <a:gd name="connsiteY7" fmla="*/ 1047517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53888 w 1989548"/>
                <a:gd name="connsiteY7" fmla="*/ 1037281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96750"/>
                <a:gd name="connsiteY0" fmla="*/ 14029 h 1169739"/>
                <a:gd name="connsiteX1" fmla="*/ 4789 w 1996750"/>
                <a:gd name="connsiteY1" fmla="*/ 382 h 1169739"/>
                <a:gd name="connsiteX2" fmla="*/ 137524 w 1996750"/>
                <a:gd name="connsiteY2" fmla="*/ 29879 h 1169739"/>
                <a:gd name="connsiteX3" fmla="*/ 329253 w 1996750"/>
                <a:gd name="connsiteY3" fmla="*/ 382 h 1169739"/>
                <a:gd name="connsiteX4" fmla="*/ 1892582 w 1996750"/>
                <a:gd name="connsiteY4" fmla="*/ 15131 h 1169739"/>
                <a:gd name="connsiteX5" fmla="*/ 1981073 w 1996750"/>
                <a:gd name="connsiteY5" fmla="*/ 74124 h 1169739"/>
                <a:gd name="connsiteX6" fmla="*/ 1965224 w 1996750"/>
                <a:gd name="connsiteY6" fmla="*/ 505239 h 1169739"/>
                <a:gd name="connsiteX7" fmla="*/ 1953888 w 1996750"/>
                <a:gd name="connsiteY7" fmla="*/ 1037281 h 1169739"/>
                <a:gd name="connsiteX8" fmla="*/ 1884958 w 1996750"/>
                <a:gd name="connsiteY8" fmla="*/ 1132859 h 1169739"/>
                <a:gd name="connsiteX9" fmla="*/ 1774595 w 1996750"/>
                <a:gd name="connsiteY9" fmla="*/ 1165505 h 1169739"/>
                <a:gd name="connsiteX10" fmla="*/ 1706467 w 1996750"/>
                <a:gd name="connsiteY10" fmla="*/ 1163193 h 1169739"/>
                <a:gd name="connsiteX11" fmla="*/ 741371 w 1996750"/>
                <a:gd name="connsiteY11" fmla="*/ 1165279 h 1169739"/>
                <a:gd name="connsiteX12" fmla="*/ 601323 w 1996750"/>
                <a:gd name="connsiteY12" fmla="*/ 1162930 h 1169739"/>
                <a:gd name="connsiteX13" fmla="*/ 239663 w 1996750"/>
                <a:gd name="connsiteY13" fmla="*/ 1167705 h 1169739"/>
                <a:gd name="connsiteX14" fmla="*/ 130400 w 1996750"/>
                <a:gd name="connsiteY14" fmla="*/ 1124408 h 1169739"/>
                <a:gd name="connsiteX15" fmla="*/ 85128 w 1996750"/>
                <a:gd name="connsiteY15" fmla="*/ 1030194 h 1169739"/>
                <a:gd name="connsiteX16" fmla="*/ 72917 w 1996750"/>
                <a:gd name="connsiteY16" fmla="*/ 900034 h 1169739"/>
                <a:gd name="connsiteX17" fmla="*/ 68297 w 1996750"/>
                <a:gd name="connsiteY17" fmla="*/ 825081 h 1169739"/>
                <a:gd name="connsiteX18" fmla="*/ 57983 w 1996750"/>
                <a:gd name="connsiteY18" fmla="*/ 679305 h 1169739"/>
                <a:gd name="connsiteX19" fmla="*/ 32084 w 1996750"/>
                <a:gd name="connsiteY19" fmla="*/ 14029 h 1169739"/>
                <a:gd name="connsiteX0" fmla="*/ 32084 w 1984688"/>
                <a:gd name="connsiteY0" fmla="*/ 14029 h 1169739"/>
                <a:gd name="connsiteX1" fmla="*/ 4789 w 1984688"/>
                <a:gd name="connsiteY1" fmla="*/ 382 h 1169739"/>
                <a:gd name="connsiteX2" fmla="*/ 137524 w 1984688"/>
                <a:gd name="connsiteY2" fmla="*/ 29879 h 1169739"/>
                <a:gd name="connsiteX3" fmla="*/ 329253 w 1984688"/>
                <a:gd name="connsiteY3" fmla="*/ 382 h 1169739"/>
                <a:gd name="connsiteX4" fmla="*/ 1892582 w 1984688"/>
                <a:gd name="connsiteY4" fmla="*/ 15131 h 1169739"/>
                <a:gd name="connsiteX5" fmla="*/ 1981073 w 1984688"/>
                <a:gd name="connsiteY5" fmla="*/ 74124 h 1169739"/>
                <a:gd name="connsiteX6" fmla="*/ 1965224 w 1984688"/>
                <a:gd name="connsiteY6" fmla="*/ 505239 h 1169739"/>
                <a:gd name="connsiteX7" fmla="*/ 1953888 w 1984688"/>
                <a:gd name="connsiteY7" fmla="*/ 1037281 h 1169739"/>
                <a:gd name="connsiteX8" fmla="*/ 1884958 w 1984688"/>
                <a:gd name="connsiteY8" fmla="*/ 1132859 h 1169739"/>
                <a:gd name="connsiteX9" fmla="*/ 1774595 w 1984688"/>
                <a:gd name="connsiteY9" fmla="*/ 1165505 h 1169739"/>
                <a:gd name="connsiteX10" fmla="*/ 1706467 w 1984688"/>
                <a:gd name="connsiteY10" fmla="*/ 1163193 h 1169739"/>
                <a:gd name="connsiteX11" fmla="*/ 741371 w 1984688"/>
                <a:gd name="connsiteY11" fmla="*/ 1165279 h 1169739"/>
                <a:gd name="connsiteX12" fmla="*/ 601323 w 1984688"/>
                <a:gd name="connsiteY12" fmla="*/ 1162930 h 1169739"/>
                <a:gd name="connsiteX13" fmla="*/ 239663 w 1984688"/>
                <a:gd name="connsiteY13" fmla="*/ 1167705 h 1169739"/>
                <a:gd name="connsiteX14" fmla="*/ 130400 w 1984688"/>
                <a:gd name="connsiteY14" fmla="*/ 1124408 h 1169739"/>
                <a:gd name="connsiteX15" fmla="*/ 85128 w 1984688"/>
                <a:gd name="connsiteY15" fmla="*/ 1030194 h 1169739"/>
                <a:gd name="connsiteX16" fmla="*/ 72917 w 1984688"/>
                <a:gd name="connsiteY16" fmla="*/ 900034 h 1169739"/>
                <a:gd name="connsiteX17" fmla="*/ 68297 w 1984688"/>
                <a:gd name="connsiteY17" fmla="*/ 825081 h 1169739"/>
                <a:gd name="connsiteX18" fmla="*/ 57983 w 1984688"/>
                <a:gd name="connsiteY18" fmla="*/ 679305 h 1169739"/>
                <a:gd name="connsiteX19" fmla="*/ 32084 w 1984688"/>
                <a:gd name="connsiteY19" fmla="*/ 14029 h 1169739"/>
                <a:gd name="connsiteX0" fmla="*/ 32084 w 1984688"/>
                <a:gd name="connsiteY0" fmla="*/ 14029 h 1169739"/>
                <a:gd name="connsiteX1" fmla="*/ 4789 w 1984688"/>
                <a:gd name="connsiteY1" fmla="*/ 382 h 1169739"/>
                <a:gd name="connsiteX2" fmla="*/ 137524 w 1984688"/>
                <a:gd name="connsiteY2" fmla="*/ 29879 h 1169739"/>
                <a:gd name="connsiteX3" fmla="*/ 329253 w 1984688"/>
                <a:gd name="connsiteY3" fmla="*/ 382 h 1169739"/>
                <a:gd name="connsiteX4" fmla="*/ 1892582 w 1984688"/>
                <a:gd name="connsiteY4" fmla="*/ 15131 h 1169739"/>
                <a:gd name="connsiteX5" fmla="*/ 1981073 w 1984688"/>
                <a:gd name="connsiteY5" fmla="*/ 74124 h 1169739"/>
                <a:gd name="connsiteX6" fmla="*/ 1965224 w 1984688"/>
                <a:gd name="connsiteY6" fmla="*/ 505239 h 1169739"/>
                <a:gd name="connsiteX7" fmla="*/ 1953888 w 1984688"/>
                <a:gd name="connsiteY7" fmla="*/ 1037281 h 1169739"/>
                <a:gd name="connsiteX8" fmla="*/ 1884958 w 1984688"/>
                <a:gd name="connsiteY8" fmla="*/ 1132859 h 1169739"/>
                <a:gd name="connsiteX9" fmla="*/ 1774595 w 1984688"/>
                <a:gd name="connsiteY9" fmla="*/ 1165505 h 1169739"/>
                <a:gd name="connsiteX10" fmla="*/ 1706467 w 1984688"/>
                <a:gd name="connsiteY10" fmla="*/ 1163193 h 1169739"/>
                <a:gd name="connsiteX11" fmla="*/ 741371 w 1984688"/>
                <a:gd name="connsiteY11" fmla="*/ 1165279 h 1169739"/>
                <a:gd name="connsiteX12" fmla="*/ 601323 w 1984688"/>
                <a:gd name="connsiteY12" fmla="*/ 1162930 h 1169739"/>
                <a:gd name="connsiteX13" fmla="*/ 239663 w 1984688"/>
                <a:gd name="connsiteY13" fmla="*/ 1167705 h 1169739"/>
                <a:gd name="connsiteX14" fmla="*/ 130400 w 1984688"/>
                <a:gd name="connsiteY14" fmla="*/ 1124408 h 1169739"/>
                <a:gd name="connsiteX15" fmla="*/ 85128 w 1984688"/>
                <a:gd name="connsiteY15" fmla="*/ 1030194 h 1169739"/>
                <a:gd name="connsiteX16" fmla="*/ 72917 w 1984688"/>
                <a:gd name="connsiteY16" fmla="*/ 900034 h 1169739"/>
                <a:gd name="connsiteX17" fmla="*/ 68297 w 1984688"/>
                <a:gd name="connsiteY17" fmla="*/ 825081 h 1169739"/>
                <a:gd name="connsiteX18" fmla="*/ 57983 w 1984688"/>
                <a:gd name="connsiteY18" fmla="*/ 679305 h 1169739"/>
                <a:gd name="connsiteX19" fmla="*/ 32084 w 1984688"/>
                <a:gd name="connsiteY19" fmla="*/ 14029 h 1169739"/>
                <a:gd name="connsiteX0" fmla="*/ 32084 w 1984464"/>
                <a:gd name="connsiteY0" fmla="*/ 15957 h 1171667"/>
                <a:gd name="connsiteX1" fmla="*/ 4789 w 1984464"/>
                <a:gd name="connsiteY1" fmla="*/ 2310 h 1171667"/>
                <a:gd name="connsiteX2" fmla="*/ 137524 w 1984464"/>
                <a:gd name="connsiteY2" fmla="*/ 31807 h 1171667"/>
                <a:gd name="connsiteX3" fmla="*/ 329253 w 1984464"/>
                <a:gd name="connsiteY3" fmla="*/ 2310 h 1171667"/>
                <a:gd name="connsiteX4" fmla="*/ 1895994 w 1984464"/>
                <a:gd name="connsiteY4" fmla="*/ 0 h 1171667"/>
                <a:gd name="connsiteX5" fmla="*/ 1981073 w 1984464"/>
                <a:gd name="connsiteY5" fmla="*/ 76052 h 1171667"/>
                <a:gd name="connsiteX6" fmla="*/ 1965224 w 1984464"/>
                <a:gd name="connsiteY6" fmla="*/ 507167 h 1171667"/>
                <a:gd name="connsiteX7" fmla="*/ 1953888 w 1984464"/>
                <a:gd name="connsiteY7" fmla="*/ 1039209 h 1171667"/>
                <a:gd name="connsiteX8" fmla="*/ 1884958 w 1984464"/>
                <a:gd name="connsiteY8" fmla="*/ 1134787 h 1171667"/>
                <a:gd name="connsiteX9" fmla="*/ 1774595 w 1984464"/>
                <a:gd name="connsiteY9" fmla="*/ 1167433 h 1171667"/>
                <a:gd name="connsiteX10" fmla="*/ 1706467 w 1984464"/>
                <a:gd name="connsiteY10" fmla="*/ 1165121 h 1171667"/>
                <a:gd name="connsiteX11" fmla="*/ 741371 w 1984464"/>
                <a:gd name="connsiteY11" fmla="*/ 1167207 h 1171667"/>
                <a:gd name="connsiteX12" fmla="*/ 601323 w 1984464"/>
                <a:gd name="connsiteY12" fmla="*/ 1164858 h 1171667"/>
                <a:gd name="connsiteX13" fmla="*/ 239663 w 1984464"/>
                <a:gd name="connsiteY13" fmla="*/ 1169633 h 1171667"/>
                <a:gd name="connsiteX14" fmla="*/ 130400 w 1984464"/>
                <a:gd name="connsiteY14" fmla="*/ 1126336 h 1171667"/>
                <a:gd name="connsiteX15" fmla="*/ 85128 w 1984464"/>
                <a:gd name="connsiteY15" fmla="*/ 1032122 h 1171667"/>
                <a:gd name="connsiteX16" fmla="*/ 72917 w 1984464"/>
                <a:gd name="connsiteY16" fmla="*/ 901962 h 1171667"/>
                <a:gd name="connsiteX17" fmla="*/ 68297 w 1984464"/>
                <a:gd name="connsiteY17" fmla="*/ 827009 h 1171667"/>
                <a:gd name="connsiteX18" fmla="*/ 57983 w 1984464"/>
                <a:gd name="connsiteY18" fmla="*/ 681233 h 1171667"/>
                <a:gd name="connsiteX19" fmla="*/ 32084 w 1984464"/>
                <a:gd name="connsiteY19" fmla="*/ 15957 h 1171667"/>
                <a:gd name="connsiteX0" fmla="*/ 32084 w 1984464"/>
                <a:gd name="connsiteY0" fmla="*/ 15957 h 1171667"/>
                <a:gd name="connsiteX1" fmla="*/ 4789 w 1984464"/>
                <a:gd name="connsiteY1" fmla="*/ 2310 h 1171667"/>
                <a:gd name="connsiteX2" fmla="*/ 137524 w 1984464"/>
                <a:gd name="connsiteY2" fmla="*/ 14747 h 1171667"/>
                <a:gd name="connsiteX3" fmla="*/ 329253 w 1984464"/>
                <a:gd name="connsiteY3" fmla="*/ 2310 h 1171667"/>
                <a:gd name="connsiteX4" fmla="*/ 1895994 w 1984464"/>
                <a:gd name="connsiteY4" fmla="*/ 0 h 1171667"/>
                <a:gd name="connsiteX5" fmla="*/ 1981073 w 1984464"/>
                <a:gd name="connsiteY5" fmla="*/ 76052 h 1171667"/>
                <a:gd name="connsiteX6" fmla="*/ 1965224 w 1984464"/>
                <a:gd name="connsiteY6" fmla="*/ 507167 h 1171667"/>
                <a:gd name="connsiteX7" fmla="*/ 1953888 w 1984464"/>
                <a:gd name="connsiteY7" fmla="*/ 1039209 h 1171667"/>
                <a:gd name="connsiteX8" fmla="*/ 1884958 w 1984464"/>
                <a:gd name="connsiteY8" fmla="*/ 1134787 h 1171667"/>
                <a:gd name="connsiteX9" fmla="*/ 1774595 w 1984464"/>
                <a:gd name="connsiteY9" fmla="*/ 1167433 h 1171667"/>
                <a:gd name="connsiteX10" fmla="*/ 1706467 w 1984464"/>
                <a:gd name="connsiteY10" fmla="*/ 1165121 h 1171667"/>
                <a:gd name="connsiteX11" fmla="*/ 741371 w 1984464"/>
                <a:gd name="connsiteY11" fmla="*/ 1167207 h 1171667"/>
                <a:gd name="connsiteX12" fmla="*/ 601323 w 1984464"/>
                <a:gd name="connsiteY12" fmla="*/ 1164858 h 1171667"/>
                <a:gd name="connsiteX13" fmla="*/ 239663 w 1984464"/>
                <a:gd name="connsiteY13" fmla="*/ 1169633 h 1171667"/>
                <a:gd name="connsiteX14" fmla="*/ 130400 w 1984464"/>
                <a:gd name="connsiteY14" fmla="*/ 1126336 h 1171667"/>
                <a:gd name="connsiteX15" fmla="*/ 85128 w 1984464"/>
                <a:gd name="connsiteY15" fmla="*/ 1032122 h 1171667"/>
                <a:gd name="connsiteX16" fmla="*/ 72917 w 1984464"/>
                <a:gd name="connsiteY16" fmla="*/ 901962 h 1171667"/>
                <a:gd name="connsiteX17" fmla="*/ 68297 w 1984464"/>
                <a:gd name="connsiteY17" fmla="*/ 827009 h 1171667"/>
                <a:gd name="connsiteX18" fmla="*/ 57983 w 1984464"/>
                <a:gd name="connsiteY18" fmla="*/ 681233 h 1171667"/>
                <a:gd name="connsiteX19" fmla="*/ 32084 w 1984464"/>
                <a:gd name="connsiteY19" fmla="*/ 15957 h 1171667"/>
                <a:gd name="connsiteX0" fmla="*/ 124 w 1952504"/>
                <a:gd name="connsiteY0" fmla="*/ 55326 h 1211036"/>
                <a:gd name="connsiteX1" fmla="*/ 20596 w 1952504"/>
                <a:gd name="connsiteY1" fmla="*/ 38267 h 1211036"/>
                <a:gd name="connsiteX2" fmla="*/ 105564 w 1952504"/>
                <a:gd name="connsiteY2" fmla="*/ 54116 h 1211036"/>
                <a:gd name="connsiteX3" fmla="*/ 297293 w 1952504"/>
                <a:gd name="connsiteY3" fmla="*/ 41679 h 1211036"/>
                <a:gd name="connsiteX4" fmla="*/ 1864034 w 1952504"/>
                <a:gd name="connsiteY4" fmla="*/ 39369 h 1211036"/>
                <a:gd name="connsiteX5" fmla="*/ 1949113 w 1952504"/>
                <a:gd name="connsiteY5" fmla="*/ 115421 h 1211036"/>
                <a:gd name="connsiteX6" fmla="*/ 1933264 w 1952504"/>
                <a:gd name="connsiteY6" fmla="*/ 546536 h 1211036"/>
                <a:gd name="connsiteX7" fmla="*/ 1921928 w 1952504"/>
                <a:gd name="connsiteY7" fmla="*/ 1078578 h 1211036"/>
                <a:gd name="connsiteX8" fmla="*/ 1852998 w 1952504"/>
                <a:gd name="connsiteY8" fmla="*/ 1174156 h 1211036"/>
                <a:gd name="connsiteX9" fmla="*/ 1742635 w 1952504"/>
                <a:gd name="connsiteY9" fmla="*/ 1206802 h 1211036"/>
                <a:gd name="connsiteX10" fmla="*/ 1674507 w 1952504"/>
                <a:gd name="connsiteY10" fmla="*/ 1204490 h 1211036"/>
                <a:gd name="connsiteX11" fmla="*/ 709411 w 1952504"/>
                <a:gd name="connsiteY11" fmla="*/ 1206576 h 1211036"/>
                <a:gd name="connsiteX12" fmla="*/ 569363 w 1952504"/>
                <a:gd name="connsiteY12" fmla="*/ 1204227 h 1211036"/>
                <a:gd name="connsiteX13" fmla="*/ 207703 w 1952504"/>
                <a:gd name="connsiteY13" fmla="*/ 1209002 h 1211036"/>
                <a:gd name="connsiteX14" fmla="*/ 98440 w 1952504"/>
                <a:gd name="connsiteY14" fmla="*/ 1165705 h 1211036"/>
                <a:gd name="connsiteX15" fmla="*/ 53168 w 1952504"/>
                <a:gd name="connsiteY15" fmla="*/ 1071491 h 1211036"/>
                <a:gd name="connsiteX16" fmla="*/ 40957 w 1952504"/>
                <a:gd name="connsiteY16" fmla="*/ 941331 h 1211036"/>
                <a:gd name="connsiteX17" fmla="*/ 36337 w 1952504"/>
                <a:gd name="connsiteY17" fmla="*/ 866378 h 1211036"/>
                <a:gd name="connsiteX18" fmla="*/ 26023 w 1952504"/>
                <a:gd name="connsiteY18" fmla="*/ 720602 h 1211036"/>
                <a:gd name="connsiteX19" fmla="*/ 124 w 1952504"/>
                <a:gd name="connsiteY19" fmla="*/ 55326 h 1211036"/>
                <a:gd name="connsiteX0" fmla="*/ 124 w 1952504"/>
                <a:gd name="connsiteY0" fmla="*/ 55326 h 1211036"/>
                <a:gd name="connsiteX1" fmla="*/ 20596 w 1952504"/>
                <a:gd name="connsiteY1" fmla="*/ 38267 h 1211036"/>
                <a:gd name="connsiteX2" fmla="*/ 105564 w 1952504"/>
                <a:gd name="connsiteY2" fmla="*/ 54116 h 1211036"/>
                <a:gd name="connsiteX3" fmla="*/ 297293 w 1952504"/>
                <a:gd name="connsiteY3" fmla="*/ 41679 h 1211036"/>
                <a:gd name="connsiteX4" fmla="*/ 1864034 w 1952504"/>
                <a:gd name="connsiteY4" fmla="*/ 39369 h 1211036"/>
                <a:gd name="connsiteX5" fmla="*/ 1949113 w 1952504"/>
                <a:gd name="connsiteY5" fmla="*/ 109445 h 1211036"/>
                <a:gd name="connsiteX6" fmla="*/ 1933264 w 1952504"/>
                <a:gd name="connsiteY6" fmla="*/ 546536 h 1211036"/>
                <a:gd name="connsiteX7" fmla="*/ 1921928 w 1952504"/>
                <a:gd name="connsiteY7" fmla="*/ 1078578 h 1211036"/>
                <a:gd name="connsiteX8" fmla="*/ 1852998 w 1952504"/>
                <a:gd name="connsiteY8" fmla="*/ 1174156 h 1211036"/>
                <a:gd name="connsiteX9" fmla="*/ 1742635 w 1952504"/>
                <a:gd name="connsiteY9" fmla="*/ 1206802 h 1211036"/>
                <a:gd name="connsiteX10" fmla="*/ 1674507 w 1952504"/>
                <a:gd name="connsiteY10" fmla="*/ 1204490 h 1211036"/>
                <a:gd name="connsiteX11" fmla="*/ 709411 w 1952504"/>
                <a:gd name="connsiteY11" fmla="*/ 1206576 h 1211036"/>
                <a:gd name="connsiteX12" fmla="*/ 569363 w 1952504"/>
                <a:gd name="connsiteY12" fmla="*/ 1204227 h 1211036"/>
                <a:gd name="connsiteX13" fmla="*/ 207703 w 1952504"/>
                <a:gd name="connsiteY13" fmla="*/ 1209002 h 1211036"/>
                <a:gd name="connsiteX14" fmla="*/ 98440 w 1952504"/>
                <a:gd name="connsiteY14" fmla="*/ 1165705 h 1211036"/>
                <a:gd name="connsiteX15" fmla="*/ 53168 w 1952504"/>
                <a:gd name="connsiteY15" fmla="*/ 1071491 h 1211036"/>
                <a:gd name="connsiteX16" fmla="*/ 40957 w 1952504"/>
                <a:gd name="connsiteY16" fmla="*/ 941331 h 1211036"/>
                <a:gd name="connsiteX17" fmla="*/ 36337 w 1952504"/>
                <a:gd name="connsiteY17" fmla="*/ 866378 h 1211036"/>
                <a:gd name="connsiteX18" fmla="*/ 26023 w 1952504"/>
                <a:gd name="connsiteY18" fmla="*/ 720602 h 1211036"/>
                <a:gd name="connsiteX19" fmla="*/ 124 w 1952504"/>
                <a:gd name="connsiteY19" fmla="*/ 55326 h 1211036"/>
                <a:gd name="connsiteX0" fmla="*/ 124 w 1955521"/>
                <a:gd name="connsiteY0" fmla="*/ 55326 h 1211036"/>
                <a:gd name="connsiteX1" fmla="*/ 20596 w 1955521"/>
                <a:gd name="connsiteY1" fmla="*/ 38267 h 1211036"/>
                <a:gd name="connsiteX2" fmla="*/ 105564 w 1955521"/>
                <a:gd name="connsiteY2" fmla="*/ 54116 h 1211036"/>
                <a:gd name="connsiteX3" fmla="*/ 297293 w 1955521"/>
                <a:gd name="connsiteY3" fmla="*/ 41679 h 1211036"/>
                <a:gd name="connsiteX4" fmla="*/ 1864034 w 1955521"/>
                <a:gd name="connsiteY4" fmla="*/ 39369 h 1211036"/>
                <a:gd name="connsiteX5" fmla="*/ 1949113 w 1955521"/>
                <a:gd name="connsiteY5" fmla="*/ 109445 h 1211036"/>
                <a:gd name="connsiteX6" fmla="*/ 1945217 w 1955521"/>
                <a:gd name="connsiteY6" fmla="*/ 546536 h 1211036"/>
                <a:gd name="connsiteX7" fmla="*/ 1921928 w 1955521"/>
                <a:gd name="connsiteY7" fmla="*/ 1078578 h 1211036"/>
                <a:gd name="connsiteX8" fmla="*/ 1852998 w 1955521"/>
                <a:gd name="connsiteY8" fmla="*/ 1174156 h 1211036"/>
                <a:gd name="connsiteX9" fmla="*/ 1742635 w 1955521"/>
                <a:gd name="connsiteY9" fmla="*/ 1206802 h 1211036"/>
                <a:gd name="connsiteX10" fmla="*/ 1674507 w 1955521"/>
                <a:gd name="connsiteY10" fmla="*/ 1204490 h 1211036"/>
                <a:gd name="connsiteX11" fmla="*/ 709411 w 1955521"/>
                <a:gd name="connsiteY11" fmla="*/ 1206576 h 1211036"/>
                <a:gd name="connsiteX12" fmla="*/ 569363 w 1955521"/>
                <a:gd name="connsiteY12" fmla="*/ 1204227 h 1211036"/>
                <a:gd name="connsiteX13" fmla="*/ 207703 w 1955521"/>
                <a:gd name="connsiteY13" fmla="*/ 1209002 h 1211036"/>
                <a:gd name="connsiteX14" fmla="*/ 98440 w 1955521"/>
                <a:gd name="connsiteY14" fmla="*/ 1165705 h 1211036"/>
                <a:gd name="connsiteX15" fmla="*/ 53168 w 1955521"/>
                <a:gd name="connsiteY15" fmla="*/ 1071491 h 1211036"/>
                <a:gd name="connsiteX16" fmla="*/ 40957 w 1955521"/>
                <a:gd name="connsiteY16" fmla="*/ 941331 h 1211036"/>
                <a:gd name="connsiteX17" fmla="*/ 36337 w 1955521"/>
                <a:gd name="connsiteY17" fmla="*/ 866378 h 1211036"/>
                <a:gd name="connsiteX18" fmla="*/ 26023 w 1955521"/>
                <a:gd name="connsiteY18" fmla="*/ 720602 h 1211036"/>
                <a:gd name="connsiteX19" fmla="*/ 124 w 1955521"/>
                <a:gd name="connsiteY19" fmla="*/ 55326 h 1211036"/>
                <a:gd name="connsiteX0" fmla="*/ 124 w 1960163"/>
                <a:gd name="connsiteY0" fmla="*/ 55326 h 1211036"/>
                <a:gd name="connsiteX1" fmla="*/ 20596 w 1960163"/>
                <a:gd name="connsiteY1" fmla="*/ 38267 h 1211036"/>
                <a:gd name="connsiteX2" fmla="*/ 105564 w 1960163"/>
                <a:gd name="connsiteY2" fmla="*/ 54116 h 1211036"/>
                <a:gd name="connsiteX3" fmla="*/ 297293 w 1960163"/>
                <a:gd name="connsiteY3" fmla="*/ 41679 h 1211036"/>
                <a:gd name="connsiteX4" fmla="*/ 1864034 w 1960163"/>
                <a:gd name="connsiteY4" fmla="*/ 39369 h 1211036"/>
                <a:gd name="connsiteX5" fmla="*/ 1955089 w 1960163"/>
                <a:gd name="connsiteY5" fmla="*/ 55657 h 1211036"/>
                <a:gd name="connsiteX6" fmla="*/ 1945217 w 1960163"/>
                <a:gd name="connsiteY6" fmla="*/ 546536 h 1211036"/>
                <a:gd name="connsiteX7" fmla="*/ 1921928 w 1960163"/>
                <a:gd name="connsiteY7" fmla="*/ 1078578 h 1211036"/>
                <a:gd name="connsiteX8" fmla="*/ 1852998 w 1960163"/>
                <a:gd name="connsiteY8" fmla="*/ 1174156 h 1211036"/>
                <a:gd name="connsiteX9" fmla="*/ 1742635 w 1960163"/>
                <a:gd name="connsiteY9" fmla="*/ 1206802 h 1211036"/>
                <a:gd name="connsiteX10" fmla="*/ 1674507 w 1960163"/>
                <a:gd name="connsiteY10" fmla="*/ 1204490 h 1211036"/>
                <a:gd name="connsiteX11" fmla="*/ 709411 w 1960163"/>
                <a:gd name="connsiteY11" fmla="*/ 1206576 h 1211036"/>
                <a:gd name="connsiteX12" fmla="*/ 569363 w 1960163"/>
                <a:gd name="connsiteY12" fmla="*/ 1204227 h 1211036"/>
                <a:gd name="connsiteX13" fmla="*/ 207703 w 1960163"/>
                <a:gd name="connsiteY13" fmla="*/ 1209002 h 1211036"/>
                <a:gd name="connsiteX14" fmla="*/ 98440 w 1960163"/>
                <a:gd name="connsiteY14" fmla="*/ 1165705 h 1211036"/>
                <a:gd name="connsiteX15" fmla="*/ 53168 w 1960163"/>
                <a:gd name="connsiteY15" fmla="*/ 1071491 h 1211036"/>
                <a:gd name="connsiteX16" fmla="*/ 40957 w 1960163"/>
                <a:gd name="connsiteY16" fmla="*/ 941331 h 1211036"/>
                <a:gd name="connsiteX17" fmla="*/ 36337 w 1960163"/>
                <a:gd name="connsiteY17" fmla="*/ 866378 h 1211036"/>
                <a:gd name="connsiteX18" fmla="*/ 26023 w 1960163"/>
                <a:gd name="connsiteY18" fmla="*/ 720602 h 1211036"/>
                <a:gd name="connsiteX19" fmla="*/ 124 w 1960163"/>
                <a:gd name="connsiteY19" fmla="*/ 55326 h 1211036"/>
                <a:gd name="connsiteX0" fmla="*/ 124 w 1972256"/>
                <a:gd name="connsiteY0" fmla="*/ 55326 h 1211036"/>
                <a:gd name="connsiteX1" fmla="*/ 20596 w 1972256"/>
                <a:gd name="connsiteY1" fmla="*/ 38267 h 1211036"/>
                <a:gd name="connsiteX2" fmla="*/ 105564 w 1972256"/>
                <a:gd name="connsiteY2" fmla="*/ 54116 h 1211036"/>
                <a:gd name="connsiteX3" fmla="*/ 297293 w 1972256"/>
                <a:gd name="connsiteY3" fmla="*/ 41679 h 1211036"/>
                <a:gd name="connsiteX4" fmla="*/ 1864034 w 1972256"/>
                <a:gd name="connsiteY4" fmla="*/ 39369 h 1211036"/>
                <a:gd name="connsiteX5" fmla="*/ 1955089 w 1972256"/>
                <a:gd name="connsiteY5" fmla="*/ 55657 h 1211036"/>
                <a:gd name="connsiteX6" fmla="*/ 1945217 w 1972256"/>
                <a:gd name="connsiteY6" fmla="*/ 546536 h 1211036"/>
                <a:gd name="connsiteX7" fmla="*/ 1921928 w 1972256"/>
                <a:gd name="connsiteY7" fmla="*/ 1078578 h 1211036"/>
                <a:gd name="connsiteX8" fmla="*/ 1852998 w 1972256"/>
                <a:gd name="connsiteY8" fmla="*/ 1174156 h 1211036"/>
                <a:gd name="connsiteX9" fmla="*/ 1742635 w 1972256"/>
                <a:gd name="connsiteY9" fmla="*/ 1206802 h 1211036"/>
                <a:gd name="connsiteX10" fmla="*/ 1674507 w 1972256"/>
                <a:gd name="connsiteY10" fmla="*/ 1204490 h 1211036"/>
                <a:gd name="connsiteX11" fmla="*/ 709411 w 1972256"/>
                <a:gd name="connsiteY11" fmla="*/ 1206576 h 1211036"/>
                <a:gd name="connsiteX12" fmla="*/ 569363 w 1972256"/>
                <a:gd name="connsiteY12" fmla="*/ 1204227 h 1211036"/>
                <a:gd name="connsiteX13" fmla="*/ 207703 w 1972256"/>
                <a:gd name="connsiteY13" fmla="*/ 1209002 h 1211036"/>
                <a:gd name="connsiteX14" fmla="*/ 98440 w 1972256"/>
                <a:gd name="connsiteY14" fmla="*/ 1165705 h 1211036"/>
                <a:gd name="connsiteX15" fmla="*/ 53168 w 1972256"/>
                <a:gd name="connsiteY15" fmla="*/ 1071491 h 1211036"/>
                <a:gd name="connsiteX16" fmla="*/ 40957 w 1972256"/>
                <a:gd name="connsiteY16" fmla="*/ 941331 h 1211036"/>
                <a:gd name="connsiteX17" fmla="*/ 36337 w 1972256"/>
                <a:gd name="connsiteY17" fmla="*/ 866378 h 1211036"/>
                <a:gd name="connsiteX18" fmla="*/ 26023 w 1972256"/>
                <a:gd name="connsiteY18" fmla="*/ 720602 h 1211036"/>
                <a:gd name="connsiteX19" fmla="*/ 124 w 1972256"/>
                <a:gd name="connsiteY19" fmla="*/ 55326 h 1211036"/>
                <a:gd name="connsiteX0" fmla="*/ 124 w 1955091"/>
                <a:gd name="connsiteY0" fmla="*/ 55326 h 1211036"/>
                <a:gd name="connsiteX1" fmla="*/ 20596 w 1955091"/>
                <a:gd name="connsiteY1" fmla="*/ 38267 h 1211036"/>
                <a:gd name="connsiteX2" fmla="*/ 105564 w 1955091"/>
                <a:gd name="connsiteY2" fmla="*/ 54116 h 1211036"/>
                <a:gd name="connsiteX3" fmla="*/ 297293 w 1955091"/>
                <a:gd name="connsiteY3" fmla="*/ 41679 h 1211036"/>
                <a:gd name="connsiteX4" fmla="*/ 1864034 w 1955091"/>
                <a:gd name="connsiteY4" fmla="*/ 39369 h 1211036"/>
                <a:gd name="connsiteX5" fmla="*/ 1955089 w 1955091"/>
                <a:gd name="connsiteY5" fmla="*/ 55657 h 1211036"/>
                <a:gd name="connsiteX6" fmla="*/ 1945217 w 1955091"/>
                <a:gd name="connsiteY6" fmla="*/ 546536 h 1211036"/>
                <a:gd name="connsiteX7" fmla="*/ 1921928 w 1955091"/>
                <a:gd name="connsiteY7" fmla="*/ 1078578 h 1211036"/>
                <a:gd name="connsiteX8" fmla="*/ 1852998 w 1955091"/>
                <a:gd name="connsiteY8" fmla="*/ 1174156 h 1211036"/>
                <a:gd name="connsiteX9" fmla="*/ 1742635 w 1955091"/>
                <a:gd name="connsiteY9" fmla="*/ 1206802 h 1211036"/>
                <a:gd name="connsiteX10" fmla="*/ 1674507 w 1955091"/>
                <a:gd name="connsiteY10" fmla="*/ 1204490 h 1211036"/>
                <a:gd name="connsiteX11" fmla="*/ 709411 w 1955091"/>
                <a:gd name="connsiteY11" fmla="*/ 1206576 h 1211036"/>
                <a:gd name="connsiteX12" fmla="*/ 569363 w 1955091"/>
                <a:gd name="connsiteY12" fmla="*/ 1204227 h 1211036"/>
                <a:gd name="connsiteX13" fmla="*/ 207703 w 1955091"/>
                <a:gd name="connsiteY13" fmla="*/ 1209002 h 1211036"/>
                <a:gd name="connsiteX14" fmla="*/ 98440 w 1955091"/>
                <a:gd name="connsiteY14" fmla="*/ 1165705 h 1211036"/>
                <a:gd name="connsiteX15" fmla="*/ 53168 w 1955091"/>
                <a:gd name="connsiteY15" fmla="*/ 1071491 h 1211036"/>
                <a:gd name="connsiteX16" fmla="*/ 40957 w 1955091"/>
                <a:gd name="connsiteY16" fmla="*/ 941331 h 1211036"/>
                <a:gd name="connsiteX17" fmla="*/ 36337 w 1955091"/>
                <a:gd name="connsiteY17" fmla="*/ 866378 h 1211036"/>
                <a:gd name="connsiteX18" fmla="*/ 26023 w 1955091"/>
                <a:gd name="connsiteY18" fmla="*/ 720602 h 1211036"/>
                <a:gd name="connsiteX19" fmla="*/ 124 w 1955091"/>
                <a:gd name="connsiteY19" fmla="*/ 55326 h 1211036"/>
                <a:gd name="connsiteX0" fmla="*/ 124 w 1955089"/>
                <a:gd name="connsiteY0" fmla="*/ 55326 h 1211036"/>
                <a:gd name="connsiteX1" fmla="*/ 20596 w 1955089"/>
                <a:gd name="connsiteY1" fmla="*/ 38267 h 1211036"/>
                <a:gd name="connsiteX2" fmla="*/ 105564 w 1955089"/>
                <a:gd name="connsiteY2" fmla="*/ 54116 h 1211036"/>
                <a:gd name="connsiteX3" fmla="*/ 297293 w 1955089"/>
                <a:gd name="connsiteY3" fmla="*/ 41679 h 1211036"/>
                <a:gd name="connsiteX4" fmla="*/ 1490654 w 1955089"/>
                <a:gd name="connsiteY4" fmla="*/ 43179 h 1211036"/>
                <a:gd name="connsiteX5" fmla="*/ 1955089 w 1955089"/>
                <a:gd name="connsiteY5" fmla="*/ 55657 h 1211036"/>
                <a:gd name="connsiteX6" fmla="*/ 1945217 w 1955089"/>
                <a:gd name="connsiteY6" fmla="*/ 546536 h 1211036"/>
                <a:gd name="connsiteX7" fmla="*/ 1921928 w 1955089"/>
                <a:gd name="connsiteY7" fmla="*/ 1078578 h 1211036"/>
                <a:gd name="connsiteX8" fmla="*/ 1852998 w 1955089"/>
                <a:gd name="connsiteY8" fmla="*/ 1174156 h 1211036"/>
                <a:gd name="connsiteX9" fmla="*/ 1742635 w 1955089"/>
                <a:gd name="connsiteY9" fmla="*/ 1206802 h 1211036"/>
                <a:gd name="connsiteX10" fmla="*/ 1674507 w 1955089"/>
                <a:gd name="connsiteY10" fmla="*/ 1204490 h 1211036"/>
                <a:gd name="connsiteX11" fmla="*/ 709411 w 1955089"/>
                <a:gd name="connsiteY11" fmla="*/ 1206576 h 1211036"/>
                <a:gd name="connsiteX12" fmla="*/ 569363 w 1955089"/>
                <a:gd name="connsiteY12" fmla="*/ 1204227 h 1211036"/>
                <a:gd name="connsiteX13" fmla="*/ 207703 w 1955089"/>
                <a:gd name="connsiteY13" fmla="*/ 1209002 h 1211036"/>
                <a:gd name="connsiteX14" fmla="*/ 98440 w 1955089"/>
                <a:gd name="connsiteY14" fmla="*/ 1165705 h 1211036"/>
                <a:gd name="connsiteX15" fmla="*/ 53168 w 1955089"/>
                <a:gd name="connsiteY15" fmla="*/ 1071491 h 1211036"/>
                <a:gd name="connsiteX16" fmla="*/ 40957 w 1955089"/>
                <a:gd name="connsiteY16" fmla="*/ 941331 h 1211036"/>
                <a:gd name="connsiteX17" fmla="*/ 36337 w 1955089"/>
                <a:gd name="connsiteY17" fmla="*/ 866378 h 1211036"/>
                <a:gd name="connsiteX18" fmla="*/ 26023 w 1955089"/>
                <a:gd name="connsiteY18" fmla="*/ 720602 h 1211036"/>
                <a:gd name="connsiteX19" fmla="*/ 124 w 1955089"/>
                <a:gd name="connsiteY19" fmla="*/ 55326 h 1211036"/>
                <a:gd name="connsiteX0" fmla="*/ 124 w 1955089"/>
                <a:gd name="connsiteY0" fmla="*/ 55326 h 1211036"/>
                <a:gd name="connsiteX1" fmla="*/ 20596 w 1955089"/>
                <a:gd name="connsiteY1" fmla="*/ 38267 h 1211036"/>
                <a:gd name="connsiteX2" fmla="*/ 105564 w 1955089"/>
                <a:gd name="connsiteY2" fmla="*/ 54116 h 1211036"/>
                <a:gd name="connsiteX3" fmla="*/ 544943 w 1955089"/>
                <a:gd name="connsiteY3" fmla="*/ 37869 h 1211036"/>
                <a:gd name="connsiteX4" fmla="*/ 1490654 w 1955089"/>
                <a:gd name="connsiteY4" fmla="*/ 43179 h 1211036"/>
                <a:gd name="connsiteX5" fmla="*/ 1955089 w 1955089"/>
                <a:gd name="connsiteY5" fmla="*/ 55657 h 1211036"/>
                <a:gd name="connsiteX6" fmla="*/ 1945217 w 1955089"/>
                <a:gd name="connsiteY6" fmla="*/ 546536 h 1211036"/>
                <a:gd name="connsiteX7" fmla="*/ 1921928 w 1955089"/>
                <a:gd name="connsiteY7" fmla="*/ 1078578 h 1211036"/>
                <a:gd name="connsiteX8" fmla="*/ 1852998 w 1955089"/>
                <a:gd name="connsiteY8" fmla="*/ 1174156 h 1211036"/>
                <a:gd name="connsiteX9" fmla="*/ 1742635 w 1955089"/>
                <a:gd name="connsiteY9" fmla="*/ 1206802 h 1211036"/>
                <a:gd name="connsiteX10" fmla="*/ 1674507 w 1955089"/>
                <a:gd name="connsiteY10" fmla="*/ 1204490 h 1211036"/>
                <a:gd name="connsiteX11" fmla="*/ 709411 w 1955089"/>
                <a:gd name="connsiteY11" fmla="*/ 1206576 h 1211036"/>
                <a:gd name="connsiteX12" fmla="*/ 569363 w 1955089"/>
                <a:gd name="connsiteY12" fmla="*/ 1204227 h 1211036"/>
                <a:gd name="connsiteX13" fmla="*/ 207703 w 1955089"/>
                <a:gd name="connsiteY13" fmla="*/ 1209002 h 1211036"/>
                <a:gd name="connsiteX14" fmla="*/ 98440 w 1955089"/>
                <a:gd name="connsiteY14" fmla="*/ 1165705 h 1211036"/>
                <a:gd name="connsiteX15" fmla="*/ 53168 w 1955089"/>
                <a:gd name="connsiteY15" fmla="*/ 1071491 h 1211036"/>
                <a:gd name="connsiteX16" fmla="*/ 40957 w 1955089"/>
                <a:gd name="connsiteY16" fmla="*/ 941331 h 1211036"/>
                <a:gd name="connsiteX17" fmla="*/ 36337 w 1955089"/>
                <a:gd name="connsiteY17" fmla="*/ 866378 h 1211036"/>
                <a:gd name="connsiteX18" fmla="*/ 26023 w 1955089"/>
                <a:gd name="connsiteY18" fmla="*/ 720602 h 1211036"/>
                <a:gd name="connsiteX19" fmla="*/ 124 w 1955089"/>
                <a:gd name="connsiteY19" fmla="*/ 55326 h 1211036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492990 w 1957425"/>
                <a:gd name="connsiteY4" fmla="*/ 4269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7366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504420 w 1957425"/>
                <a:gd name="connsiteY4" fmla="*/ 2745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7366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504420 w 1957425"/>
                <a:gd name="connsiteY4" fmla="*/ 2745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8128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957425" h="1210548">
                  <a:moveTo>
                    <a:pt x="2460" y="54838"/>
                  </a:moveTo>
                  <a:cubicBezTo>
                    <a:pt x="1556" y="-58884"/>
                    <a:pt x="-9246" y="39886"/>
                    <a:pt x="22932" y="37779"/>
                  </a:cubicBezTo>
                  <a:cubicBezTo>
                    <a:pt x="55110" y="35672"/>
                    <a:pt x="108139" y="42264"/>
                    <a:pt x="195530" y="42198"/>
                  </a:cubicBezTo>
                  <a:cubicBezTo>
                    <a:pt x="282921" y="42132"/>
                    <a:pt x="483064" y="53435"/>
                    <a:pt x="547279" y="37381"/>
                  </a:cubicBezTo>
                  <a:cubicBezTo>
                    <a:pt x="1855024" y="70075"/>
                    <a:pt x="727839" y="57319"/>
                    <a:pt x="1504420" y="27451"/>
                  </a:cubicBezTo>
                  <a:cubicBezTo>
                    <a:pt x="1543749" y="37283"/>
                    <a:pt x="1957861" y="26953"/>
                    <a:pt x="1957425" y="55169"/>
                  </a:cubicBezTo>
                  <a:cubicBezTo>
                    <a:pt x="1956634" y="106386"/>
                    <a:pt x="1953847" y="400918"/>
                    <a:pt x="1947553" y="546048"/>
                  </a:cubicBezTo>
                  <a:cubicBezTo>
                    <a:pt x="1958544" y="772731"/>
                    <a:pt x="1939634" y="972217"/>
                    <a:pt x="1924264" y="1078090"/>
                  </a:cubicBezTo>
                  <a:cubicBezTo>
                    <a:pt x="1908894" y="1183963"/>
                    <a:pt x="1885216" y="1159917"/>
                    <a:pt x="1855334" y="1181288"/>
                  </a:cubicBezTo>
                  <a:cubicBezTo>
                    <a:pt x="1825452" y="1202659"/>
                    <a:pt x="1789216" y="1201398"/>
                    <a:pt x="1744971" y="1206314"/>
                  </a:cubicBezTo>
                  <a:cubicBezTo>
                    <a:pt x="1730223" y="1211230"/>
                    <a:pt x="1835399" y="1207452"/>
                    <a:pt x="1676843" y="1204002"/>
                  </a:cubicBezTo>
                  <a:cubicBezTo>
                    <a:pt x="1355219" y="1197004"/>
                    <a:pt x="1033446" y="1205393"/>
                    <a:pt x="711747" y="1206088"/>
                  </a:cubicBezTo>
                  <a:cubicBezTo>
                    <a:pt x="696999" y="1211004"/>
                    <a:pt x="655317" y="1203335"/>
                    <a:pt x="571699" y="1203739"/>
                  </a:cubicBezTo>
                  <a:cubicBezTo>
                    <a:pt x="488081" y="1204143"/>
                    <a:pt x="288526" y="1214934"/>
                    <a:pt x="210039" y="1208514"/>
                  </a:cubicBezTo>
                  <a:cubicBezTo>
                    <a:pt x="131552" y="1202094"/>
                    <a:pt x="126532" y="1188135"/>
                    <a:pt x="100776" y="1165217"/>
                  </a:cubicBezTo>
                  <a:cubicBezTo>
                    <a:pt x="75020" y="1142299"/>
                    <a:pt x="73120" y="1128237"/>
                    <a:pt x="55504" y="1071003"/>
                  </a:cubicBezTo>
                  <a:cubicBezTo>
                    <a:pt x="39431" y="977212"/>
                    <a:pt x="46098" y="975029"/>
                    <a:pt x="43293" y="940843"/>
                  </a:cubicBezTo>
                  <a:cubicBezTo>
                    <a:pt x="40488" y="906658"/>
                    <a:pt x="43157" y="890553"/>
                    <a:pt x="38673" y="865890"/>
                  </a:cubicBezTo>
                  <a:cubicBezTo>
                    <a:pt x="33324" y="836468"/>
                    <a:pt x="33275" y="749611"/>
                    <a:pt x="28359" y="720114"/>
                  </a:cubicBezTo>
                  <a:cubicBezTo>
                    <a:pt x="8059" y="253203"/>
                    <a:pt x="3364" y="168560"/>
                    <a:pt x="2460" y="54838"/>
                  </a:cubicBez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6206089" y="1455699"/>
              <a:ext cx="1087265" cy="655699"/>
              <a:chOff x="5805528" y="5164444"/>
              <a:chExt cx="1087265" cy="655699"/>
            </a:xfrm>
          </p:grpSpPr>
          <p:sp>
            <p:nvSpPr>
              <p:cNvPr id="26" name="TextBox 25"/>
              <p:cNvSpPr txBox="1"/>
              <p:nvPr/>
            </p:nvSpPr>
            <p:spPr>
              <a:xfrm>
                <a:off x="5805528" y="5235368"/>
                <a:ext cx="81736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 smtClean="0">
                    <a:latin typeface="Comic Sans MS" panose="030F0702030302020204" pitchFamily="66" charset="0"/>
                  </a:rPr>
                  <a:t>20</a:t>
                </a:r>
                <a:endParaRPr lang="en-GB" sz="3200" dirty="0">
                  <a:latin typeface="Comic Sans MS" panose="030F0702030302020204" pitchFamily="66" charset="0"/>
                </a:endParaRPr>
              </a:p>
            </p:txBody>
          </p:sp>
          <p:pic>
            <p:nvPicPr>
              <p:cNvPr id="29" name="Picture 28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311646" y="5164444"/>
                <a:ext cx="581147" cy="643900"/>
              </a:xfrm>
              <a:prstGeom prst="rect">
                <a:avLst/>
              </a:prstGeom>
              <a:effectLst/>
            </p:spPr>
          </p:pic>
        </p:grpSp>
      </p:grpSp>
      <p:sp>
        <p:nvSpPr>
          <p:cNvPr id="31" name="TextBox 30"/>
          <p:cNvSpPr txBox="1"/>
          <p:nvPr/>
        </p:nvSpPr>
        <p:spPr>
          <a:xfrm>
            <a:off x="1813827" y="4135866"/>
            <a:ext cx="817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987105" y="4172801"/>
            <a:ext cx="817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endParaRPr lang="en-GB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565729" y="4164961"/>
            <a:ext cx="817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endParaRPr lang="en-GB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854346" y="5297782"/>
            <a:ext cx="31518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Jug C      Jug A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4167594" y="5297782"/>
            <a:ext cx="581147" cy="584775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4063130" y="5193663"/>
            <a:ext cx="8173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&gt;</a:t>
            </a:r>
            <a:endParaRPr lang="en-GB" sz="4000" dirty="0">
              <a:solidFill>
                <a:srgbClr val="FF00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07347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 animBg="1"/>
      <p:bldP spid="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a go at question 2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0270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487778" y="333133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Measure capacity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174" y="1440292"/>
            <a:ext cx="1395823" cy="15335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08555" y="2906802"/>
            <a:ext cx="1375243" cy="169592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64174" y="4440329"/>
            <a:ext cx="1427798" cy="1568657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3787383" y="2028633"/>
            <a:ext cx="649329" cy="621774"/>
            <a:chOff x="857728" y="2904169"/>
            <a:chExt cx="3400425" cy="3895725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7728" y="2904169"/>
              <a:ext cx="3400425" cy="3895725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1827452" y="3523318"/>
              <a:ext cx="582587" cy="2708434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842888" y="4992357"/>
              <a:ext cx="567151" cy="246221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1390714" y="3523320"/>
              <a:ext cx="2070568" cy="3084485"/>
            </a:xfrm>
            <a:custGeom>
              <a:avLst/>
              <a:gdLst>
                <a:gd name="connsiteX0" fmla="*/ 0 w 2032900"/>
                <a:gd name="connsiteY0" fmla="*/ 0 h 1224133"/>
                <a:gd name="connsiteX1" fmla="*/ 0 w 2032900"/>
                <a:gd name="connsiteY1" fmla="*/ 0 h 1224133"/>
                <a:gd name="connsiteX2" fmla="*/ 132735 w 2032900"/>
                <a:gd name="connsiteY2" fmla="*/ 29497 h 1224133"/>
                <a:gd name="connsiteX3" fmla="*/ 324464 w 2032900"/>
                <a:gd name="connsiteY3" fmla="*/ 0 h 1224133"/>
                <a:gd name="connsiteX4" fmla="*/ 1887793 w 2032900"/>
                <a:gd name="connsiteY4" fmla="*/ 14749 h 1224133"/>
                <a:gd name="connsiteX5" fmla="*/ 2005781 w 2032900"/>
                <a:gd name="connsiteY5" fmla="*/ 44245 h 1224133"/>
                <a:gd name="connsiteX6" fmla="*/ 1976284 w 2032900"/>
                <a:gd name="connsiteY6" fmla="*/ 501445 h 1224133"/>
                <a:gd name="connsiteX7" fmla="*/ 1976284 w 2032900"/>
                <a:gd name="connsiteY7" fmla="*/ 1061884 h 1224133"/>
                <a:gd name="connsiteX8" fmla="*/ 1902542 w 2032900"/>
                <a:gd name="connsiteY8" fmla="*/ 1150374 h 1224133"/>
                <a:gd name="connsiteX9" fmla="*/ 1769806 w 2032900"/>
                <a:gd name="connsiteY9" fmla="*/ 1165123 h 1224133"/>
                <a:gd name="connsiteX10" fmla="*/ 1725561 w 2032900"/>
                <a:gd name="connsiteY10" fmla="*/ 1179871 h 1224133"/>
                <a:gd name="connsiteX11" fmla="*/ 678426 w 2032900"/>
                <a:gd name="connsiteY11" fmla="*/ 1209368 h 1224133"/>
                <a:gd name="connsiteX12" fmla="*/ 634181 w 2032900"/>
                <a:gd name="connsiteY12" fmla="*/ 1224116 h 1224133"/>
                <a:gd name="connsiteX13" fmla="*/ 221226 w 2032900"/>
                <a:gd name="connsiteY13" fmla="*/ 1194619 h 1224133"/>
                <a:gd name="connsiteX14" fmla="*/ 176981 w 2032900"/>
                <a:gd name="connsiteY14" fmla="*/ 1165123 h 1224133"/>
                <a:gd name="connsiteX15" fmla="*/ 88490 w 2032900"/>
                <a:gd name="connsiteY15" fmla="*/ 1120878 h 1224133"/>
                <a:gd name="connsiteX16" fmla="*/ 44245 w 2032900"/>
                <a:gd name="connsiteY16" fmla="*/ 899652 h 1224133"/>
                <a:gd name="connsiteX17" fmla="*/ 29497 w 2032900"/>
                <a:gd name="connsiteY17" fmla="*/ 825910 h 1224133"/>
                <a:gd name="connsiteX18" fmla="*/ 14748 w 2032900"/>
                <a:gd name="connsiteY18" fmla="*/ 737419 h 1224133"/>
                <a:gd name="connsiteX19" fmla="*/ 0 w 2032900"/>
                <a:gd name="connsiteY19" fmla="*/ 0 h 1224133"/>
                <a:gd name="connsiteX0" fmla="*/ 0 w 2014972"/>
                <a:gd name="connsiteY0" fmla="*/ 0 h 1224133"/>
                <a:gd name="connsiteX1" fmla="*/ 0 w 2014972"/>
                <a:gd name="connsiteY1" fmla="*/ 0 h 1224133"/>
                <a:gd name="connsiteX2" fmla="*/ 132735 w 2014972"/>
                <a:gd name="connsiteY2" fmla="*/ 29497 h 1224133"/>
                <a:gd name="connsiteX3" fmla="*/ 324464 w 2014972"/>
                <a:gd name="connsiteY3" fmla="*/ 0 h 1224133"/>
                <a:gd name="connsiteX4" fmla="*/ 1887793 w 2014972"/>
                <a:gd name="connsiteY4" fmla="*/ 14749 h 1224133"/>
                <a:gd name="connsiteX5" fmla="*/ 1976284 w 2014972"/>
                <a:gd name="connsiteY5" fmla="*/ 73742 h 1224133"/>
                <a:gd name="connsiteX6" fmla="*/ 1976284 w 2014972"/>
                <a:gd name="connsiteY6" fmla="*/ 501445 h 1224133"/>
                <a:gd name="connsiteX7" fmla="*/ 1976284 w 2014972"/>
                <a:gd name="connsiteY7" fmla="*/ 1061884 h 1224133"/>
                <a:gd name="connsiteX8" fmla="*/ 1902542 w 2014972"/>
                <a:gd name="connsiteY8" fmla="*/ 1150374 h 1224133"/>
                <a:gd name="connsiteX9" fmla="*/ 1769806 w 2014972"/>
                <a:gd name="connsiteY9" fmla="*/ 1165123 h 1224133"/>
                <a:gd name="connsiteX10" fmla="*/ 1725561 w 2014972"/>
                <a:gd name="connsiteY10" fmla="*/ 1179871 h 1224133"/>
                <a:gd name="connsiteX11" fmla="*/ 678426 w 2014972"/>
                <a:gd name="connsiteY11" fmla="*/ 1209368 h 1224133"/>
                <a:gd name="connsiteX12" fmla="*/ 634181 w 2014972"/>
                <a:gd name="connsiteY12" fmla="*/ 1224116 h 1224133"/>
                <a:gd name="connsiteX13" fmla="*/ 221226 w 2014972"/>
                <a:gd name="connsiteY13" fmla="*/ 1194619 h 1224133"/>
                <a:gd name="connsiteX14" fmla="*/ 176981 w 2014972"/>
                <a:gd name="connsiteY14" fmla="*/ 1165123 h 1224133"/>
                <a:gd name="connsiteX15" fmla="*/ 88490 w 2014972"/>
                <a:gd name="connsiteY15" fmla="*/ 1120878 h 1224133"/>
                <a:gd name="connsiteX16" fmla="*/ 44245 w 2014972"/>
                <a:gd name="connsiteY16" fmla="*/ 899652 h 1224133"/>
                <a:gd name="connsiteX17" fmla="*/ 29497 w 2014972"/>
                <a:gd name="connsiteY17" fmla="*/ 825910 h 1224133"/>
                <a:gd name="connsiteX18" fmla="*/ 14748 w 2014972"/>
                <a:gd name="connsiteY18" fmla="*/ 737419 h 1224133"/>
                <a:gd name="connsiteX19" fmla="*/ 0 w 2014972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902542 w 1984759"/>
                <a:gd name="connsiteY8" fmla="*/ 1150374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858296 w 1984759"/>
                <a:gd name="connsiteY8" fmla="*/ 11208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117986 w 1984759"/>
                <a:gd name="connsiteY15" fmla="*/ 1091381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117986 w 1984759"/>
                <a:gd name="connsiteY15" fmla="*/ 1091381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76889 w 1984759"/>
                <a:gd name="connsiteY15" fmla="*/ 1081106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76889 w 1984759"/>
                <a:gd name="connsiteY15" fmla="*/ 1081106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53194 w 1984759"/>
                <a:gd name="connsiteY18" fmla="*/ 678923 h 1224133"/>
                <a:gd name="connsiteX19" fmla="*/ 0 w 1984759"/>
                <a:gd name="connsiteY19" fmla="*/ 0 h 1224133"/>
                <a:gd name="connsiteX0" fmla="*/ 0 w 1984759"/>
                <a:gd name="connsiteY0" fmla="*/ 0 h 1210129"/>
                <a:gd name="connsiteX1" fmla="*/ 0 w 1984759"/>
                <a:gd name="connsiteY1" fmla="*/ 0 h 1210129"/>
                <a:gd name="connsiteX2" fmla="*/ 132735 w 1984759"/>
                <a:gd name="connsiteY2" fmla="*/ 29497 h 1210129"/>
                <a:gd name="connsiteX3" fmla="*/ 324464 w 1984759"/>
                <a:gd name="connsiteY3" fmla="*/ 0 h 1210129"/>
                <a:gd name="connsiteX4" fmla="*/ 1887793 w 1984759"/>
                <a:gd name="connsiteY4" fmla="*/ 14749 h 1210129"/>
                <a:gd name="connsiteX5" fmla="*/ 1976284 w 1984759"/>
                <a:gd name="connsiteY5" fmla="*/ 73742 h 1210129"/>
                <a:gd name="connsiteX6" fmla="*/ 1946788 w 1984759"/>
                <a:gd name="connsiteY6" fmla="*/ 501445 h 1210129"/>
                <a:gd name="connsiteX7" fmla="*/ 1932039 w 1984759"/>
                <a:gd name="connsiteY7" fmla="*/ 1047135 h 1210129"/>
                <a:gd name="connsiteX8" fmla="*/ 1880169 w 1984759"/>
                <a:gd name="connsiteY8" fmla="*/ 1132477 h 1210129"/>
                <a:gd name="connsiteX9" fmla="*/ 1769806 w 1984759"/>
                <a:gd name="connsiteY9" fmla="*/ 1165123 h 1210129"/>
                <a:gd name="connsiteX10" fmla="*/ 1725561 w 1984759"/>
                <a:gd name="connsiteY10" fmla="*/ 1179871 h 1210129"/>
                <a:gd name="connsiteX11" fmla="*/ 678426 w 1984759"/>
                <a:gd name="connsiteY11" fmla="*/ 1209368 h 1210129"/>
                <a:gd name="connsiteX12" fmla="*/ 572536 w 1984759"/>
                <a:gd name="connsiteY12" fmla="*/ 1193294 h 1210129"/>
                <a:gd name="connsiteX13" fmla="*/ 221226 w 1984759"/>
                <a:gd name="connsiteY13" fmla="*/ 1194619 h 1210129"/>
                <a:gd name="connsiteX14" fmla="*/ 176981 w 1984759"/>
                <a:gd name="connsiteY14" fmla="*/ 1165123 h 1210129"/>
                <a:gd name="connsiteX15" fmla="*/ 76889 w 1984759"/>
                <a:gd name="connsiteY15" fmla="*/ 1081106 h 1210129"/>
                <a:gd name="connsiteX16" fmla="*/ 44245 w 1984759"/>
                <a:gd name="connsiteY16" fmla="*/ 899652 h 1210129"/>
                <a:gd name="connsiteX17" fmla="*/ 73743 w 1984759"/>
                <a:gd name="connsiteY17" fmla="*/ 855407 h 1210129"/>
                <a:gd name="connsiteX18" fmla="*/ 53194 w 1984759"/>
                <a:gd name="connsiteY18" fmla="*/ 678923 h 1210129"/>
                <a:gd name="connsiteX19" fmla="*/ 0 w 1984759"/>
                <a:gd name="connsiteY19" fmla="*/ 0 h 1210129"/>
                <a:gd name="connsiteX0" fmla="*/ 0 w 1984759"/>
                <a:gd name="connsiteY0" fmla="*/ 0 h 1209609"/>
                <a:gd name="connsiteX1" fmla="*/ 0 w 1984759"/>
                <a:gd name="connsiteY1" fmla="*/ 0 h 1209609"/>
                <a:gd name="connsiteX2" fmla="*/ 132735 w 1984759"/>
                <a:gd name="connsiteY2" fmla="*/ 29497 h 1209609"/>
                <a:gd name="connsiteX3" fmla="*/ 324464 w 1984759"/>
                <a:gd name="connsiteY3" fmla="*/ 0 h 1209609"/>
                <a:gd name="connsiteX4" fmla="*/ 1887793 w 1984759"/>
                <a:gd name="connsiteY4" fmla="*/ 14749 h 1209609"/>
                <a:gd name="connsiteX5" fmla="*/ 1976284 w 1984759"/>
                <a:gd name="connsiteY5" fmla="*/ 73742 h 1209609"/>
                <a:gd name="connsiteX6" fmla="*/ 1946788 w 1984759"/>
                <a:gd name="connsiteY6" fmla="*/ 501445 h 1209609"/>
                <a:gd name="connsiteX7" fmla="*/ 1932039 w 1984759"/>
                <a:gd name="connsiteY7" fmla="*/ 1047135 h 1209609"/>
                <a:gd name="connsiteX8" fmla="*/ 1880169 w 1984759"/>
                <a:gd name="connsiteY8" fmla="*/ 1132477 h 1209609"/>
                <a:gd name="connsiteX9" fmla="*/ 1769806 w 1984759"/>
                <a:gd name="connsiteY9" fmla="*/ 1165123 h 1209609"/>
                <a:gd name="connsiteX10" fmla="*/ 1725561 w 1984759"/>
                <a:gd name="connsiteY10" fmla="*/ 1179871 h 1209609"/>
                <a:gd name="connsiteX11" fmla="*/ 678426 w 1984759"/>
                <a:gd name="connsiteY11" fmla="*/ 1209368 h 1209609"/>
                <a:gd name="connsiteX12" fmla="*/ 603358 w 1984759"/>
                <a:gd name="connsiteY12" fmla="*/ 1141923 h 1209609"/>
                <a:gd name="connsiteX13" fmla="*/ 221226 w 1984759"/>
                <a:gd name="connsiteY13" fmla="*/ 1194619 h 1209609"/>
                <a:gd name="connsiteX14" fmla="*/ 176981 w 1984759"/>
                <a:gd name="connsiteY14" fmla="*/ 1165123 h 1209609"/>
                <a:gd name="connsiteX15" fmla="*/ 76889 w 1984759"/>
                <a:gd name="connsiteY15" fmla="*/ 1081106 h 1209609"/>
                <a:gd name="connsiteX16" fmla="*/ 44245 w 1984759"/>
                <a:gd name="connsiteY16" fmla="*/ 899652 h 1209609"/>
                <a:gd name="connsiteX17" fmla="*/ 73743 w 1984759"/>
                <a:gd name="connsiteY17" fmla="*/ 855407 h 1209609"/>
                <a:gd name="connsiteX18" fmla="*/ 53194 w 1984759"/>
                <a:gd name="connsiteY18" fmla="*/ 678923 h 1209609"/>
                <a:gd name="connsiteX19" fmla="*/ 0 w 1984759"/>
                <a:gd name="connsiteY19" fmla="*/ 0 h 1209609"/>
                <a:gd name="connsiteX0" fmla="*/ 0 w 1984759"/>
                <a:gd name="connsiteY0" fmla="*/ 0 h 1209899"/>
                <a:gd name="connsiteX1" fmla="*/ 0 w 1984759"/>
                <a:gd name="connsiteY1" fmla="*/ 0 h 1209899"/>
                <a:gd name="connsiteX2" fmla="*/ 132735 w 1984759"/>
                <a:gd name="connsiteY2" fmla="*/ 29497 h 1209899"/>
                <a:gd name="connsiteX3" fmla="*/ 324464 w 1984759"/>
                <a:gd name="connsiteY3" fmla="*/ 0 h 1209899"/>
                <a:gd name="connsiteX4" fmla="*/ 1887793 w 1984759"/>
                <a:gd name="connsiteY4" fmla="*/ 14749 h 1209899"/>
                <a:gd name="connsiteX5" fmla="*/ 1976284 w 1984759"/>
                <a:gd name="connsiteY5" fmla="*/ 73742 h 1209899"/>
                <a:gd name="connsiteX6" fmla="*/ 1946788 w 1984759"/>
                <a:gd name="connsiteY6" fmla="*/ 501445 h 1209899"/>
                <a:gd name="connsiteX7" fmla="*/ 1932039 w 1984759"/>
                <a:gd name="connsiteY7" fmla="*/ 1047135 h 1209899"/>
                <a:gd name="connsiteX8" fmla="*/ 1880169 w 1984759"/>
                <a:gd name="connsiteY8" fmla="*/ 1132477 h 1209899"/>
                <a:gd name="connsiteX9" fmla="*/ 1769806 w 1984759"/>
                <a:gd name="connsiteY9" fmla="*/ 1165123 h 1209899"/>
                <a:gd name="connsiteX10" fmla="*/ 1725561 w 1984759"/>
                <a:gd name="connsiteY10" fmla="*/ 1179871 h 1209899"/>
                <a:gd name="connsiteX11" fmla="*/ 678426 w 1984759"/>
                <a:gd name="connsiteY11" fmla="*/ 1209368 h 1209899"/>
                <a:gd name="connsiteX12" fmla="*/ 603358 w 1984759"/>
                <a:gd name="connsiteY12" fmla="*/ 1183020 h 1209899"/>
                <a:gd name="connsiteX13" fmla="*/ 221226 w 1984759"/>
                <a:gd name="connsiteY13" fmla="*/ 1194619 h 1209899"/>
                <a:gd name="connsiteX14" fmla="*/ 176981 w 1984759"/>
                <a:gd name="connsiteY14" fmla="*/ 1165123 h 1209899"/>
                <a:gd name="connsiteX15" fmla="*/ 76889 w 1984759"/>
                <a:gd name="connsiteY15" fmla="*/ 1081106 h 1209899"/>
                <a:gd name="connsiteX16" fmla="*/ 44245 w 1984759"/>
                <a:gd name="connsiteY16" fmla="*/ 899652 h 1209899"/>
                <a:gd name="connsiteX17" fmla="*/ 73743 w 1984759"/>
                <a:gd name="connsiteY17" fmla="*/ 855407 h 1209899"/>
                <a:gd name="connsiteX18" fmla="*/ 53194 w 1984759"/>
                <a:gd name="connsiteY18" fmla="*/ 678923 h 1209899"/>
                <a:gd name="connsiteX19" fmla="*/ 0 w 1984759"/>
                <a:gd name="connsiteY19" fmla="*/ 0 h 1209899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76889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231001 w 1984759"/>
                <a:gd name="connsiteY15" fmla="*/ 1060558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60558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87163 w 1984759"/>
                <a:gd name="connsiteY15" fmla="*/ 1050284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7163 w 1984759"/>
                <a:gd name="connsiteY15" fmla="*/ 1050284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68128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32084 w 1989548"/>
                <a:gd name="connsiteY0" fmla="*/ 14029 h 1197828"/>
                <a:gd name="connsiteX1" fmla="*/ 4789 w 1989548"/>
                <a:gd name="connsiteY1" fmla="*/ 382 h 1197828"/>
                <a:gd name="connsiteX2" fmla="*/ 137524 w 1989548"/>
                <a:gd name="connsiteY2" fmla="*/ 29879 h 1197828"/>
                <a:gd name="connsiteX3" fmla="*/ 329253 w 1989548"/>
                <a:gd name="connsiteY3" fmla="*/ 382 h 1197828"/>
                <a:gd name="connsiteX4" fmla="*/ 1892582 w 1989548"/>
                <a:gd name="connsiteY4" fmla="*/ 15131 h 1197828"/>
                <a:gd name="connsiteX5" fmla="*/ 1981073 w 1989548"/>
                <a:gd name="connsiteY5" fmla="*/ 74124 h 1197828"/>
                <a:gd name="connsiteX6" fmla="*/ 1951577 w 1989548"/>
                <a:gd name="connsiteY6" fmla="*/ 501827 h 1197828"/>
                <a:gd name="connsiteX7" fmla="*/ 1936828 w 1989548"/>
                <a:gd name="connsiteY7" fmla="*/ 1047517 h 1197828"/>
                <a:gd name="connsiteX8" fmla="*/ 1884958 w 1989548"/>
                <a:gd name="connsiteY8" fmla="*/ 1132859 h 1197828"/>
                <a:gd name="connsiteX9" fmla="*/ 1774595 w 1989548"/>
                <a:gd name="connsiteY9" fmla="*/ 1165505 h 1197828"/>
                <a:gd name="connsiteX10" fmla="*/ 1730350 w 1989548"/>
                <a:gd name="connsiteY10" fmla="*/ 1180253 h 1197828"/>
                <a:gd name="connsiteX11" fmla="*/ 724311 w 1989548"/>
                <a:gd name="connsiteY11" fmla="*/ 1178927 h 1197828"/>
                <a:gd name="connsiteX12" fmla="*/ 608147 w 1989548"/>
                <a:gd name="connsiteY12" fmla="*/ 1183402 h 1197828"/>
                <a:gd name="connsiteX13" fmla="*/ 226015 w 1989548"/>
                <a:gd name="connsiteY13" fmla="*/ 1195001 h 1197828"/>
                <a:gd name="connsiteX14" fmla="*/ 130400 w 1989548"/>
                <a:gd name="connsiteY14" fmla="*/ 1124408 h 1197828"/>
                <a:gd name="connsiteX15" fmla="*/ 85128 w 1989548"/>
                <a:gd name="connsiteY15" fmla="*/ 1030194 h 1197828"/>
                <a:gd name="connsiteX16" fmla="*/ 72917 w 1989548"/>
                <a:gd name="connsiteY16" fmla="*/ 900034 h 1197828"/>
                <a:gd name="connsiteX17" fmla="*/ 78532 w 1989548"/>
                <a:gd name="connsiteY17" fmla="*/ 855789 h 1197828"/>
                <a:gd name="connsiteX18" fmla="*/ 57983 w 1989548"/>
                <a:gd name="connsiteY18" fmla="*/ 679305 h 1197828"/>
                <a:gd name="connsiteX19" fmla="*/ 32084 w 1989548"/>
                <a:gd name="connsiteY19" fmla="*/ 14029 h 1197828"/>
                <a:gd name="connsiteX0" fmla="*/ 32084 w 1989548"/>
                <a:gd name="connsiteY0" fmla="*/ 14029 h 1197828"/>
                <a:gd name="connsiteX1" fmla="*/ 4789 w 1989548"/>
                <a:gd name="connsiteY1" fmla="*/ 382 h 1197828"/>
                <a:gd name="connsiteX2" fmla="*/ 137524 w 1989548"/>
                <a:gd name="connsiteY2" fmla="*/ 29879 h 1197828"/>
                <a:gd name="connsiteX3" fmla="*/ 329253 w 1989548"/>
                <a:gd name="connsiteY3" fmla="*/ 382 h 1197828"/>
                <a:gd name="connsiteX4" fmla="*/ 1892582 w 1989548"/>
                <a:gd name="connsiteY4" fmla="*/ 15131 h 1197828"/>
                <a:gd name="connsiteX5" fmla="*/ 1981073 w 1989548"/>
                <a:gd name="connsiteY5" fmla="*/ 74124 h 1197828"/>
                <a:gd name="connsiteX6" fmla="*/ 1951577 w 1989548"/>
                <a:gd name="connsiteY6" fmla="*/ 501827 h 1197828"/>
                <a:gd name="connsiteX7" fmla="*/ 1936828 w 1989548"/>
                <a:gd name="connsiteY7" fmla="*/ 1047517 h 1197828"/>
                <a:gd name="connsiteX8" fmla="*/ 1884958 w 1989548"/>
                <a:gd name="connsiteY8" fmla="*/ 1132859 h 1197828"/>
                <a:gd name="connsiteX9" fmla="*/ 1774595 w 1989548"/>
                <a:gd name="connsiteY9" fmla="*/ 1165505 h 1197828"/>
                <a:gd name="connsiteX10" fmla="*/ 1730350 w 1989548"/>
                <a:gd name="connsiteY10" fmla="*/ 1180253 h 1197828"/>
                <a:gd name="connsiteX11" fmla="*/ 724311 w 1989548"/>
                <a:gd name="connsiteY11" fmla="*/ 1178927 h 1197828"/>
                <a:gd name="connsiteX12" fmla="*/ 608147 w 1989548"/>
                <a:gd name="connsiteY12" fmla="*/ 1183402 h 1197828"/>
                <a:gd name="connsiteX13" fmla="*/ 226015 w 1989548"/>
                <a:gd name="connsiteY13" fmla="*/ 1195001 h 1197828"/>
                <a:gd name="connsiteX14" fmla="*/ 130400 w 1989548"/>
                <a:gd name="connsiteY14" fmla="*/ 1124408 h 1197828"/>
                <a:gd name="connsiteX15" fmla="*/ 85128 w 1989548"/>
                <a:gd name="connsiteY15" fmla="*/ 1030194 h 1197828"/>
                <a:gd name="connsiteX16" fmla="*/ 72917 w 1989548"/>
                <a:gd name="connsiteY16" fmla="*/ 900034 h 1197828"/>
                <a:gd name="connsiteX17" fmla="*/ 68297 w 1989548"/>
                <a:gd name="connsiteY17" fmla="*/ 825081 h 1197828"/>
                <a:gd name="connsiteX18" fmla="*/ 57983 w 1989548"/>
                <a:gd name="connsiteY18" fmla="*/ 679305 h 1197828"/>
                <a:gd name="connsiteX19" fmla="*/ 32084 w 1989548"/>
                <a:gd name="connsiteY19" fmla="*/ 14029 h 1197828"/>
                <a:gd name="connsiteX0" fmla="*/ 32084 w 1989548"/>
                <a:gd name="connsiteY0" fmla="*/ 14029 h 1184192"/>
                <a:gd name="connsiteX1" fmla="*/ 4789 w 1989548"/>
                <a:gd name="connsiteY1" fmla="*/ 382 h 1184192"/>
                <a:gd name="connsiteX2" fmla="*/ 137524 w 1989548"/>
                <a:gd name="connsiteY2" fmla="*/ 29879 h 1184192"/>
                <a:gd name="connsiteX3" fmla="*/ 329253 w 1989548"/>
                <a:gd name="connsiteY3" fmla="*/ 382 h 1184192"/>
                <a:gd name="connsiteX4" fmla="*/ 1892582 w 1989548"/>
                <a:gd name="connsiteY4" fmla="*/ 15131 h 1184192"/>
                <a:gd name="connsiteX5" fmla="*/ 1981073 w 1989548"/>
                <a:gd name="connsiteY5" fmla="*/ 74124 h 1184192"/>
                <a:gd name="connsiteX6" fmla="*/ 1951577 w 1989548"/>
                <a:gd name="connsiteY6" fmla="*/ 501827 h 1184192"/>
                <a:gd name="connsiteX7" fmla="*/ 1936828 w 1989548"/>
                <a:gd name="connsiteY7" fmla="*/ 1047517 h 1184192"/>
                <a:gd name="connsiteX8" fmla="*/ 1884958 w 1989548"/>
                <a:gd name="connsiteY8" fmla="*/ 1132859 h 1184192"/>
                <a:gd name="connsiteX9" fmla="*/ 1774595 w 1989548"/>
                <a:gd name="connsiteY9" fmla="*/ 1165505 h 1184192"/>
                <a:gd name="connsiteX10" fmla="*/ 1730350 w 1989548"/>
                <a:gd name="connsiteY10" fmla="*/ 1180253 h 1184192"/>
                <a:gd name="connsiteX11" fmla="*/ 724311 w 1989548"/>
                <a:gd name="connsiteY11" fmla="*/ 1178927 h 1184192"/>
                <a:gd name="connsiteX12" fmla="*/ 608147 w 1989548"/>
                <a:gd name="connsiteY12" fmla="*/ 1183402 h 1184192"/>
                <a:gd name="connsiteX13" fmla="*/ 239663 w 1989548"/>
                <a:gd name="connsiteY13" fmla="*/ 1167705 h 1184192"/>
                <a:gd name="connsiteX14" fmla="*/ 130400 w 1989548"/>
                <a:gd name="connsiteY14" fmla="*/ 1124408 h 1184192"/>
                <a:gd name="connsiteX15" fmla="*/ 85128 w 1989548"/>
                <a:gd name="connsiteY15" fmla="*/ 1030194 h 1184192"/>
                <a:gd name="connsiteX16" fmla="*/ 72917 w 1989548"/>
                <a:gd name="connsiteY16" fmla="*/ 900034 h 1184192"/>
                <a:gd name="connsiteX17" fmla="*/ 68297 w 1989548"/>
                <a:gd name="connsiteY17" fmla="*/ 825081 h 1184192"/>
                <a:gd name="connsiteX18" fmla="*/ 57983 w 1989548"/>
                <a:gd name="connsiteY18" fmla="*/ 679305 h 1184192"/>
                <a:gd name="connsiteX19" fmla="*/ 32084 w 1989548"/>
                <a:gd name="connsiteY19" fmla="*/ 14029 h 1184192"/>
                <a:gd name="connsiteX0" fmla="*/ 32084 w 1989548"/>
                <a:gd name="connsiteY0" fmla="*/ 14029 h 1180763"/>
                <a:gd name="connsiteX1" fmla="*/ 4789 w 1989548"/>
                <a:gd name="connsiteY1" fmla="*/ 382 h 1180763"/>
                <a:gd name="connsiteX2" fmla="*/ 137524 w 1989548"/>
                <a:gd name="connsiteY2" fmla="*/ 29879 h 1180763"/>
                <a:gd name="connsiteX3" fmla="*/ 329253 w 1989548"/>
                <a:gd name="connsiteY3" fmla="*/ 382 h 1180763"/>
                <a:gd name="connsiteX4" fmla="*/ 1892582 w 1989548"/>
                <a:gd name="connsiteY4" fmla="*/ 15131 h 1180763"/>
                <a:gd name="connsiteX5" fmla="*/ 1981073 w 1989548"/>
                <a:gd name="connsiteY5" fmla="*/ 74124 h 1180763"/>
                <a:gd name="connsiteX6" fmla="*/ 1951577 w 1989548"/>
                <a:gd name="connsiteY6" fmla="*/ 501827 h 1180763"/>
                <a:gd name="connsiteX7" fmla="*/ 1936828 w 1989548"/>
                <a:gd name="connsiteY7" fmla="*/ 1047517 h 1180763"/>
                <a:gd name="connsiteX8" fmla="*/ 1884958 w 1989548"/>
                <a:gd name="connsiteY8" fmla="*/ 1132859 h 1180763"/>
                <a:gd name="connsiteX9" fmla="*/ 1774595 w 1989548"/>
                <a:gd name="connsiteY9" fmla="*/ 1165505 h 1180763"/>
                <a:gd name="connsiteX10" fmla="*/ 1730350 w 1989548"/>
                <a:gd name="connsiteY10" fmla="*/ 1180253 h 1180763"/>
                <a:gd name="connsiteX11" fmla="*/ 724311 w 1989548"/>
                <a:gd name="connsiteY11" fmla="*/ 1178927 h 1180763"/>
                <a:gd name="connsiteX12" fmla="*/ 601323 w 1989548"/>
                <a:gd name="connsiteY12" fmla="*/ 1162930 h 1180763"/>
                <a:gd name="connsiteX13" fmla="*/ 239663 w 1989548"/>
                <a:gd name="connsiteY13" fmla="*/ 1167705 h 1180763"/>
                <a:gd name="connsiteX14" fmla="*/ 130400 w 1989548"/>
                <a:gd name="connsiteY14" fmla="*/ 1124408 h 1180763"/>
                <a:gd name="connsiteX15" fmla="*/ 85128 w 1989548"/>
                <a:gd name="connsiteY15" fmla="*/ 1030194 h 1180763"/>
                <a:gd name="connsiteX16" fmla="*/ 72917 w 1989548"/>
                <a:gd name="connsiteY16" fmla="*/ 900034 h 1180763"/>
                <a:gd name="connsiteX17" fmla="*/ 68297 w 1989548"/>
                <a:gd name="connsiteY17" fmla="*/ 825081 h 1180763"/>
                <a:gd name="connsiteX18" fmla="*/ 57983 w 1989548"/>
                <a:gd name="connsiteY18" fmla="*/ 679305 h 1180763"/>
                <a:gd name="connsiteX19" fmla="*/ 32084 w 1989548"/>
                <a:gd name="connsiteY19" fmla="*/ 14029 h 1180763"/>
                <a:gd name="connsiteX0" fmla="*/ 32084 w 1989548"/>
                <a:gd name="connsiteY0" fmla="*/ 14029 h 1180253"/>
                <a:gd name="connsiteX1" fmla="*/ 4789 w 1989548"/>
                <a:gd name="connsiteY1" fmla="*/ 382 h 1180253"/>
                <a:gd name="connsiteX2" fmla="*/ 137524 w 1989548"/>
                <a:gd name="connsiteY2" fmla="*/ 29879 h 1180253"/>
                <a:gd name="connsiteX3" fmla="*/ 329253 w 1989548"/>
                <a:gd name="connsiteY3" fmla="*/ 382 h 1180253"/>
                <a:gd name="connsiteX4" fmla="*/ 1892582 w 1989548"/>
                <a:gd name="connsiteY4" fmla="*/ 15131 h 1180253"/>
                <a:gd name="connsiteX5" fmla="*/ 1981073 w 1989548"/>
                <a:gd name="connsiteY5" fmla="*/ 74124 h 1180253"/>
                <a:gd name="connsiteX6" fmla="*/ 1951577 w 1989548"/>
                <a:gd name="connsiteY6" fmla="*/ 501827 h 1180253"/>
                <a:gd name="connsiteX7" fmla="*/ 1936828 w 1989548"/>
                <a:gd name="connsiteY7" fmla="*/ 1047517 h 1180253"/>
                <a:gd name="connsiteX8" fmla="*/ 1884958 w 1989548"/>
                <a:gd name="connsiteY8" fmla="*/ 1132859 h 1180253"/>
                <a:gd name="connsiteX9" fmla="*/ 1774595 w 1989548"/>
                <a:gd name="connsiteY9" fmla="*/ 1165505 h 1180253"/>
                <a:gd name="connsiteX10" fmla="*/ 1730350 w 1989548"/>
                <a:gd name="connsiteY10" fmla="*/ 1180253 h 1180253"/>
                <a:gd name="connsiteX11" fmla="*/ 741371 w 1989548"/>
                <a:gd name="connsiteY11" fmla="*/ 1165279 h 1180253"/>
                <a:gd name="connsiteX12" fmla="*/ 601323 w 1989548"/>
                <a:gd name="connsiteY12" fmla="*/ 1162930 h 1180253"/>
                <a:gd name="connsiteX13" fmla="*/ 239663 w 1989548"/>
                <a:gd name="connsiteY13" fmla="*/ 1167705 h 1180253"/>
                <a:gd name="connsiteX14" fmla="*/ 130400 w 1989548"/>
                <a:gd name="connsiteY14" fmla="*/ 1124408 h 1180253"/>
                <a:gd name="connsiteX15" fmla="*/ 85128 w 1989548"/>
                <a:gd name="connsiteY15" fmla="*/ 1030194 h 1180253"/>
                <a:gd name="connsiteX16" fmla="*/ 72917 w 1989548"/>
                <a:gd name="connsiteY16" fmla="*/ 900034 h 1180253"/>
                <a:gd name="connsiteX17" fmla="*/ 68297 w 1989548"/>
                <a:gd name="connsiteY17" fmla="*/ 825081 h 1180253"/>
                <a:gd name="connsiteX18" fmla="*/ 57983 w 1989548"/>
                <a:gd name="connsiteY18" fmla="*/ 679305 h 1180253"/>
                <a:gd name="connsiteX19" fmla="*/ 32084 w 1989548"/>
                <a:gd name="connsiteY19" fmla="*/ 14029 h 1180253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36828 w 1989548"/>
                <a:gd name="connsiteY7" fmla="*/ 1047517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36828 w 1989548"/>
                <a:gd name="connsiteY7" fmla="*/ 1047517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53888 w 1989548"/>
                <a:gd name="connsiteY7" fmla="*/ 1037281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96750"/>
                <a:gd name="connsiteY0" fmla="*/ 14029 h 1169739"/>
                <a:gd name="connsiteX1" fmla="*/ 4789 w 1996750"/>
                <a:gd name="connsiteY1" fmla="*/ 382 h 1169739"/>
                <a:gd name="connsiteX2" fmla="*/ 137524 w 1996750"/>
                <a:gd name="connsiteY2" fmla="*/ 29879 h 1169739"/>
                <a:gd name="connsiteX3" fmla="*/ 329253 w 1996750"/>
                <a:gd name="connsiteY3" fmla="*/ 382 h 1169739"/>
                <a:gd name="connsiteX4" fmla="*/ 1892582 w 1996750"/>
                <a:gd name="connsiteY4" fmla="*/ 15131 h 1169739"/>
                <a:gd name="connsiteX5" fmla="*/ 1981073 w 1996750"/>
                <a:gd name="connsiteY5" fmla="*/ 74124 h 1169739"/>
                <a:gd name="connsiteX6" fmla="*/ 1965224 w 1996750"/>
                <a:gd name="connsiteY6" fmla="*/ 505239 h 1169739"/>
                <a:gd name="connsiteX7" fmla="*/ 1953888 w 1996750"/>
                <a:gd name="connsiteY7" fmla="*/ 1037281 h 1169739"/>
                <a:gd name="connsiteX8" fmla="*/ 1884958 w 1996750"/>
                <a:gd name="connsiteY8" fmla="*/ 1132859 h 1169739"/>
                <a:gd name="connsiteX9" fmla="*/ 1774595 w 1996750"/>
                <a:gd name="connsiteY9" fmla="*/ 1165505 h 1169739"/>
                <a:gd name="connsiteX10" fmla="*/ 1706467 w 1996750"/>
                <a:gd name="connsiteY10" fmla="*/ 1163193 h 1169739"/>
                <a:gd name="connsiteX11" fmla="*/ 741371 w 1996750"/>
                <a:gd name="connsiteY11" fmla="*/ 1165279 h 1169739"/>
                <a:gd name="connsiteX12" fmla="*/ 601323 w 1996750"/>
                <a:gd name="connsiteY12" fmla="*/ 1162930 h 1169739"/>
                <a:gd name="connsiteX13" fmla="*/ 239663 w 1996750"/>
                <a:gd name="connsiteY13" fmla="*/ 1167705 h 1169739"/>
                <a:gd name="connsiteX14" fmla="*/ 130400 w 1996750"/>
                <a:gd name="connsiteY14" fmla="*/ 1124408 h 1169739"/>
                <a:gd name="connsiteX15" fmla="*/ 85128 w 1996750"/>
                <a:gd name="connsiteY15" fmla="*/ 1030194 h 1169739"/>
                <a:gd name="connsiteX16" fmla="*/ 72917 w 1996750"/>
                <a:gd name="connsiteY16" fmla="*/ 900034 h 1169739"/>
                <a:gd name="connsiteX17" fmla="*/ 68297 w 1996750"/>
                <a:gd name="connsiteY17" fmla="*/ 825081 h 1169739"/>
                <a:gd name="connsiteX18" fmla="*/ 57983 w 1996750"/>
                <a:gd name="connsiteY18" fmla="*/ 679305 h 1169739"/>
                <a:gd name="connsiteX19" fmla="*/ 32084 w 1996750"/>
                <a:gd name="connsiteY19" fmla="*/ 14029 h 1169739"/>
                <a:gd name="connsiteX0" fmla="*/ 32084 w 1984688"/>
                <a:gd name="connsiteY0" fmla="*/ 14029 h 1169739"/>
                <a:gd name="connsiteX1" fmla="*/ 4789 w 1984688"/>
                <a:gd name="connsiteY1" fmla="*/ 382 h 1169739"/>
                <a:gd name="connsiteX2" fmla="*/ 137524 w 1984688"/>
                <a:gd name="connsiteY2" fmla="*/ 29879 h 1169739"/>
                <a:gd name="connsiteX3" fmla="*/ 329253 w 1984688"/>
                <a:gd name="connsiteY3" fmla="*/ 382 h 1169739"/>
                <a:gd name="connsiteX4" fmla="*/ 1892582 w 1984688"/>
                <a:gd name="connsiteY4" fmla="*/ 15131 h 1169739"/>
                <a:gd name="connsiteX5" fmla="*/ 1981073 w 1984688"/>
                <a:gd name="connsiteY5" fmla="*/ 74124 h 1169739"/>
                <a:gd name="connsiteX6" fmla="*/ 1965224 w 1984688"/>
                <a:gd name="connsiteY6" fmla="*/ 505239 h 1169739"/>
                <a:gd name="connsiteX7" fmla="*/ 1953888 w 1984688"/>
                <a:gd name="connsiteY7" fmla="*/ 1037281 h 1169739"/>
                <a:gd name="connsiteX8" fmla="*/ 1884958 w 1984688"/>
                <a:gd name="connsiteY8" fmla="*/ 1132859 h 1169739"/>
                <a:gd name="connsiteX9" fmla="*/ 1774595 w 1984688"/>
                <a:gd name="connsiteY9" fmla="*/ 1165505 h 1169739"/>
                <a:gd name="connsiteX10" fmla="*/ 1706467 w 1984688"/>
                <a:gd name="connsiteY10" fmla="*/ 1163193 h 1169739"/>
                <a:gd name="connsiteX11" fmla="*/ 741371 w 1984688"/>
                <a:gd name="connsiteY11" fmla="*/ 1165279 h 1169739"/>
                <a:gd name="connsiteX12" fmla="*/ 601323 w 1984688"/>
                <a:gd name="connsiteY12" fmla="*/ 1162930 h 1169739"/>
                <a:gd name="connsiteX13" fmla="*/ 239663 w 1984688"/>
                <a:gd name="connsiteY13" fmla="*/ 1167705 h 1169739"/>
                <a:gd name="connsiteX14" fmla="*/ 130400 w 1984688"/>
                <a:gd name="connsiteY14" fmla="*/ 1124408 h 1169739"/>
                <a:gd name="connsiteX15" fmla="*/ 85128 w 1984688"/>
                <a:gd name="connsiteY15" fmla="*/ 1030194 h 1169739"/>
                <a:gd name="connsiteX16" fmla="*/ 72917 w 1984688"/>
                <a:gd name="connsiteY16" fmla="*/ 900034 h 1169739"/>
                <a:gd name="connsiteX17" fmla="*/ 68297 w 1984688"/>
                <a:gd name="connsiteY17" fmla="*/ 825081 h 1169739"/>
                <a:gd name="connsiteX18" fmla="*/ 57983 w 1984688"/>
                <a:gd name="connsiteY18" fmla="*/ 679305 h 1169739"/>
                <a:gd name="connsiteX19" fmla="*/ 32084 w 1984688"/>
                <a:gd name="connsiteY19" fmla="*/ 14029 h 1169739"/>
                <a:gd name="connsiteX0" fmla="*/ 32084 w 1984688"/>
                <a:gd name="connsiteY0" fmla="*/ 14029 h 1169739"/>
                <a:gd name="connsiteX1" fmla="*/ 4789 w 1984688"/>
                <a:gd name="connsiteY1" fmla="*/ 382 h 1169739"/>
                <a:gd name="connsiteX2" fmla="*/ 137524 w 1984688"/>
                <a:gd name="connsiteY2" fmla="*/ 29879 h 1169739"/>
                <a:gd name="connsiteX3" fmla="*/ 329253 w 1984688"/>
                <a:gd name="connsiteY3" fmla="*/ 382 h 1169739"/>
                <a:gd name="connsiteX4" fmla="*/ 1892582 w 1984688"/>
                <a:gd name="connsiteY4" fmla="*/ 15131 h 1169739"/>
                <a:gd name="connsiteX5" fmla="*/ 1981073 w 1984688"/>
                <a:gd name="connsiteY5" fmla="*/ 74124 h 1169739"/>
                <a:gd name="connsiteX6" fmla="*/ 1965224 w 1984688"/>
                <a:gd name="connsiteY6" fmla="*/ 505239 h 1169739"/>
                <a:gd name="connsiteX7" fmla="*/ 1953888 w 1984688"/>
                <a:gd name="connsiteY7" fmla="*/ 1037281 h 1169739"/>
                <a:gd name="connsiteX8" fmla="*/ 1884958 w 1984688"/>
                <a:gd name="connsiteY8" fmla="*/ 1132859 h 1169739"/>
                <a:gd name="connsiteX9" fmla="*/ 1774595 w 1984688"/>
                <a:gd name="connsiteY9" fmla="*/ 1165505 h 1169739"/>
                <a:gd name="connsiteX10" fmla="*/ 1706467 w 1984688"/>
                <a:gd name="connsiteY10" fmla="*/ 1163193 h 1169739"/>
                <a:gd name="connsiteX11" fmla="*/ 741371 w 1984688"/>
                <a:gd name="connsiteY11" fmla="*/ 1165279 h 1169739"/>
                <a:gd name="connsiteX12" fmla="*/ 601323 w 1984688"/>
                <a:gd name="connsiteY12" fmla="*/ 1162930 h 1169739"/>
                <a:gd name="connsiteX13" fmla="*/ 239663 w 1984688"/>
                <a:gd name="connsiteY13" fmla="*/ 1167705 h 1169739"/>
                <a:gd name="connsiteX14" fmla="*/ 130400 w 1984688"/>
                <a:gd name="connsiteY14" fmla="*/ 1124408 h 1169739"/>
                <a:gd name="connsiteX15" fmla="*/ 85128 w 1984688"/>
                <a:gd name="connsiteY15" fmla="*/ 1030194 h 1169739"/>
                <a:gd name="connsiteX16" fmla="*/ 72917 w 1984688"/>
                <a:gd name="connsiteY16" fmla="*/ 900034 h 1169739"/>
                <a:gd name="connsiteX17" fmla="*/ 68297 w 1984688"/>
                <a:gd name="connsiteY17" fmla="*/ 825081 h 1169739"/>
                <a:gd name="connsiteX18" fmla="*/ 57983 w 1984688"/>
                <a:gd name="connsiteY18" fmla="*/ 679305 h 1169739"/>
                <a:gd name="connsiteX19" fmla="*/ 32084 w 1984688"/>
                <a:gd name="connsiteY19" fmla="*/ 14029 h 1169739"/>
                <a:gd name="connsiteX0" fmla="*/ 32084 w 1984464"/>
                <a:gd name="connsiteY0" fmla="*/ 15957 h 1171667"/>
                <a:gd name="connsiteX1" fmla="*/ 4789 w 1984464"/>
                <a:gd name="connsiteY1" fmla="*/ 2310 h 1171667"/>
                <a:gd name="connsiteX2" fmla="*/ 137524 w 1984464"/>
                <a:gd name="connsiteY2" fmla="*/ 31807 h 1171667"/>
                <a:gd name="connsiteX3" fmla="*/ 329253 w 1984464"/>
                <a:gd name="connsiteY3" fmla="*/ 2310 h 1171667"/>
                <a:gd name="connsiteX4" fmla="*/ 1895994 w 1984464"/>
                <a:gd name="connsiteY4" fmla="*/ 0 h 1171667"/>
                <a:gd name="connsiteX5" fmla="*/ 1981073 w 1984464"/>
                <a:gd name="connsiteY5" fmla="*/ 76052 h 1171667"/>
                <a:gd name="connsiteX6" fmla="*/ 1965224 w 1984464"/>
                <a:gd name="connsiteY6" fmla="*/ 507167 h 1171667"/>
                <a:gd name="connsiteX7" fmla="*/ 1953888 w 1984464"/>
                <a:gd name="connsiteY7" fmla="*/ 1039209 h 1171667"/>
                <a:gd name="connsiteX8" fmla="*/ 1884958 w 1984464"/>
                <a:gd name="connsiteY8" fmla="*/ 1134787 h 1171667"/>
                <a:gd name="connsiteX9" fmla="*/ 1774595 w 1984464"/>
                <a:gd name="connsiteY9" fmla="*/ 1167433 h 1171667"/>
                <a:gd name="connsiteX10" fmla="*/ 1706467 w 1984464"/>
                <a:gd name="connsiteY10" fmla="*/ 1165121 h 1171667"/>
                <a:gd name="connsiteX11" fmla="*/ 741371 w 1984464"/>
                <a:gd name="connsiteY11" fmla="*/ 1167207 h 1171667"/>
                <a:gd name="connsiteX12" fmla="*/ 601323 w 1984464"/>
                <a:gd name="connsiteY12" fmla="*/ 1164858 h 1171667"/>
                <a:gd name="connsiteX13" fmla="*/ 239663 w 1984464"/>
                <a:gd name="connsiteY13" fmla="*/ 1169633 h 1171667"/>
                <a:gd name="connsiteX14" fmla="*/ 130400 w 1984464"/>
                <a:gd name="connsiteY14" fmla="*/ 1126336 h 1171667"/>
                <a:gd name="connsiteX15" fmla="*/ 85128 w 1984464"/>
                <a:gd name="connsiteY15" fmla="*/ 1032122 h 1171667"/>
                <a:gd name="connsiteX16" fmla="*/ 72917 w 1984464"/>
                <a:gd name="connsiteY16" fmla="*/ 901962 h 1171667"/>
                <a:gd name="connsiteX17" fmla="*/ 68297 w 1984464"/>
                <a:gd name="connsiteY17" fmla="*/ 827009 h 1171667"/>
                <a:gd name="connsiteX18" fmla="*/ 57983 w 1984464"/>
                <a:gd name="connsiteY18" fmla="*/ 681233 h 1171667"/>
                <a:gd name="connsiteX19" fmla="*/ 32084 w 1984464"/>
                <a:gd name="connsiteY19" fmla="*/ 15957 h 1171667"/>
                <a:gd name="connsiteX0" fmla="*/ 32084 w 1984464"/>
                <a:gd name="connsiteY0" fmla="*/ 15957 h 1171667"/>
                <a:gd name="connsiteX1" fmla="*/ 4789 w 1984464"/>
                <a:gd name="connsiteY1" fmla="*/ 2310 h 1171667"/>
                <a:gd name="connsiteX2" fmla="*/ 137524 w 1984464"/>
                <a:gd name="connsiteY2" fmla="*/ 14747 h 1171667"/>
                <a:gd name="connsiteX3" fmla="*/ 329253 w 1984464"/>
                <a:gd name="connsiteY3" fmla="*/ 2310 h 1171667"/>
                <a:gd name="connsiteX4" fmla="*/ 1895994 w 1984464"/>
                <a:gd name="connsiteY4" fmla="*/ 0 h 1171667"/>
                <a:gd name="connsiteX5" fmla="*/ 1981073 w 1984464"/>
                <a:gd name="connsiteY5" fmla="*/ 76052 h 1171667"/>
                <a:gd name="connsiteX6" fmla="*/ 1965224 w 1984464"/>
                <a:gd name="connsiteY6" fmla="*/ 507167 h 1171667"/>
                <a:gd name="connsiteX7" fmla="*/ 1953888 w 1984464"/>
                <a:gd name="connsiteY7" fmla="*/ 1039209 h 1171667"/>
                <a:gd name="connsiteX8" fmla="*/ 1884958 w 1984464"/>
                <a:gd name="connsiteY8" fmla="*/ 1134787 h 1171667"/>
                <a:gd name="connsiteX9" fmla="*/ 1774595 w 1984464"/>
                <a:gd name="connsiteY9" fmla="*/ 1167433 h 1171667"/>
                <a:gd name="connsiteX10" fmla="*/ 1706467 w 1984464"/>
                <a:gd name="connsiteY10" fmla="*/ 1165121 h 1171667"/>
                <a:gd name="connsiteX11" fmla="*/ 741371 w 1984464"/>
                <a:gd name="connsiteY11" fmla="*/ 1167207 h 1171667"/>
                <a:gd name="connsiteX12" fmla="*/ 601323 w 1984464"/>
                <a:gd name="connsiteY12" fmla="*/ 1164858 h 1171667"/>
                <a:gd name="connsiteX13" fmla="*/ 239663 w 1984464"/>
                <a:gd name="connsiteY13" fmla="*/ 1169633 h 1171667"/>
                <a:gd name="connsiteX14" fmla="*/ 130400 w 1984464"/>
                <a:gd name="connsiteY14" fmla="*/ 1126336 h 1171667"/>
                <a:gd name="connsiteX15" fmla="*/ 85128 w 1984464"/>
                <a:gd name="connsiteY15" fmla="*/ 1032122 h 1171667"/>
                <a:gd name="connsiteX16" fmla="*/ 72917 w 1984464"/>
                <a:gd name="connsiteY16" fmla="*/ 901962 h 1171667"/>
                <a:gd name="connsiteX17" fmla="*/ 68297 w 1984464"/>
                <a:gd name="connsiteY17" fmla="*/ 827009 h 1171667"/>
                <a:gd name="connsiteX18" fmla="*/ 57983 w 1984464"/>
                <a:gd name="connsiteY18" fmla="*/ 681233 h 1171667"/>
                <a:gd name="connsiteX19" fmla="*/ 32084 w 1984464"/>
                <a:gd name="connsiteY19" fmla="*/ 15957 h 1171667"/>
                <a:gd name="connsiteX0" fmla="*/ 124 w 1952504"/>
                <a:gd name="connsiteY0" fmla="*/ 55326 h 1211036"/>
                <a:gd name="connsiteX1" fmla="*/ 20596 w 1952504"/>
                <a:gd name="connsiteY1" fmla="*/ 38267 h 1211036"/>
                <a:gd name="connsiteX2" fmla="*/ 105564 w 1952504"/>
                <a:gd name="connsiteY2" fmla="*/ 54116 h 1211036"/>
                <a:gd name="connsiteX3" fmla="*/ 297293 w 1952504"/>
                <a:gd name="connsiteY3" fmla="*/ 41679 h 1211036"/>
                <a:gd name="connsiteX4" fmla="*/ 1864034 w 1952504"/>
                <a:gd name="connsiteY4" fmla="*/ 39369 h 1211036"/>
                <a:gd name="connsiteX5" fmla="*/ 1949113 w 1952504"/>
                <a:gd name="connsiteY5" fmla="*/ 115421 h 1211036"/>
                <a:gd name="connsiteX6" fmla="*/ 1933264 w 1952504"/>
                <a:gd name="connsiteY6" fmla="*/ 546536 h 1211036"/>
                <a:gd name="connsiteX7" fmla="*/ 1921928 w 1952504"/>
                <a:gd name="connsiteY7" fmla="*/ 1078578 h 1211036"/>
                <a:gd name="connsiteX8" fmla="*/ 1852998 w 1952504"/>
                <a:gd name="connsiteY8" fmla="*/ 1174156 h 1211036"/>
                <a:gd name="connsiteX9" fmla="*/ 1742635 w 1952504"/>
                <a:gd name="connsiteY9" fmla="*/ 1206802 h 1211036"/>
                <a:gd name="connsiteX10" fmla="*/ 1674507 w 1952504"/>
                <a:gd name="connsiteY10" fmla="*/ 1204490 h 1211036"/>
                <a:gd name="connsiteX11" fmla="*/ 709411 w 1952504"/>
                <a:gd name="connsiteY11" fmla="*/ 1206576 h 1211036"/>
                <a:gd name="connsiteX12" fmla="*/ 569363 w 1952504"/>
                <a:gd name="connsiteY12" fmla="*/ 1204227 h 1211036"/>
                <a:gd name="connsiteX13" fmla="*/ 207703 w 1952504"/>
                <a:gd name="connsiteY13" fmla="*/ 1209002 h 1211036"/>
                <a:gd name="connsiteX14" fmla="*/ 98440 w 1952504"/>
                <a:gd name="connsiteY14" fmla="*/ 1165705 h 1211036"/>
                <a:gd name="connsiteX15" fmla="*/ 53168 w 1952504"/>
                <a:gd name="connsiteY15" fmla="*/ 1071491 h 1211036"/>
                <a:gd name="connsiteX16" fmla="*/ 40957 w 1952504"/>
                <a:gd name="connsiteY16" fmla="*/ 941331 h 1211036"/>
                <a:gd name="connsiteX17" fmla="*/ 36337 w 1952504"/>
                <a:gd name="connsiteY17" fmla="*/ 866378 h 1211036"/>
                <a:gd name="connsiteX18" fmla="*/ 26023 w 1952504"/>
                <a:gd name="connsiteY18" fmla="*/ 720602 h 1211036"/>
                <a:gd name="connsiteX19" fmla="*/ 124 w 1952504"/>
                <a:gd name="connsiteY19" fmla="*/ 55326 h 1211036"/>
                <a:gd name="connsiteX0" fmla="*/ 124 w 1952504"/>
                <a:gd name="connsiteY0" fmla="*/ 55326 h 1211036"/>
                <a:gd name="connsiteX1" fmla="*/ 20596 w 1952504"/>
                <a:gd name="connsiteY1" fmla="*/ 38267 h 1211036"/>
                <a:gd name="connsiteX2" fmla="*/ 105564 w 1952504"/>
                <a:gd name="connsiteY2" fmla="*/ 54116 h 1211036"/>
                <a:gd name="connsiteX3" fmla="*/ 297293 w 1952504"/>
                <a:gd name="connsiteY3" fmla="*/ 41679 h 1211036"/>
                <a:gd name="connsiteX4" fmla="*/ 1864034 w 1952504"/>
                <a:gd name="connsiteY4" fmla="*/ 39369 h 1211036"/>
                <a:gd name="connsiteX5" fmla="*/ 1949113 w 1952504"/>
                <a:gd name="connsiteY5" fmla="*/ 109445 h 1211036"/>
                <a:gd name="connsiteX6" fmla="*/ 1933264 w 1952504"/>
                <a:gd name="connsiteY6" fmla="*/ 546536 h 1211036"/>
                <a:gd name="connsiteX7" fmla="*/ 1921928 w 1952504"/>
                <a:gd name="connsiteY7" fmla="*/ 1078578 h 1211036"/>
                <a:gd name="connsiteX8" fmla="*/ 1852998 w 1952504"/>
                <a:gd name="connsiteY8" fmla="*/ 1174156 h 1211036"/>
                <a:gd name="connsiteX9" fmla="*/ 1742635 w 1952504"/>
                <a:gd name="connsiteY9" fmla="*/ 1206802 h 1211036"/>
                <a:gd name="connsiteX10" fmla="*/ 1674507 w 1952504"/>
                <a:gd name="connsiteY10" fmla="*/ 1204490 h 1211036"/>
                <a:gd name="connsiteX11" fmla="*/ 709411 w 1952504"/>
                <a:gd name="connsiteY11" fmla="*/ 1206576 h 1211036"/>
                <a:gd name="connsiteX12" fmla="*/ 569363 w 1952504"/>
                <a:gd name="connsiteY12" fmla="*/ 1204227 h 1211036"/>
                <a:gd name="connsiteX13" fmla="*/ 207703 w 1952504"/>
                <a:gd name="connsiteY13" fmla="*/ 1209002 h 1211036"/>
                <a:gd name="connsiteX14" fmla="*/ 98440 w 1952504"/>
                <a:gd name="connsiteY14" fmla="*/ 1165705 h 1211036"/>
                <a:gd name="connsiteX15" fmla="*/ 53168 w 1952504"/>
                <a:gd name="connsiteY15" fmla="*/ 1071491 h 1211036"/>
                <a:gd name="connsiteX16" fmla="*/ 40957 w 1952504"/>
                <a:gd name="connsiteY16" fmla="*/ 941331 h 1211036"/>
                <a:gd name="connsiteX17" fmla="*/ 36337 w 1952504"/>
                <a:gd name="connsiteY17" fmla="*/ 866378 h 1211036"/>
                <a:gd name="connsiteX18" fmla="*/ 26023 w 1952504"/>
                <a:gd name="connsiteY18" fmla="*/ 720602 h 1211036"/>
                <a:gd name="connsiteX19" fmla="*/ 124 w 1952504"/>
                <a:gd name="connsiteY19" fmla="*/ 55326 h 1211036"/>
                <a:gd name="connsiteX0" fmla="*/ 124 w 1955521"/>
                <a:gd name="connsiteY0" fmla="*/ 55326 h 1211036"/>
                <a:gd name="connsiteX1" fmla="*/ 20596 w 1955521"/>
                <a:gd name="connsiteY1" fmla="*/ 38267 h 1211036"/>
                <a:gd name="connsiteX2" fmla="*/ 105564 w 1955521"/>
                <a:gd name="connsiteY2" fmla="*/ 54116 h 1211036"/>
                <a:gd name="connsiteX3" fmla="*/ 297293 w 1955521"/>
                <a:gd name="connsiteY3" fmla="*/ 41679 h 1211036"/>
                <a:gd name="connsiteX4" fmla="*/ 1864034 w 1955521"/>
                <a:gd name="connsiteY4" fmla="*/ 39369 h 1211036"/>
                <a:gd name="connsiteX5" fmla="*/ 1949113 w 1955521"/>
                <a:gd name="connsiteY5" fmla="*/ 109445 h 1211036"/>
                <a:gd name="connsiteX6" fmla="*/ 1945217 w 1955521"/>
                <a:gd name="connsiteY6" fmla="*/ 546536 h 1211036"/>
                <a:gd name="connsiteX7" fmla="*/ 1921928 w 1955521"/>
                <a:gd name="connsiteY7" fmla="*/ 1078578 h 1211036"/>
                <a:gd name="connsiteX8" fmla="*/ 1852998 w 1955521"/>
                <a:gd name="connsiteY8" fmla="*/ 1174156 h 1211036"/>
                <a:gd name="connsiteX9" fmla="*/ 1742635 w 1955521"/>
                <a:gd name="connsiteY9" fmla="*/ 1206802 h 1211036"/>
                <a:gd name="connsiteX10" fmla="*/ 1674507 w 1955521"/>
                <a:gd name="connsiteY10" fmla="*/ 1204490 h 1211036"/>
                <a:gd name="connsiteX11" fmla="*/ 709411 w 1955521"/>
                <a:gd name="connsiteY11" fmla="*/ 1206576 h 1211036"/>
                <a:gd name="connsiteX12" fmla="*/ 569363 w 1955521"/>
                <a:gd name="connsiteY12" fmla="*/ 1204227 h 1211036"/>
                <a:gd name="connsiteX13" fmla="*/ 207703 w 1955521"/>
                <a:gd name="connsiteY13" fmla="*/ 1209002 h 1211036"/>
                <a:gd name="connsiteX14" fmla="*/ 98440 w 1955521"/>
                <a:gd name="connsiteY14" fmla="*/ 1165705 h 1211036"/>
                <a:gd name="connsiteX15" fmla="*/ 53168 w 1955521"/>
                <a:gd name="connsiteY15" fmla="*/ 1071491 h 1211036"/>
                <a:gd name="connsiteX16" fmla="*/ 40957 w 1955521"/>
                <a:gd name="connsiteY16" fmla="*/ 941331 h 1211036"/>
                <a:gd name="connsiteX17" fmla="*/ 36337 w 1955521"/>
                <a:gd name="connsiteY17" fmla="*/ 866378 h 1211036"/>
                <a:gd name="connsiteX18" fmla="*/ 26023 w 1955521"/>
                <a:gd name="connsiteY18" fmla="*/ 720602 h 1211036"/>
                <a:gd name="connsiteX19" fmla="*/ 124 w 1955521"/>
                <a:gd name="connsiteY19" fmla="*/ 55326 h 1211036"/>
                <a:gd name="connsiteX0" fmla="*/ 124 w 1960163"/>
                <a:gd name="connsiteY0" fmla="*/ 55326 h 1211036"/>
                <a:gd name="connsiteX1" fmla="*/ 20596 w 1960163"/>
                <a:gd name="connsiteY1" fmla="*/ 38267 h 1211036"/>
                <a:gd name="connsiteX2" fmla="*/ 105564 w 1960163"/>
                <a:gd name="connsiteY2" fmla="*/ 54116 h 1211036"/>
                <a:gd name="connsiteX3" fmla="*/ 297293 w 1960163"/>
                <a:gd name="connsiteY3" fmla="*/ 41679 h 1211036"/>
                <a:gd name="connsiteX4" fmla="*/ 1864034 w 1960163"/>
                <a:gd name="connsiteY4" fmla="*/ 39369 h 1211036"/>
                <a:gd name="connsiteX5" fmla="*/ 1955089 w 1960163"/>
                <a:gd name="connsiteY5" fmla="*/ 55657 h 1211036"/>
                <a:gd name="connsiteX6" fmla="*/ 1945217 w 1960163"/>
                <a:gd name="connsiteY6" fmla="*/ 546536 h 1211036"/>
                <a:gd name="connsiteX7" fmla="*/ 1921928 w 1960163"/>
                <a:gd name="connsiteY7" fmla="*/ 1078578 h 1211036"/>
                <a:gd name="connsiteX8" fmla="*/ 1852998 w 1960163"/>
                <a:gd name="connsiteY8" fmla="*/ 1174156 h 1211036"/>
                <a:gd name="connsiteX9" fmla="*/ 1742635 w 1960163"/>
                <a:gd name="connsiteY9" fmla="*/ 1206802 h 1211036"/>
                <a:gd name="connsiteX10" fmla="*/ 1674507 w 1960163"/>
                <a:gd name="connsiteY10" fmla="*/ 1204490 h 1211036"/>
                <a:gd name="connsiteX11" fmla="*/ 709411 w 1960163"/>
                <a:gd name="connsiteY11" fmla="*/ 1206576 h 1211036"/>
                <a:gd name="connsiteX12" fmla="*/ 569363 w 1960163"/>
                <a:gd name="connsiteY12" fmla="*/ 1204227 h 1211036"/>
                <a:gd name="connsiteX13" fmla="*/ 207703 w 1960163"/>
                <a:gd name="connsiteY13" fmla="*/ 1209002 h 1211036"/>
                <a:gd name="connsiteX14" fmla="*/ 98440 w 1960163"/>
                <a:gd name="connsiteY14" fmla="*/ 1165705 h 1211036"/>
                <a:gd name="connsiteX15" fmla="*/ 53168 w 1960163"/>
                <a:gd name="connsiteY15" fmla="*/ 1071491 h 1211036"/>
                <a:gd name="connsiteX16" fmla="*/ 40957 w 1960163"/>
                <a:gd name="connsiteY16" fmla="*/ 941331 h 1211036"/>
                <a:gd name="connsiteX17" fmla="*/ 36337 w 1960163"/>
                <a:gd name="connsiteY17" fmla="*/ 866378 h 1211036"/>
                <a:gd name="connsiteX18" fmla="*/ 26023 w 1960163"/>
                <a:gd name="connsiteY18" fmla="*/ 720602 h 1211036"/>
                <a:gd name="connsiteX19" fmla="*/ 124 w 1960163"/>
                <a:gd name="connsiteY19" fmla="*/ 55326 h 1211036"/>
                <a:gd name="connsiteX0" fmla="*/ 124 w 1972256"/>
                <a:gd name="connsiteY0" fmla="*/ 55326 h 1211036"/>
                <a:gd name="connsiteX1" fmla="*/ 20596 w 1972256"/>
                <a:gd name="connsiteY1" fmla="*/ 38267 h 1211036"/>
                <a:gd name="connsiteX2" fmla="*/ 105564 w 1972256"/>
                <a:gd name="connsiteY2" fmla="*/ 54116 h 1211036"/>
                <a:gd name="connsiteX3" fmla="*/ 297293 w 1972256"/>
                <a:gd name="connsiteY3" fmla="*/ 41679 h 1211036"/>
                <a:gd name="connsiteX4" fmla="*/ 1864034 w 1972256"/>
                <a:gd name="connsiteY4" fmla="*/ 39369 h 1211036"/>
                <a:gd name="connsiteX5" fmla="*/ 1955089 w 1972256"/>
                <a:gd name="connsiteY5" fmla="*/ 55657 h 1211036"/>
                <a:gd name="connsiteX6" fmla="*/ 1945217 w 1972256"/>
                <a:gd name="connsiteY6" fmla="*/ 546536 h 1211036"/>
                <a:gd name="connsiteX7" fmla="*/ 1921928 w 1972256"/>
                <a:gd name="connsiteY7" fmla="*/ 1078578 h 1211036"/>
                <a:gd name="connsiteX8" fmla="*/ 1852998 w 1972256"/>
                <a:gd name="connsiteY8" fmla="*/ 1174156 h 1211036"/>
                <a:gd name="connsiteX9" fmla="*/ 1742635 w 1972256"/>
                <a:gd name="connsiteY9" fmla="*/ 1206802 h 1211036"/>
                <a:gd name="connsiteX10" fmla="*/ 1674507 w 1972256"/>
                <a:gd name="connsiteY10" fmla="*/ 1204490 h 1211036"/>
                <a:gd name="connsiteX11" fmla="*/ 709411 w 1972256"/>
                <a:gd name="connsiteY11" fmla="*/ 1206576 h 1211036"/>
                <a:gd name="connsiteX12" fmla="*/ 569363 w 1972256"/>
                <a:gd name="connsiteY12" fmla="*/ 1204227 h 1211036"/>
                <a:gd name="connsiteX13" fmla="*/ 207703 w 1972256"/>
                <a:gd name="connsiteY13" fmla="*/ 1209002 h 1211036"/>
                <a:gd name="connsiteX14" fmla="*/ 98440 w 1972256"/>
                <a:gd name="connsiteY14" fmla="*/ 1165705 h 1211036"/>
                <a:gd name="connsiteX15" fmla="*/ 53168 w 1972256"/>
                <a:gd name="connsiteY15" fmla="*/ 1071491 h 1211036"/>
                <a:gd name="connsiteX16" fmla="*/ 40957 w 1972256"/>
                <a:gd name="connsiteY16" fmla="*/ 941331 h 1211036"/>
                <a:gd name="connsiteX17" fmla="*/ 36337 w 1972256"/>
                <a:gd name="connsiteY17" fmla="*/ 866378 h 1211036"/>
                <a:gd name="connsiteX18" fmla="*/ 26023 w 1972256"/>
                <a:gd name="connsiteY18" fmla="*/ 720602 h 1211036"/>
                <a:gd name="connsiteX19" fmla="*/ 124 w 1972256"/>
                <a:gd name="connsiteY19" fmla="*/ 55326 h 1211036"/>
                <a:gd name="connsiteX0" fmla="*/ 124 w 1955091"/>
                <a:gd name="connsiteY0" fmla="*/ 55326 h 1211036"/>
                <a:gd name="connsiteX1" fmla="*/ 20596 w 1955091"/>
                <a:gd name="connsiteY1" fmla="*/ 38267 h 1211036"/>
                <a:gd name="connsiteX2" fmla="*/ 105564 w 1955091"/>
                <a:gd name="connsiteY2" fmla="*/ 54116 h 1211036"/>
                <a:gd name="connsiteX3" fmla="*/ 297293 w 1955091"/>
                <a:gd name="connsiteY3" fmla="*/ 41679 h 1211036"/>
                <a:gd name="connsiteX4" fmla="*/ 1864034 w 1955091"/>
                <a:gd name="connsiteY4" fmla="*/ 39369 h 1211036"/>
                <a:gd name="connsiteX5" fmla="*/ 1955089 w 1955091"/>
                <a:gd name="connsiteY5" fmla="*/ 55657 h 1211036"/>
                <a:gd name="connsiteX6" fmla="*/ 1945217 w 1955091"/>
                <a:gd name="connsiteY6" fmla="*/ 546536 h 1211036"/>
                <a:gd name="connsiteX7" fmla="*/ 1921928 w 1955091"/>
                <a:gd name="connsiteY7" fmla="*/ 1078578 h 1211036"/>
                <a:gd name="connsiteX8" fmla="*/ 1852998 w 1955091"/>
                <a:gd name="connsiteY8" fmla="*/ 1174156 h 1211036"/>
                <a:gd name="connsiteX9" fmla="*/ 1742635 w 1955091"/>
                <a:gd name="connsiteY9" fmla="*/ 1206802 h 1211036"/>
                <a:gd name="connsiteX10" fmla="*/ 1674507 w 1955091"/>
                <a:gd name="connsiteY10" fmla="*/ 1204490 h 1211036"/>
                <a:gd name="connsiteX11" fmla="*/ 709411 w 1955091"/>
                <a:gd name="connsiteY11" fmla="*/ 1206576 h 1211036"/>
                <a:gd name="connsiteX12" fmla="*/ 569363 w 1955091"/>
                <a:gd name="connsiteY12" fmla="*/ 1204227 h 1211036"/>
                <a:gd name="connsiteX13" fmla="*/ 207703 w 1955091"/>
                <a:gd name="connsiteY13" fmla="*/ 1209002 h 1211036"/>
                <a:gd name="connsiteX14" fmla="*/ 98440 w 1955091"/>
                <a:gd name="connsiteY14" fmla="*/ 1165705 h 1211036"/>
                <a:gd name="connsiteX15" fmla="*/ 53168 w 1955091"/>
                <a:gd name="connsiteY15" fmla="*/ 1071491 h 1211036"/>
                <a:gd name="connsiteX16" fmla="*/ 40957 w 1955091"/>
                <a:gd name="connsiteY16" fmla="*/ 941331 h 1211036"/>
                <a:gd name="connsiteX17" fmla="*/ 36337 w 1955091"/>
                <a:gd name="connsiteY17" fmla="*/ 866378 h 1211036"/>
                <a:gd name="connsiteX18" fmla="*/ 26023 w 1955091"/>
                <a:gd name="connsiteY18" fmla="*/ 720602 h 1211036"/>
                <a:gd name="connsiteX19" fmla="*/ 124 w 1955091"/>
                <a:gd name="connsiteY19" fmla="*/ 55326 h 1211036"/>
                <a:gd name="connsiteX0" fmla="*/ 124 w 1955089"/>
                <a:gd name="connsiteY0" fmla="*/ 55326 h 1211036"/>
                <a:gd name="connsiteX1" fmla="*/ 20596 w 1955089"/>
                <a:gd name="connsiteY1" fmla="*/ 38267 h 1211036"/>
                <a:gd name="connsiteX2" fmla="*/ 105564 w 1955089"/>
                <a:gd name="connsiteY2" fmla="*/ 54116 h 1211036"/>
                <a:gd name="connsiteX3" fmla="*/ 297293 w 1955089"/>
                <a:gd name="connsiteY3" fmla="*/ 41679 h 1211036"/>
                <a:gd name="connsiteX4" fmla="*/ 1490654 w 1955089"/>
                <a:gd name="connsiteY4" fmla="*/ 43179 h 1211036"/>
                <a:gd name="connsiteX5" fmla="*/ 1955089 w 1955089"/>
                <a:gd name="connsiteY5" fmla="*/ 55657 h 1211036"/>
                <a:gd name="connsiteX6" fmla="*/ 1945217 w 1955089"/>
                <a:gd name="connsiteY6" fmla="*/ 546536 h 1211036"/>
                <a:gd name="connsiteX7" fmla="*/ 1921928 w 1955089"/>
                <a:gd name="connsiteY7" fmla="*/ 1078578 h 1211036"/>
                <a:gd name="connsiteX8" fmla="*/ 1852998 w 1955089"/>
                <a:gd name="connsiteY8" fmla="*/ 1174156 h 1211036"/>
                <a:gd name="connsiteX9" fmla="*/ 1742635 w 1955089"/>
                <a:gd name="connsiteY9" fmla="*/ 1206802 h 1211036"/>
                <a:gd name="connsiteX10" fmla="*/ 1674507 w 1955089"/>
                <a:gd name="connsiteY10" fmla="*/ 1204490 h 1211036"/>
                <a:gd name="connsiteX11" fmla="*/ 709411 w 1955089"/>
                <a:gd name="connsiteY11" fmla="*/ 1206576 h 1211036"/>
                <a:gd name="connsiteX12" fmla="*/ 569363 w 1955089"/>
                <a:gd name="connsiteY12" fmla="*/ 1204227 h 1211036"/>
                <a:gd name="connsiteX13" fmla="*/ 207703 w 1955089"/>
                <a:gd name="connsiteY13" fmla="*/ 1209002 h 1211036"/>
                <a:gd name="connsiteX14" fmla="*/ 98440 w 1955089"/>
                <a:gd name="connsiteY14" fmla="*/ 1165705 h 1211036"/>
                <a:gd name="connsiteX15" fmla="*/ 53168 w 1955089"/>
                <a:gd name="connsiteY15" fmla="*/ 1071491 h 1211036"/>
                <a:gd name="connsiteX16" fmla="*/ 40957 w 1955089"/>
                <a:gd name="connsiteY16" fmla="*/ 941331 h 1211036"/>
                <a:gd name="connsiteX17" fmla="*/ 36337 w 1955089"/>
                <a:gd name="connsiteY17" fmla="*/ 866378 h 1211036"/>
                <a:gd name="connsiteX18" fmla="*/ 26023 w 1955089"/>
                <a:gd name="connsiteY18" fmla="*/ 720602 h 1211036"/>
                <a:gd name="connsiteX19" fmla="*/ 124 w 1955089"/>
                <a:gd name="connsiteY19" fmla="*/ 55326 h 1211036"/>
                <a:gd name="connsiteX0" fmla="*/ 124 w 1955089"/>
                <a:gd name="connsiteY0" fmla="*/ 55326 h 1211036"/>
                <a:gd name="connsiteX1" fmla="*/ 20596 w 1955089"/>
                <a:gd name="connsiteY1" fmla="*/ 38267 h 1211036"/>
                <a:gd name="connsiteX2" fmla="*/ 105564 w 1955089"/>
                <a:gd name="connsiteY2" fmla="*/ 54116 h 1211036"/>
                <a:gd name="connsiteX3" fmla="*/ 544943 w 1955089"/>
                <a:gd name="connsiteY3" fmla="*/ 37869 h 1211036"/>
                <a:gd name="connsiteX4" fmla="*/ 1490654 w 1955089"/>
                <a:gd name="connsiteY4" fmla="*/ 43179 h 1211036"/>
                <a:gd name="connsiteX5" fmla="*/ 1955089 w 1955089"/>
                <a:gd name="connsiteY5" fmla="*/ 55657 h 1211036"/>
                <a:gd name="connsiteX6" fmla="*/ 1945217 w 1955089"/>
                <a:gd name="connsiteY6" fmla="*/ 546536 h 1211036"/>
                <a:gd name="connsiteX7" fmla="*/ 1921928 w 1955089"/>
                <a:gd name="connsiteY7" fmla="*/ 1078578 h 1211036"/>
                <a:gd name="connsiteX8" fmla="*/ 1852998 w 1955089"/>
                <a:gd name="connsiteY8" fmla="*/ 1174156 h 1211036"/>
                <a:gd name="connsiteX9" fmla="*/ 1742635 w 1955089"/>
                <a:gd name="connsiteY9" fmla="*/ 1206802 h 1211036"/>
                <a:gd name="connsiteX10" fmla="*/ 1674507 w 1955089"/>
                <a:gd name="connsiteY10" fmla="*/ 1204490 h 1211036"/>
                <a:gd name="connsiteX11" fmla="*/ 709411 w 1955089"/>
                <a:gd name="connsiteY11" fmla="*/ 1206576 h 1211036"/>
                <a:gd name="connsiteX12" fmla="*/ 569363 w 1955089"/>
                <a:gd name="connsiteY12" fmla="*/ 1204227 h 1211036"/>
                <a:gd name="connsiteX13" fmla="*/ 207703 w 1955089"/>
                <a:gd name="connsiteY13" fmla="*/ 1209002 h 1211036"/>
                <a:gd name="connsiteX14" fmla="*/ 98440 w 1955089"/>
                <a:gd name="connsiteY14" fmla="*/ 1165705 h 1211036"/>
                <a:gd name="connsiteX15" fmla="*/ 53168 w 1955089"/>
                <a:gd name="connsiteY15" fmla="*/ 1071491 h 1211036"/>
                <a:gd name="connsiteX16" fmla="*/ 40957 w 1955089"/>
                <a:gd name="connsiteY16" fmla="*/ 941331 h 1211036"/>
                <a:gd name="connsiteX17" fmla="*/ 36337 w 1955089"/>
                <a:gd name="connsiteY17" fmla="*/ 866378 h 1211036"/>
                <a:gd name="connsiteX18" fmla="*/ 26023 w 1955089"/>
                <a:gd name="connsiteY18" fmla="*/ 720602 h 1211036"/>
                <a:gd name="connsiteX19" fmla="*/ 124 w 1955089"/>
                <a:gd name="connsiteY19" fmla="*/ 55326 h 1211036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492990 w 1957425"/>
                <a:gd name="connsiteY4" fmla="*/ 4269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7366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504420 w 1957425"/>
                <a:gd name="connsiteY4" fmla="*/ 2745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7366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504420 w 1957425"/>
                <a:gd name="connsiteY4" fmla="*/ 2745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8128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957425" h="1210548">
                  <a:moveTo>
                    <a:pt x="2460" y="54838"/>
                  </a:moveTo>
                  <a:cubicBezTo>
                    <a:pt x="1556" y="-58884"/>
                    <a:pt x="-9246" y="39886"/>
                    <a:pt x="22932" y="37779"/>
                  </a:cubicBezTo>
                  <a:cubicBezTo>
                    <a:pt x="55110" y="35672"/>
                    <a:pt x="108139" y="42264"/>
                    <a:pt x="195530" y="42198"/>
                  </a:cubicBezTo>
                  <a:cubicBezTo>
                    <a:pt x="282921" y="42132"/>
                    <a:pt x="483064" y="53435"/>
                    <a:pt x="547279" y="37381"/>
                  </a:cubicBezTo>
                  <a:cubicBezTo>
                    <a:pt x="1855024" y="70075"/>
                    <a:pt x="727839" y="57319"/>
                    <a:pt x="1504420" y="27451"/>
                  </a:cubicBezTo>
                  <a:cubicBezTo>
                    <a:pt x="1543749" y="37283"/>
                    <a:pt x="1957861" y="26953"/>
                    <a:pt x="1957425" y="55169"/>
                  </a:cubicBezTo>
                  <a:cubicBezTo>
                    <a:pt x="1956634" y="106386"/>
                    <a:pt x="1953847" y="400918"/>
                    <a:pt x="1947553" y="546048"/>
                  </a:cubicBezTo>
                  <a:cubicBezTo>
                    <a:pt x="1958544" y="772731"/>
                    <a:pt x="1939634" y="972217"/>
                    <a:pt x="1924264" y="1078090"/>
                  </a:cubicBezTo>
                  <a:cubicBezTo>
                    <a:pt x="1908894" y="1183963"/>
                    <a:pt x="1885216" y="1159917"/>
                    <a:pt x="1855334" y="1181288"/>
                  </a:cubicBezTo>
                  <a:cubicBezTo>
                    <a:pt x="1825452" y="1202659"/>
                    <a:pt x="1789216" y="1201398"/>
                    <a:pt x="1744971" y="1206314"/>
                  </a:cubicBezTo>
                  <a:cubicBezTo>
                    <a:pt x="1730223" y="1211230"/>
                    <a:pt x="1835399" y="1207452"/>
                    <a:pt x="1676843" y="1204002"/>
                  </a:cubicBezTo>
                  <a:cubicBezTo>
                    <a:pt x="1355219" y="1197004"/>
                    <a:pt x="1033446" y="1205393"/>
                    <a:pt x="711747" y="1206088"/>
                  </a:cubicBezTo>
                  <a:cubicBezTo>
                    <a:pt x="696999" y="1211004"/>
                    <a:pt x="655317" y="1203335"/>
                    <a:pt x="571699" y="1203739"/>
                  </a:cubicBezTo>
                  <a:cubicBezTo>
                    <a:pt x="488081" y="1204143"/>
                    <a:pt x="288526" y="1214934"/>
                    <a:pt x="210039" y="1208514"/>
                  </a:cubicBezTo>
                  <a:cubicBezTo>
                    <a:pt x="131552" y="1202094"/>
                    <a:pt x="126532" y="1188135"/>
                    <a:pt x="100776" y="1165217"/>
                  </a:cubicBezTo>
                  <a:cubicBezTo>
                    <a:pt x="75020" y="1142299"/>
                    <a:pt x="73120" y="1128237"/>
                    <a:pt x="55504" y="1071003"/>
                  </a:cubicBezTo>
                  <a:cubicBezTo>
                    <a:pt x="39431" y="977212"/>
                    <a:pt x="46098" y="975029"/>
                    <a:pt x="43293" y="940843"/>
                  </a:cubicBezTo>
                  <a:cubicBezTo>
                    <a:pt x="40488" y="906658"/>
                    <a:pt x="43157" y="890553"/>
                    <a:pt x="38673" y="865890"/>
                  </a:cubicBezTo>
                  <a:cubicBezTo>
                    <a:pt x="33324" y="836468"/>
                    <a:pt x="33275" y="749611"/>
                    <a:pt x="28359" y="720114"/>
                  </a:cubicBezTo>
                  <a:cubicBezTo>
                    <a:pt x="8059" y="253203"/>
                    <a:pt x="3364" y="168560"/>
                    <a:pt x="2460" y="54838"/>
                  </a:cubicBez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972" y="3110400"/>
            <a:ext cx="1982950" cy="133595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8908" y="4713721"/>
            <a:ext cx="1182042" cy="109761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972" y="1786890"/>
            <a:ext cx="1024685" cy="1056145"/>
          </a:xfrm>
          <a:prstGeom prst="rect">
            <a:avLst/>
          </a:prstGeom>
        </p:spPr>
      </p:pic>
      <p:grpSp>
        <p:nvGrpSpPr>
          <p:cNvPr id="16" name="Group 15"/>
          <p:cNvGrpSpPr/>
          <p:nvPr/>
        </p:nvGrpSpPr>
        <p:grpSpPr>
          <a:xfrm>
            <a:off x="4471617" y="2051030"/>
            <a:ext cx="649329" cy="621774"/>
            <a:chOff x="857728" y="2904169"/>
            <a:chExt cx="3400425" cy="3895725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7728" y="2904169"/>
              <a:ext cx="3400425" cy="3895725"/>
            </a:xfrm>
            <a:prstGeom prst="rect">
              <a:avLst/>
            </a:prstGeom>
          </p:spPr>
        </p:pic>
        <p:sp>
          <p:nvSpPr>
            <p:cNvPr id="18" name="TextBox 17"/>
            <p:cNvSpPr txBox="1"/>
            <p:nvPr/>
          </p:nvSpPr>
          <p:spPr>
            <a:xfrm>
              <a:off x="1827452" y="3523318"/>
              <a:ext cx="582587" cy="2708434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842888" y="4992357"/>
              <a:ext cx="567151" cy="246221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</p:txBody>
        </p:sp>
        <p:sp>
          <p:nvSpPr>
            <p:cNvPr id="20" name="Freeform 19"/>
            <p:cNvSpPr/>
            <p:nvPr/>
          </p:nvSpPr>
          <p:spPr>
            <a:xfrm>
              <a:off x="1390714" y="3523320"/>
              <a:ext cx="2070568" cy="3084485"/>
            </a:xfrm>
            <a:custGeom>
              <a:avLst/>
              <a:gdLst>
                <a:gd name="connsiteX0" fmla="*/ 0 w 2032900"/>
                <a:gd name="connsiteY0" fmla="*/ 0 h 1224133"/>
                <a:gd name="connsiteX1" fmla="*/ 0 w 2032900"/>
                <a:gd name="connsiteY1" fmla="*/ 0 h 1224133"/>
                <a:gd name="connsiteX2" fmla="*/ 132735 w 2032900"/>
                <a:gd name="connsiteY2" fmla="*/ 29497 h 1224133"/>
                <a:gd name="connsiteX3" fmla="*/ 324464 w 2032900"/>
                <a:gd name="connsiteY3" fmla="*/ 0 h 1224133"/>
                <a:gd name="connsiteX4" fmla="*/ 1887793 w 2032900"/>
                <a:gd name="connsiteY4" fmla="*/ 14749 h 1224133"/>
                <a:gd name="connsiteX5" fmla="*/ 2005781 w 2032900"/>
                <a:gd name="connsiteY5" fmla="*/ 44245 h 1224133"/>
                <a:gd name="connsiteX6" fmla="*/ 1976284 w 2032900"/>
                <a:gd name="connsiteY6" fmla="*/ 501445 h 1224133"/>
                <a:gd name="connsiteX7" fmla="*/ 1976284 w 2032900"/>
                <a:gd name="connsiteY7" fmla="*/ 1061884 h 1224133"/>
                <a:gd name="connsiteX8" fmla="*/ 1902542 w 2032900"/>
                <a:gd name="connsiteY8" fmla="*/ 1150374 h 1224133"/>
                <a:gd name="connsiteX9" fmla="*/ 1769806 w 2032900"/>
                <a:gd name="connsiteY9" fmla="*/ 1165123 h 1224133"/>
                <a:gd name="connsiteX10" fmla="*/ 1725561 w 2032900"/>
                <a:gd name="connsiteY10" fmla="*/ 1179871 h 1224133"/>
                <a:gd name="connsiteX11" fmla="*/ 678426 w 2032900"/>
                <a:gd name="connsiteY11" fmla="*/ 1209368 h 1224133"/>
                <a:gd name="connsiteX12" fmla="*/ 634181 w 2032900"/>
                <a:gd name="connsiteY12" fmla="*/ 1224116 h 1224133"/>
                <a:gd name="connsiteX13" fmla="*/ 221226 w 2032900"/>
                <a:gd name="connsiteY13" fmla="*/ 1194619 h 1224133"/>
                <a:gd name="connsiteX14" fmla="*/ 176981 w 2032900"/>
                <a:gd name="connsiteY14" fmla="*/ 1165123 h 1224133"/>
                <a:gd name="connsiteX15" fmla="*/ 88490 w 2032900"/>
                <a:gd name="connsiteY15" fmla="*/ 1120878 h 1224133"/>
                <a:gd name="connsiteX16" fmla="*/ 44245 w 2032900"/>
                <a:gd name="connsiteY16" fmla="*/ 899652 h 1224133"/>
                <a:gd name="connsiteX17" fmla="*/ 29497 w 2032900"/>
                <a:gd name="connsiteY17" fmla="*/ 825910 h 1224133"/>
                <a:gd name="connsiteX18" fmla="*/ 14748 w 2032900"/>
                <a:gd name="connsiteY18" fmla="*/ 737419 h 1224133"/>
                <a:gd name="connsiteX19" fmla="*/ 0 w 2032900"/>
                <a:gd name="connsiteY19" fmla="*/ 0 h 1224133"/>
                <a:gd name="connsiteX0" fmla="*/ 0 w 2014972"/>
                <a:gd name="connsiteY0" fmla="*/ 0 h 1224133"/>
                <a:gd name="connsiteX1" fmla="*/ 0 w 2014972"/>
                <a:gd name="connsiteY1" fmla="*/ 0 h 1224133"/>
                <a:gd name="connsiteX2" fmla="*/ 132735 w 2014972"/>
                <a:gd name="connsiteY2" fmla="*/ 29497 h 1224133"/>
                <a:gd name="connsiteX3" fmla="*/ 324464 w 2014972"/>
                <a:gd name="connsiteY3" fmla="*/ 0 h 1224133"/>
                <a:gd name="connsiteX4" fmla="*/ 1887793 w 2014972"/>
                <a:gd name="connsiteY4" fmla="*/ 14749 h 1224133"/>
                <a:gd name="connsiteX5" fmla="*/ 1976284 w 2014972"/>
                <a:gd name="connsiteY5" fmla="*/ 73742 h 1224133"/>
                <a:gd name="connsiteX6" fmla="*/ 1976284 w 2014972"/>
                <a:gd name="connsiteY6" fmla="*/ 501445 h 1224133"/>
                <a:gd name="connsiteX7" fmla="*/ 1976284 w 2014972"/>
                <a:gd name="connsiteY7" fmla="*/ 1061884 h 1224133"/>
                <a:gd name="connsiteX8" fmla="*/ 1902542 w 2014972"/>
                <a:gd name="connsiteY8" fmla="*/ 1150374 h 1224133"/>
                <a:gd name="connsiteX9" fmla="*/ 1769806 w 2014972"/>
                <a:gd name="connsiteY9" fmla="*/ 1165123 h 1224133"/>
                <a:gd name="connsiteX10" fmla="*/ 1725561 w 2014972"/>
                <a:gd name="connsiteY10" fmla="*/ 1179871 h 1224133"/>
                <a:gd name="connsiteX11" fmla="*/ 678426 w 2014972"/>
                <a:gd name="connsiteY11" fmla="*/ 1209368 h 1224133"/>
                <a:gd name="connsiteX12" fmla="*/ 634181 w 2014972"/>
                <a:gd name="connsiteY12" fmla="*/ 1224116 h 1224133"/>
                <a:gd name="connsiteX13" fmla="*/ 221226 w 2014972"/>
                <a:gd name="connsiteY13" fmla="*/ 1194619 h 1224133"/>
                <a:gd name="connsiteX14" fmla="*/ 176981 w 2014972"/>
                <a:gd name="connsiteY14" fmla="*/ 1165123 h 1224133"/>
                <a:gd name="connsiteX15" fmla="*/ 88490 w 2014972"/>
                <a:gd name="connsiteY15" fmla="*/ 1120878 h 1224133"/>
                <a:gd name="connsiteX16" fmla="*/ 44245 w 2014972"/>
                <a:gd name="connsiteY16" fmla="*/ 899652 h 1224133"/>
                <a:gd name="connsiteX17" fmla="*/ 29497 w 2014972"/>
                <a:gd name="connsiteY17" fmla="*/ 825910 h 1224133"/>
                <a:gd name="connsiteX18" fmla="*/ 14748 w 2014972"/>
                <a:gd name="connsiteY18" fmla="*/ 737419 h 1224133"/>
                <a:gd name="connsiteX19" fmla="*/ 0 w 2014972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902542 w 1984759"/>
                <a:gd name="connsiteY8" fmla="*/ 1150374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858296 w 1984759"/>
                <a:gd name="connsiteY8" fmla="*/ 11208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117986 w 1984759"/>
                <a:gd name="connsiteY15" fmla="*/ 1091381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117986 w 1984759"/>
                <a:gd name="connsiteY15" fmla="*/ 1091381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76889 w 1984759"/>
                <a:gd name="connsiteY15" fmla="*/ 1081106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76889 w 1984759"/>
                <a:gd name="connsiteY15" fmla="*/ 1081106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53194 w 1984759"/>
                <a:gd name="connsiteY18" fmla="*/ 678923 h 1224133"/>
                <a:gd name="connsiteX19" fmla="*/ 0 w 1984759"/>
                <a:gd name="connsiteY19" fmla="*/ 0 h 1224133"/>
                <a:gd name="connsiteX0" fmla="*/ 0 w 1984759"/>
                <a:gd name="connsiteY0" fmla="*/ 0 h 1210129"/>
                <a:gd name="connsiteX1" fmla="*/ 0 w 1984759"/>
                <a:gd name="connsiteY1" fmla="*/ 0 h 1210129"/>
                <a:gd name="connsiteX2" fmla="*/ 132735 w 1984759"/>
                <a:gd name="connsiteY2" fmla="*/ 29497 h 1210129"/>
                <a:gd name="connsiteX3" fmla="*/ 324464 w 1984759"/>
                <a:gd name="connsiteY3" fmla="*/ 0 h 1210129"/>
                <a:gd name="connsiteX4" fmla="*/ 1887793 w 1984759"/>
                <a:gd name="connsiteY4" fmla="*/ 14749 h 1210129"/>
                <a:gd name="connsiteX5" fmla="*/ 1976284 w 1984759"/>
                <a:gd name="connsiteY5" fmla="*/ 73742 h 1210129"/>
                <a:gd name="connsiteX6" fmla="*/ 1946788 w 1984759"/>
                <a:gd name="connsiteY6" fmla="*/ 501445 h 1210129"/>
                <a:gd name="connsiteX7" fmla="*/ 1932039 w 1984759"/>
                <a:gd name="connsiteY7" fmla="*/ 1047135 h 1210129"/>
                <a:gd name="connsiteX8" fmla="*/ 1880169 w 1984759"/>
                <a:gd name="connsiteY8" fmla="*/ 1132477 h 1210129"/>
                <a:gd name="connsiteX9" fmla="*/ 1769806 w 1984759"/>
                <a:gd name="connsiteY9" fmla="*/ 1165123 h 1210129"/>
                <a:gd name="connsiteX10" fmla="*/ 1725561 w 1984759"/>
                <a:gd name="connsiteY10" fmla="*/ 1179871 h 1210129"/>
                <a:gd name="connsiteX11" fmla="*/ 678426 w 1984759"/>
                <a:gd name="connsiteY11" fmla="*/ 1209368 h 1210129"/>
                <a:gd name="connsiteX12" fmla="*/ 572536 w 1984759"/>
                <a:gd name="connsiteY12" fmla="*/ 1193294 h 1210129"/>
                <a:gd name="connsiteX13" fmla="*/ 221226 w 1984759"/>
                <a:gd name="connsiteY13" fmla="*/ 1194619 h 1210129"/>
                <a:gd name="connsiteX14" fmla="*/ 176981 w 1984759"/>
                <a:gd name="connsiteY14" fmla="*/ 1165123 h 1210129"/>
                <a:gd name="connsiteX15" fmla="*/ 76889 w 1984759"/>
                <a:gd name="connsiteY15" fmla="*/ 1081106 h 1210129"/>
                <a:gd name="connsiteX16" fmla="*/ 44245 w 1984759"/>
                <a:gd name="connsiteY16" fmla="*/ 899652 h 1210129"/>
                <a:gd name="connsiteX17" fmla="*/ 73743 w 1984759"/>
                <a:gd name="connsiteY17" fmla="*/ 855407 h 1210129"/>
                <a:gd name="connsiteX18" fmla="*/ 53194 w 1984759"/>
                <a:gd name="connsiteY18" fmla="*/ 678923 h 1210129"/>
                <a:gd name="connsiteX19" fmla="*/ 0 w 1984759"/>
                <a:gd name="connsiteY19" fmla="*/ 0 h 1210129"/>
                <a:gd name="connsiteX0" fmla="*/ 0 w 1984759"/>
                <a:gd name="connsiteY0" fmla="*/ 0 h 1209609"/>
                <a:gd name="connsiteX1" fmla="*/ 0 w 1984759"/>
                <a:gd name="connsiteY1" fmla="*/ 0 h 1209609"/>
                <a:gd name="connsiteX2" fmla="*/ 132735 w 1984759"/>
                <a:gd name="connsiteY2" fmla="*/ 29497 h 1209609"/>
                <a:gd name="connsiteX3" fmla="*/ 324464 w 1984759"/>
                <a:gd name="connsiteY3" fmla="*/ 0 h 1209609"/>
                <a:gd name="connsiteX4" fmla="*/ 1887793 w 1984759"/>
                <a:gd name="connsiteY4" fmla="*/ 14749 h 1209609"/>
                <a:gd name="connsiteX5" fmla="*/ 1976284 w 1984759"/>
                <a:gd name="connsiteY5" fmla="*/ 73742 h 1209609"/>
                <a:gd name="connsiteX6" fmla="*/ 1946788 w 1984759"/>
                <a:gd name="connsiteY6" fmla="*/ 501445 h 1209609"/>
                <a:gd name="connsiteX7" fmla="*/ 1932039 w 1984759"/>
                <a:gd name="connsiteY7" fmla="*/ 1047135 h 1209609"/>
                <a:gd name="connsiteX8" fmla="*/ 1880169 w 1984759"/>
                <a:gd name="connsiteY8" fmla="*/ 1132477 h 1209609"/>
                <a:gd name="connsiteX9" fmla="*/ 1769806 w 1984759"/>
                <a:gd name="connsiteY9" fmla="*/ 1165123 h 1209609"/>
                <a:gd name="connsiteX10" fmla="*/ 1725561 w 1984759"/>
                <a:gd name="connsiteY10" fmla="*/ 1179871 h 1209609"/>
                <a:gd name="connsiteX11" fmla="*/ 678426 w 1984759"/>
                <a:gd name="connsiteY11" fmla="*/ 1209368 h 1209609"/>
                <a:gd name="connsiteX12" fmla="*/ 603358 w 1984759"/>
                <a:gd name="connsiteY12" fmla="*/ 1141923 h 1209609"/>
                <a:gd name="connsiteX13" fmla="*/ 221226 w 1984759"/>
                <a:gd name="connsiteY13" fmla="*/ 1194619 h 1209609"/>
                <a:gd name="connsiteX14" fmla="*/ 176981 w 1984759"/>
                <a:gd name="connsiteY14" fmla="*/ 1165123 h 1209609"/>
                <a:gd name="connsiteX15" fmla="*/ 76889 w 1984759"/>
                <a:gd name="connsiteY15" fmla="*/ 1081106 h 1209609"/>
                <a:gd name="connsiteX16" fmla="*/ 44245 w 1984759"/>
                <a:gd name="connsiteY16" fmla="*/ 899652 h 1209609"/>
                <a:gd name="connsiteX17" fmla="*/ 73743 w 1984759"/>
                <a:gd name="connsiteY17" fmla="*/ 855407 h 1209609"/>
                <a:gd name="connsiteX18" fmla="*/ 53194 w 1984759"/>
                <a:gd name="connsiteY18" fmla="*/ 678923 h 1209609"/>
                <a:gd name="connsiteX19" fmla="*/ 0 w 1984759"/>
                <a:gd name="connsiteY19" fmla="*/ 0 h 1209609"/>
                <a:gd name="connsiteX0" fmla="*/ 0 w 1984759"/>
                <a:gd name="connsiteY0" fmla="*/ 0 h 1209899"/>
                <a:gd name="connsiteX1" fmla="*/ 0 w 1984759"/>
                <a:gd name="connsiteY1" fmla="*/ 0 h 1209899"/>
                <a:gd name="connsiteX2" fmla="*/ 132735 w 1984759"/>
                <a:gd name="connsiteY2" fmla="*/ 29497 h 1209899"/>
                <a:gd name="connsiteX3" fmla="*/ 324464 w 1984759"/>
                <a:gd name="connsiteY3" fmla="*/ 0 h 1209899"/>
                <a:gd name="connsiteX4" fmla="*/ 1887793 w 1984759"/>
                <a:gd name="connsiteY4" fmla="*/ 14749 h 1209899"/>
                <a:gd name="connsiteX5" fmla="*/ 1976284 w 1984759"/>
                <a:gd name="connsiteY5" fmla="*/ 73742 h 1209899"/>
                <a:gd name="connsiteX6" fmla="*/ 1946788 w 1984759"/>
                <a:gd name="connsiteY6" fmla="*/ 501445 h 1209899"/>
                <a:gd name="connsiteX7" fmla="*/ 1932039 w 1984759"/>
                <a:gd name="connsiteY7" fmla="*/ 1047135 h 1209899"/>
                <a:gd name="connsiteX8" fmla="*/ 1880169 w 1984759"/>
                <a:gd name="connsiteY8" fmla="*/ 1132477 h 1209899"/>
                <a:gd name="connsiteX9" fmla="*/ 1769806 w 1984759"/>
                <a:gd name="connsiteY9" fmla="*/ 1165123 h 1209899"/>
                <a:gd name="connsiteX10" fmla="*/ 1725561 w 1984759"/>
                <a:gd name="connsiteY10" fmla="*/ 1179871 h 1209899"/>
                <a:gd name="connsiteX11" fmla="*/ 678426 w 1984759"/>
                <a:gd name="connsiteY11" fmla="*/ 1209368 h 1209899"/>
                <a:gd name="connsiteX12" fmla="*/ 603358 w 1984759"/>
                <a:gd name="connsiteY12" fmla="*/ 1183020 h 1209899"/>
                <a:gd name="connsiteX13" fmla="*/ 221226 w 1984759"/>
                <a:gd name="connsiteY13" fmla="*/ 1194619 h 1209899"/>
                <a:gd name="connsiteX14" fmla="*/ 176981 w 1984759"/>
                <a:gd name="connsiteY14" fmla="*/ 1165123 h 1209899"/>
                <a:gd name="connsiteX15" fmla="*/ 76889 w 1984759"/>
                <a:gd name="connsiteY15" fmla="*/ 1081106 h 1209899"/>
                <a:gd name="connsiteX16" fmla="*/ 44245 w 1984759"/>
                <a:gd name="connsiteY16" fmla="*/ 899652 h 1209899"/>
                <a:gd name="connsiteX17" fmla="*/ 73743 w 1984759"/>
                <a:gd name="connsiteY17" fmla="*/ 855407 h 1209899"/>
                <a:gd name="connsiteX18" fmla="*/ 53194 w 1984759"/>
                <a:gd name="connsiteY18" fmla="*/ 678923 h 1209899"/>
                <a:gd name="connsiteX19" fmla="*/ 0 w 1984759"/>
                <a:gd name="connsiteY19" fmla="*/ 0 h 1209899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76889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231001 w 1984759"/>
                <a:gd name="connsiteY15" fmla="*/ 1060558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60558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87163 w 1984759"/>
                <a:gd name="connsiteY15" fmla="*/ 1050284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7163 w 1984759"/>
                <a:gd name="connsiteY15" fmla="*/ 1050284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68128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32084 w 1989548"/>
                <a:gd name="connsiteY0" fmla="*/ 14029 h 1197828"/>
                <a:gd name="connsiteX1" fmla="*/ 4789 w 1989548"/>
                <a:gd name="connsiteY1" fmla="*/ 382 h 1197828"/>
                <a:gd name="connsiteX2" fmla="*/ 137524 w 1989548"/>
                <a:gd name="connsiteY2" fmla="*/ 29879 h 1197828"/>
                <a:gd name="connsiteX3" fmla="*/ 329253 w 1989548"/>
                <a:gd name="connsiteY3" fmla="*/ 382 h 1197828"/>
                <a:gd name="connsiteX4" fmla="*/ 1892582 w 1989548"/>
                <a:gd name="connsiteY4" fmla="*/ 15131 h 1197828"/>
                <a:gd name="connsiteX5" fmla="*/ 1981073 w 1989548"/>
                <a:gd name="connsiteY5" fmla="*/ 74124 h 1197828"/>
                <a:gd name="connsiteX6" fmla="*/ 1951577 w 1989548"/>
                <a:gd name="connsiteY6" fmla="*/ 501827 h 1197828"/>
                <a:gd name="connsiteX7" fmla="*/ 1936828 w 1989548"/>
                <a:gd name="connsiteY7" fmla="*/ 1047517 h 1197828"/>
                <a:gd name="connsiteX8" fmla="*/ 1884958 w 1989548"/>
                <a:gd name="connsiteY8" fmla="*/ 1132859 h 1197828"/>
                <a:gd name="connsiteX9" fmla="*/ 1774595 w 1989548"/>
                <a:gd name="connsiteY9" fmla="*/ 1165505 h 1197828"/>
                <a:gd name="connsiteX10" fmla="*/ 1730350 w 1989548"/>
                <a:gd name="connsiteY10" fmla="*/ 1180253 h 1197828"/>
                <a:gd name="connsiteX11" fmla="*/ 724311 w 1989548"/>
                <a:gd name="connsiteY11" fmla="*/ 1178927 h 1197828"/>
                <a:gd name="connsiteX12" fmla="*/ 608147 w 1989548"/>
                <a:gd name="connsiteY12" fmla="*/ 1183402 h 1197828"/>
                <a:gd name="connsiteX13" fmla="*/ 226015 w 1989548"/>
                <a:gd name="connsiteY13" fmla="*/ 1195001 h 1197828"/>
                <a:gd name="connsiteX14" fmla="*/ 130400 w 1989548"/>
                <a:gd name="connsiteY14" fmla="*/ 1124408 h 1197828"/>
                <a:gd name="connsiteX15" fmla="*/ 85128 w 1989548"/>
                <a:gd name="connsiteY15" fmla="*/ 1030194 h 1197828"/>
                <a:gd name="connsiteX16" fmla="*/ 72917 w 1989548"/>
                <a:gd name="connsiteY16" fmla="*/ 900034 h 1197828"/>
                <a:gd name="connsiteX17" fmla="*/ 78532 w 1989548"/>
                <a:gd name="connsiteY17" fmla="*/ 855789 h 1197828"/>
                <a:gd name="connsiteX18" fmla="*/ 57983 w 1989548"/>
                <a:gd name="connsiteY18" fmla="*/ 679305 h 1197828"/>
                <a:gd name="connsiteX19" fmla="*/ 32084 w 1989548"/>
                <a:gd name="connsiteY19" fmla="*/ 14029 h 1197828"/>
                <a:gd name="connsiteX0" fmla="*/ 32084 w 1989548"/>
                <a:gd name="connsiteY0" fmla="*/ 14029 h 1197828"/>
                <a:gd name="connsiteX1" fmla="*/ 4789 w 1989548"/>
                <a:gd name="connsiteY1" fmla="*/ 382 h 1197828"/>
                <a:gd name="connsiteX2" fmla="*/ 137524 w 1989548"/>
                <a:gd name="connsiteY2" fmla="*/ 29879 h 1197828"/>
                <a:gd name="connsiteX3" fmla="*/ 329253 w 1989548"/>
                <a:gd name="connsiteY3" fmla="*/ 382 h 1197828"/>
                <a:gd name="connsiteX4" fmla="*/ 1892582 w 1989548"/>
                <a:gd name="connsiteY4" fmla="*/ 15131 h 1197828"/>
                <a:gd name="connsiteX5" fmla="*/ 1981073 w 1989548"/>
                <a:gd name="connsiteY5" fmla="*/ 74124 h 1197828"/>
                <a:gd name="connsiteX6" fmla="*/ 1951577 w 1989548"/>
                <a:gd name="connsiteY6" fmla="*/ 501827 h 1197828"/>
                <a:gd name="connsiteX7" fmla="*/ 1936828 w 1989548"/>
                <a:gd name="connsiteY7" fmla="*/ 1047517 h 1197828"/>
                <a:gd name="connsiteX8" fmla="*/ 1884958 w 1989548"/>
                <a:gd name="connsiteY8" fmla="*/ 1132859 h 1197828"/>
                <a:gd name="connsiteX9" fmla="*/ 1774595 w 1989548"/>
                <a:gd name="connsiteY9" fmla="*/ 1165505 h 1197828"/>
                <a:gd name="connsiteX10" fmla="*/ 1730350 w 1989548"/>
                <a:gd name="connsiteY10" fmla="*/ 1180253 h 1197828"/>
                <a:gd name="connsiteX11" fmla="*/ 724311 w 1989548"/>
                <a:gd name="connsiteY11" fmla="*/ 1178927 h 1197828"/>
                <a:gd name="connsiteX12" fmla="*/ 608147 w 1989548"/>
                <a:gd name="connsiteY12" fmla="*/ 1183402 h 1197828"/>
                <a:gd name="connsiteX13" fmla="*/ 226015 w 1989548"/>
                <a:gd name="connsiteY13" fmla="*/ 1195001 h 1197828"/>
                <a:gd name="connsiteX14" fmla="*/ 130400 w 1989548"/>
                <a:gd name="connsiteY14" fmla="*/ 1124408 h 1197828"/>
                <a:gd name="connsiteX15" fmla="*/ 85128 w 1989548"/>
                <a:gd name="connsiteY15" fmla="*/ 1030194 h 1197828"/>
                <a:gd name="connsiteX16" fmla="*/ 72917 w 1989548"/>
                <a:gd name="connsiteY16" fmla="*/ 900034 h 1197828"/>
                <a:gd name="connsiteX17" fmla="*/ 68297 w 1989548"/>
                <a:gd name="connsiteY17" fmla="*/ 825081 h 1197828"/>
                <a:gd name="connsiteX18" fmla="*/ 57983 w 1989548"/>
                <a:gd name="connsiteY18" fmla="*/ 679305 h 1197828"/>
                <a:gd name="connsiteX19" fmla="*/ 32084 w 1989548"/>
                <a:gd name="connsiteY19" fmla="*/ 14029 h 1197828"/>
                <a:gd name="connsiteX0" fmla="*/ 32084 w 1989548"/>
                <a:gd name="connsiteY0" fmla="*/ 14029 h 1184192"/>
                <a:gd name="connsiteX1" fmla="*/ 4789 w 1989548"/>
                <a:gd name="connsiteY1" fmla="*/ 382 h 1184192"/>
                <a:gd name="connsiteX2" fmla="*/ 137524 w 1989548"/>
                <a:gd name="connsiteY2" fmla="*/ 29879 h 1184192"/>
                <a:gd name="connsiteX3" fmla="*/ 329253 w 1989548"/>
                <a:gd name="connsiteY3" fmla="*/ 382 h 1184192"/>
                <a:gd name="connsiteX4" fmla="*/ 1892582 w 1989548"/>
                <a:gd name="connsiteY4" fmla="*/ 15131 h 1184192"/>
                <a:gd name="connsiteX5" fmla="*/ 1981073 w 1989548"/>
                <a:gd name="connsiteY5" fmla="*/ 74124 h 1184192"/>
                <a:gd name="connsiteX6" fmla="*/ 1951577 w 1989548"/>
                <a:gd name="connsiteY6" fmla="*/ 501827 h 1184192"/>
                <a:gd name="connsiteX7" fmla="*/ 1936828 w 1989548"/>
                <a:gd name="connsiteY7" fmla="*/ 1047517 h 1184192"/>
                <a:gd name="connsiteX8" fmla="*/ 1884958 w 1989548"/>
                <a:gd name="connsiteY8" fmla="*/ 1132859 h 1184192"/>
                <a:gd name="connsiteX9" fmla="*/ 1774595 w 1989548"/>
                <a:gd name="connsiteY9" fmla="*/ 1165505 h 1184192"/>
                <a:gd name="connsiteX10" fmla="*/ 1730350 w 1989548"/>
                <a:gd name="connsiteY10" fmla="*/ 1180253 h 1184192"/>
                <a:gd name="connsiteX11" fmla="*/ 724311 w 1989548"/>
                <a:gd name="connsiteY11" fmla="*/ 1178927 h 1184192"/>
                <a:gd name="connsiteX12" fmla="*/ 608147 w 1989548"/>
                <a:gd name="connsiteY12" fmla="*/ 1183402 h 1184192"/>
                <a:gd name="connsiteX13" fmla="*/ 239663 w 1989548"/>
                <a:gd name="connsiteY13" fmla="*/ 1167705 h 1184192"/>
                <a:gd name="connsiteX14" fmla="*/ 130400 w 1989548"/>
                <a:gd name="connsiteY14" fmla="*/ 1124408 h 1184192"/>
                <a:gd name="connsiteX15" fmla="*/ 85128 w 1989548"/>
                <a:gd name="connsiteY15" fmla="*/ 1030194 h 1184192"/>
                <a:gd name="connsiteX16" fmla="*/ 72917 w 1989548"/>
                <a:gd name="connsiteY16" fmla="*/ 900034 h 1184192"/>
                <a:gd name="connsiteX17" fmla="*/ 68297 w 1989548"/>
                <a:gd name="connsiteY17" fmla="*/ 825081 h 1184192"/>
                <a:gd name="connsiteX18" fmla="*/ 57983 w 1989548"/>
                <a:gd name="connsiteY18" fmla="*/ 679305 h 1184192"/>
                <a:gd name="connsiteX19" fmla="*/ 32084 w 1989548"/>
                <a:gd name="connsiteY19" fmla="*/ 14029 h 1184192"/>
                <a:gd name="connsiteX0" fmla="*/ 32084 w 1989548"/>
                <a:gd name="connsiteY0" fmla="*/ 14029 h 1180763"/>
                <a:gd name="connsiteX1" fmla="*/ 4789 w 1989548"/>
                <a:gd name="connsiteY1" fmla="*/ 382 h 1180763"/>
                <a:gd name="connsiteX2" fmla="*/ 137524 w 1989548"/>
                <a:gd name="connsiteY2" fmla="*/ 29879 h 1180763"/>
                <a:gd name="connsiteX3" fmla="*/ 329253 w 1989548"/>
                <a:gd name="connsiteY3" fmla="*/ 382 h 1180763"/>
                <a:gd name="connsiteX4" fmla="*/ 1892582 w 1989548"/>
                <a:gd name="connsiteY4" fmla="*/ 15131 h 1180763"/>
                <a:gd name="connsiteX5" fmla="*/ 1981073 w 1989548"/>
                <a:gd name="connsiteY5" fmla="*/ 74124 h 1180763"/>
                <a:gd name="connsiteX6" fmla="*/ 1951577 w 1989548"/>
                <a:gd name="connsiteY6" fmla="*/ 501827 h 1180763"/>
                <a:gd name="connsiteX7" fmla="*/ 1936828 w 1989548"/>
                <a:gd name="connsiteY7" fmla="*/ 1047517 h 1180763"/>
                <a:gd name="connsiteX8" fmla="*/ 1884958 w 1989548"/>
                <a:gd name="connsiteY8" fmla="*/ 1132859 h 1180763"/>
                <a:gd name="connsiteX9" fmla="*/ 1774595 w 1989548"/>
                <a:gd name="connsiteY9" fmla="*/ 1165505 h 1180763"/>
                <a:gd name="connsiteX10" fmla="*/ 1730350 w 1989548"/>
                <a:gd name="connsiteY10" fmla="*/ 1180253 h 1180763"/>
                <a:gd name="connsiteX11" fmla="*/ 724311 w 1989548"/>
                <a:gd name="connsiteY11" fmla="*/ 1178927 h 1180763"/>
                <a:gd name="connsiteX12" fmla="*/ 601323 w 1989548"/>
                <a:gd name="connsiteY12" fmla="*/ 1162930 h 1180763"/>
                <a:gd name="connsiteX13" fmla="*/ 239663 w 1989548"/>
                <a:gd name="connsiteY13" fmla="*/ 1167705 h 1180763"/>
                <a:gd name="connsiteX14" fmla="*/ 130400 w 1989548"/>
                <a:gd name="connsiteY14" fmla="*/ 1124408 h 1180763"/>
                <a:gd name="connsiteX15" fmla="*/ 85128 w 1989548"/>
                <a:gd name="connsiteY15" fmla="*/ 1030194 h 1180763"/>
                <a:gd name="connsiteX16" fmla="*/ 72917 w 1989548"/>
                <a:gd name="connsiteY16" fmla="*/ 900034 h 1180763"/>
                <a:gd name="connsiteX17" fmla="*/ 68297 w 1989548"/>
                <a:gd name="connsiteY17" fmla="*/ 825081 h 1180763"/>
                <a:gd name="connsiteX18" fmla="*/ 57983 w 1989548"/>
                <a:gd name="connsiteY18" fmla="*/ 679305 h 1180763"/>
                <a:gd name="connsiteX19" fmla="*/ 32084 w 1989548"/>
                <a:gd name="connsiteY19" fmla="*/ 14029 h 1180763"/>
                <a:gd name="connsiteX0" fmla="*/ 32084 w 1989548"/>
                <a:gd name="connsiteY0" fmla="*/ 14029 h 1180253"/>
                <a:gd name="connsiteX1" fmla="*/ 4789 w 1989548"/>
                <a:gd name="connsiteY1" fmla="*/ 382 h 1180253"/>
                <a:gd name="connsiteX2" fmla="*/ 137524 w 1989548"/>
                <a:gd name="connsiteY2" fmla="*/ 29879 h 1180253"/>
                <a:gd name="connsiteX3" fmla="*/ 329253 w 1989548"/>
                <a:gd name="connsiteY3" fmla="*/ 382 h 1180253"/>
                <a:gd name="connsiteX4" fmla="*/ 1892582 w 1989548"/>
                <a:gd name="connsiteY4" fmla="*/ 15131 h 1180253"/>
                <a:gd name="connsiteX5" fmla="*/ 1981073 w 1989548"/>
                <a:gd name="connsiteY5" fmla="*/ 74124 h 1180253"/>
                <a:gd name="connsiteX6" fmla="*/ 1951577 w 1989548"/>
                <a:gd name="connsiteY6" fmla="*/ 501827 h 1180253"/>
                <a:gd name="connsiteX7" fmla="*/ 1936828 w 1989548"/>
                <a:gd name="connsiteY7" fmla="*/ 1047517 h 1180253"/>
                <a:gd name="connsiteX8" fmla="*/ 1884958 w 1989548"/>
                <a:gd name="connsiteY8" fmla="*/ 1132859 h 1180253"/>
                <a:gd name="connsiteX9" fmla="*/ 1774595 w 1989548"/>
                <a:gd name="connsiteY9" fmla="*/ 1165505 h 1180253"/>
                <a:gd name="connsiteX10" fmla="*/ 1730350 w 1989548"/>
                <a:gd name="connsiteY10" fmla="*/ 1180253 h 1180253"/>
                <a:gd name="connsiteX11" fmla="*/ 741371 w 1989548"/>
                <a:gd name="connsiteY11" fmla="*/ 1165279 h 1180253"/>
                <a:gd name="connsiteX12" fmla="*/ 601323 w 1989548"/>
                <a:gd name="connsiteY12" fmla="*/ 1162930 h 1180253"/>
                <a:gd name="connsiteX13" fmla="*/ 239663 w 1989548"/>
                <a:gd name="connsiteY13" fmla="*/ 1167705 h 1180253"/>
                <a:gd name="connsiteX14" fmla="*/ 130400 w 1989548"/>
                <a:gd name="connsiteY14" fmla="*/ 1124408 h 1180253"/>
                <a:gd name="connsiteX15" fmla="*/ 85128 w 1989548"/>
                <a:gd name="connsiteY15" fmla="*/ 1030194 h 1180253"/>
                <a:gd name="connsiteX16" fmla="*/ 72917 w 1989548"/>
                <a:gd name="connsiteY16" fmla="*/ 900034 h 1180253"/>
                <a:gd name="connsiteX17" fmla="*/ 68297 w 1989548"/>
                <a:gd name="connsiteY17" fmla="*/ 825081 h 1180253"/>
                <a:gd name="connsiteX18" fmla="*/ 57983 w 1989548"/>
                <a:gd name="connsiteY18" fmla="*/ 679305 h 1180253"/>
                <a:gd name="connsiteX19" fmla="*/ 32084 w 1989548"/>
                <a:gd name="connsiteY19" fmla="*/ 14029 h 1180253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36828 w 1989548"/>
                <a:gd name="connsiteY7" fmla="*/ 1047517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36828 w 1989548"/>
                <a:gd name="connsiteY7" fmla="*/ 1047517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53888 w 1989548"/>
                <a:gd name="connsiteY7" fmla="*/ 1037281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96750"/>
                <a:gd name="connsiteY0" fmla="*/ 14029 h 1169739"/>
                <a:gd name="connsiteX1" fmla="*/ 4789 w 1996750"/>
                <a:gd name="connsiteY1" fmla="*/ 382 h 1169739"/>
                <a:gd name="connsiteX2" fmla="*/ 137524 w 1996750"/>
                <a:gd name="connsiteY2" fmla="*/ 29879 h 1169739"/>
                <a:gd name="connsiteX3" fmla="*/ 329253 w 1996750"/>
                <a:gd name="connsiteY3" fmla="*/ 382 h 1169739"/>
                <a:gd name="connsiteX4" fmla="*/ 1892582 w 1996750"/>
                <a:gd name="connsiteY4" fmla="*/ 15131 h 1169739"/>
                <a:gd name="connsiteX5" fmla="*/ 1981073 w 1996750"/>
                <a:gd name="connsiteY5" fmla="*/ 74124 h 1169739"/>
                <a:gd name="connsiteX6" fmla="*/ 1965224 w 1996750"/>
                <a:gd name="connsiteY6" fmla="*/ 505239 h 1169739"/>
                <a:gd name="connsiteX7" fmla="*/ 1953888 w 1996750"/>
                <a:gd name="connsiteY7" fmla="*/ 1037281 h 1169739"/>
                <a:gd name="connsiteX8" fmla="*/ 1884958 w 1996750"/>
                <a:gd name="connsiteY8" fmla="*/ 1132859 h 1169739"/>
                <a:gd name="connsiteX9" fmla="*/ 1774595 w 1996750"/>
                <a:gd name="connsiteY9" fmla="*/ 1165505 h 1169739"/>
                <a:gd name="connsiteX10" fmla="*/ 1706467 w 1996750"/>
                <a:gd name="connsiteY10" fmla="*/ 1163193 h 1169739"/>
                <a:gd name="connsiteX11" fmla="*/ 741371 w 1996750"/>
                <a:gd name="connsiteY11" fmla="*/ 1165279 h 1169739"/>
                <a:gd name="connsiteX12" fmla="*/ 601323 w 1996750"/>
                <a:gd name="connsiteY12" fmla="*/ 1162930 h 1169739"/>
                <a:gd name="connsiteX13" fmla="*/ 239663 w 1996750"/>
                <a:gd name="connsiteY13" fmla="*/ 1167705 h 1169739"/>
                <a:gd name="connsiteX14" fmla="*/ 130400 w 1996750"/>
                <a:gd name="connsiteY14" fmla="*/ 1124408 h 1169739"/>
                <a:gd name="connsiteX15" fmla="*/ 85128 w 1996750"/>
                <a:gd name="connsiteY15" fmla="*/ 1030194 h 1169739"/>
                <a:gd name="connsiteX16" fmla="*/ 72917 w 1996750"/>
                <a:gd name="connsiteY16" fmla="*/ 900034 h 1169739"/>
                <a:gd name="connsiteX17" fmla="*/ 68297 w 1996750"/>
                <a:gd name="connsiteY17" fmla="*/ 825081 h 1169739"/>
                <a:gd name="connsiteX18" fmla="*/ 57983 w 1996750"/>
                <a:gd name="connsiteY18" fmla="*/ 679305 h 1169739"/>
                <a:gd name="connsiteX19" fmla="*/ 32084 w 1996750"/>
                <a:gd name="connsiteY19" fmla="*/ 14029 h 1169739"/>
                <a:gd name="connsiteX0" fmla="*/ 32084 w 1984688"/>
                <a:gd name="connsiteY0" fmla="*/ 14029 h 1169739"/>
                <a:gd name="connsiteX1" fmla="*/ 4789 w 1984688"/>
                <a:gd name="connsiteY1" fmla="*/ 382 h 1169739"/>
                <a:gd name="connsiteX2" fmla="*/ 137524 w 1984688"/>
                <a:gd name="connsiteY2" fmla="*/ 29879 h 1169739"/>
                <a:gd name="connsiteX3" fmla="*/ 329253 w 1984688"/>
                <a:gd name="connsiteY3" fmla="*/ 382 h 1169739"/>
                <a:gd name="connsiteX4" fmla="*/ 1892582 w 1984688"/>
                <a:gd name="connsiteY4" fmla="*/ 15131 h 1169739"/>
                <a:gd name="connsiteX5" fmla="*/ 1981073 w 1984688"/>
                <a:gd name="connsiteY5" fmla="*/ 74124 h 1169739"/>
                <a:gd name="connsiteX6" fmla="*/ 1965224 w 1984688"/>
                <a:gd name="connsiteY6" fmla="*/ 505239 h 1169739"/>
                <a:gd name="connsiteX7" fmla="*/ 1953888 w 1984688"/>
                <a:gd name="connsiteY7" fmla="*/ 1037281 h 1169739"/>
                <a:gd name="connsiteX8" fmla="*/ 1884958 w 1984688"/>
                <a:gd name="connsiteY8" fmla="*/ 1132859 h 1169739"/>
                <a:gd name="connsiteX9" fmla="*/ 1774595 w 1984688"/>
                <a:gd name="connsiteY9" fmla="*/ 1165505 h 1169739"/>
                <a:gd name="connsiteX10" fmla="*/ 1706467 w 1984688"/>
                <a:gd name="connsiteY10" fmla="*/ 1163193 h 1169739"/>
                <a:gd name="connsiteX11" fmla="*/ 741371 w 1984688"/>
                <a:gd name="connsiteY11" fmla="*/ 1165279 h 1169739"/>
                <a:gd name="connsiteX12" fmla="*/ 601323 w 1984688"/>
                <a:gd name="connsiteY12" fmla="*/ 1162930 h 1169739"/>
                <a:gd name="connsiteX13" fmla="*/ 239663 w 1984688"/>
                <a:gd name="connsiteY13" fmla="*/ 1167705 h 1169739"/>
                <a:gd name="connsiteX14" fmla="*/ 130400 w 1984688"/>
                <a:gd name="connsiteY14" fmla="*/ 1124408 h 1169739"/>
                <a:gd name="connsiteX15" fmla="*/ 85128 w 1984688"/>
                <a:gd name="connsiteY15" fmla="*/ 1030194 h 1169739"/>
                <a:gd name="connsiteX16" fmla="*/ 72917 w 1984688"/>
                <a:gd name="connsiteY16" fmla="*/ 900034 h 1169739"/>
                <a:gd name="connsiteX17" fmla="*/ 68297 w 1984688"/>
                <a:gd name="connsiteY17" fmla="*/ 825081 h 1169739"/>
                <a:gd name="connsiteX18" fmla="*/ 57983 w 1984688"/>
                <a:gd name="connsiteY18" fmla="*/ 679305 h 1169739"/>
                <a:gd name="connsiteX19" fmla="*/ 32084 w 1984688"/>
                <a:gd name="connsiteY19" fmla="*/ 14029 h 1169739"/>
                <a:gd name="connsiteX0" fmla="*/ 32084 w 1984688"/>
                <a:gd name="connsiteY0" fmla="*/ 14029 h 1169739"/>
                <a:gd name="connsiteX1" fmla="*/ 4789 w 1984688"/>
                <a:gd name="connsiteY1" fmla="*/ 382 h 1169739"/>
                <a:gd name="connsiteX2" fmla="*/ 137524 w 1984688"/>
                <a:gd name="connsiteY2" fmla="*/ 29879 h 1169739"/>
                <a:gd name="connsiteX3" fmla="*/ 329253 w 1984688"/>
                <a:gd name="connsiteY3" fmla="*/ 382 h 1169739"/>
                <a:gd name="connsiteX4" fmla="*/ 1892582 w 1984688"/>
                <a:gd name="connsiteY4" fmla="*/ 15131 h 1169739"/>
                <a:gd name="connsiteX5" fmla="*/ 1981073 w 1984688"/>
                <a:gd name="connsiteY5" fmla="*/ 74124 h 1169739"/>
                <a:gd name="connsiteX6" fmla="*/ 1965224 w 1984688"/>
                <a:gd name="connsiteY6" fmla="*/ 505239 h 1169739"/>
                <a:gd name="connsiteX7" fmla="*/ 1953888 w 1984688"/>
                <a:gd name="connsiteY7" fmla="*/ 1037281 h 1169739"/>
                <a:gd name="connsiteX8" fmla="*/ 1884958 w 1984688"/>
                <a:gd name="connsiteY8" fmla="*/ 1132859 h 1169739"/>
                <a:gd name="connsiteX9" fmla="*/ 1774595 w 1984688"/>
                <a:gd name="connsiteY9" fmla="*/ 1165505 h 1169739"/>
                <a:gd name="connsiteX10" fmla="*/ 1706467 w 1984688"/>
                <a:gd name="connsiteY10" fmla="*/ 1163193 h 1169739"/>
                <a:gd name="connsiteX11" fmla="*/ 741371 w 1984688"/>
                <a:gd name="connsiteY11" fmla="*/ 1165279 h 1169739"/>
                <a:gd name="connsiteX12" fmla="*/ 601323 w 1984688"/>
                <a:gd name="connsiteY12" fmla="*/ 1162930 h 1169739"/>
                <a:gd name="connsiteX13" fmla="*/ 239663 w 1984688"/>
                <a:gd name="connsiteY13" fmla="*/ 1167705 h 1169739"/>
                <a:gd name="connsiteX14" fmla="*/ 130400 w 1984688"/>
                <a:gd name="connsiteY14" fmla="*/ 1124408 h 1169739"/>
                <a:gd name="connsiteX15" fmla="*/ 85128 w 1984688"/>
                <a:gd name="connsiteY15" fmla="*/ 1030194 h 1169739"/>
                <a:gd name="connsiteX16" fmla="*/ 72917 w 1984688"/>
                <a:gd name="connsiteY16" fmla="*/ 900034 h 1169739"/>
                <a:gd name="connsiteX17" fmla="*/ 68297 w 1984688"/>
                <a:gd name="connsiteY17" fmla="*/ 825081 h 1169739"/>
                <a:gd name="connsiteX18" fmla="*/ 57983 w 1984688"/>
                <a:gd name="connsiteY18" fmla="*/ 679305 h 1169739"/>
                <a:gd name="connsiteX19" fmla="*/ 32084 w 1984688"/>
                <a:gd name="connsiteY19" fmla="*/ 14029 h 1169739"/>
                <a:gd name="connsiteX0" fmla="*/ 32084 w 1984464"/>
                <a:gd name="connsiteY0" fmla="*/ 15957 h 1171667"/>
                <a:gd name="connsiteX1" fmla="*/ 4789 w 1984464"/>
                <a:gd name="connsiteY1" fmla="*/ 2310 h 1171667"/>
                <a:gd name="connsiteX2" fmla="*/ 137524 w 1984464"/>
                <a:gd name="connsiteY2" fmla="*/ 31807 h 1171667"/>
                <a:gd name="connsiteX3" fmla="*/ 329253 w 1984464"/>
                <a:gd name="connsiteY3" fmla="*/ 2310 h 1171667"/>
                <a:gd name="connsiteX4" fmla="*/ 1895994 w 1984464"/>
                <a:gd name="connsiteY4" fmla="*/ 0 h 1171667"/>
                <a:gd name="connsiteX5" fmla="*/ 1981073 w 1984464"/>
                <a:gd name="connsiteY5" fmla="*/ 76052 h 1171667"/>
                <a:gd name="connsiteX6" fmla="*/ 1965224 w 1984464"/>
                <a:gd name="connsiteY6" fmla="*/ 507167 h 1171667"/>
                <a:gd name="connsiteX7" fmla="*/ 1953888 w 1984464"/>
                <a:gd name="connsiteY7" fmla="*/ 1039209 h 1171667"/>
                <a:gd name="connsiteX8" fmla="*/ 1884958 w 1984464"/>
                <a:gd name="connsiteY8" fmla="*/ 1134787 h 1171667"/>
                <a:gd name="connsiteX9" fmla="*/ 1774595 w 1984464"/>
                <a:gd name="connsiteY9" fmla="*/ 1167433 h 1171667"/>
                <a:gd name="connsiteX10" fmla="*/ 1706467 w 1984464"/>
                <a:gd name="connsiteY10" fmla="*/ 1165121 h 1171667"/>
                <a:gd name="connsiteX11" fmla="*/ 741371 w 1984464"/>
                <a:gd name="connsiteY11" fmla="*/ 1167207 h 1171667"/>
                <a:gd name="connsiteX12" fmla="*/ 601323 w 1984464"/>
                <a:gd name="connsiteY12" fmla="*/ 1164858 h 1171667"/>
                <a:gd name="connsiteX13" fmla="*/ 239663 w 1984464"/>
                <a:gd name="connsiteY13" fmla="*/ 1169633 h 1171667"/>
                <a:gd name="connsiteX14" fmla="*/ 130400 w 1984464"/>
                <a:gd name="connsiteY14" fmla="*/ 1126336 h 1171667"/>
                <a:gd name="connsiteX15" fmla="*/ 85128 w 1984464"/>
                <a:gd name="connsiteY15" fmla="*/ 1032122 h 1171667"/>
                <a:gd name="connsiteX16" fmla="*/ 72917 w 1984464"/>
                <a:gd name="connsiteY16" fmla="*/ 901962 h 1171667"/>
                <a:gd name="connsiteX17" fmla="*/ 68297 w 1984464"/>
                <a:gd name="connsiteY17" fmla="*/ 827009 h 1171667"/>
                <a:gd name="connsiteX18" fmla="*/ 57983 w 1984464"/>
                <a:gd name="connsiteY18" fmla="*/ 681233 h 1171667"/>
                <a:gd name="connsiteX19" fmla="*/ 32084 w 1984464"/>
                <a:gd name="connsiteY19" fmla="*/ 15957 h 1171667"/>
                <a:gd name="connsiteX0" fmla="*/ 32084 w 1984464"/>
                <a:gd name="connsiteY0" fmla="*/ 15957 h 1171667"/>
                <a:gd name="connsiteX1" fmla="*/ 4789 w 1984464"/>
                <a:gd name="connsiteY1" fmla="*/ 2310 h 1171667"/>
                <a:gd name="connsiteX2" fmla="*/ 137524 w 1984464"/>
                <a:gd name="connsiteY2" fmla="*/ 14747 h 1171667"/>
                <a:gd name="connsiteX3" fmla="*/ 329253 w 1984464"/>
                <a:gd name="connsiteY3" fmla="*/ 2310 h 1171667"/>
                <a:gd name="connsiteX4" fmla="*/ 1895994 w 1984464"/>
                <a:gd name="connsiteY4" fmla="*/ 0 h 1171667"/>
                <a:gd name="connsiteX5" fmla="*/ 1981073 w 1984464"/>
                <a:gd name="connsiteY5" fmla="*/ 76052 h 1171667"/>
                <a:gd name="connsiteX6" fmla="*/ 1965224 w 1984464"/>
                <a:gd name="connsiteY6" fmla="*/ 507167 h 1171667"/>
                <a:gd name="connsiteX7" fmla="*/ 1953888 w 1984464"/>
                <a:gd name="connsiteY7" fmla="*/ 1039209 h 1171667"/>
                <a:gd name="connsiteX8" fmla="*/ 1884958 w 1984464"/>
                <a:gd name="connsiteY8" fmla="*/ 1134787 h 1171667"/>
                <a:gd name="connsiteX9" fmla="*/ 1774595 w 1984464"/>
                <a:gd name="connsiteY9" fmla="*/ 1167433 h 1171667"/>
                <a:gd name="connsiteX10" fmla="*/ 1706467 w 1984464"/>
                <a:gd name="connsiteY10" fmla="*/ 1165121 h 1171667"/>
                <a:gd name="connsiteX11" fmla="*/ 741371 w 1984464"/>
                <a:gd name="connsiteY11" fmla="*/ 1167207 h 1171667"/>
                <a:gd name="connsiteX12" fmla="*/ 601323 w 1984464"/>
                <a:gd name="connsiteY12" fmla="*/ 1164858 h 1171667"/>
                <a:gd name="connsiteX13" fmla="*/ 239663 w 1984464"/>
                <a:gd name="connsiteY13" fmla="*/ 1169633 h 1171667"/>
                <a:gd name="connsiteX14" fmla="*/ 130400 w 1984464"/>
                <a:gd name="connsiteY14" fmla="*/ 1126336 h 1171667"/>
                <a:gd name="connsiteX15" fmla="*/ 85128 w 1984464"/>
                <a:gd name="connsiteY15" fmla="*/ 1032122 h 1171667"/>
                <a:gd name="connsiteX16" fmla="*/ 72917 w 1984464"/>
                <a:gd name="connsiteY16" fmla="*/ 901962 h 1171667"/>
                <a:gd name="connsiteX17" fmla="*/ 68297 w 1984464"/>
                <a:gd name="connsiteY17" fmla="*/ 827009 h 1171667"/>
                <a:gd name="connsiteX18" fmla="*/ 57983 w 1984464"/>
                <a:gd name="connsiteY18" fmla="*/ 681233 h 1171667"/>
                <a:gd name="connsiteX19" fmla="*/ 32084 w 1984464"/>
                <a:gd name="connsiteY19" fmla="*/ 15957 h 1171667"/>
                <a:gd name="connsiteX0" fmla="*/ 124 w 1952504"/>
                <a:gd name="connsiteY0" fmla="*/ 55326 h 1211036"/>
                <a:gd name="connsiteX1" fmla="*/ 20596 w 1952504"/>
                <a:gd name="connsiteY1" fmla="*/ 38267 h 1211036"/>
                <a:gd name="connsiteX2" fmla="*/ 105564 w 1952504"/>
                <a:gd name="connsiteY2" fmla="*/ 54116 h 1211036"/>
                <a:gd name="connsiteX3" fmla="*/ 297293 w 1952504"/>
                <a:gd name="connsiteY3" fmla="*/ 41679 h 1211036"/>
                <a:gd name="connsiteX4" fmla="*/ 1864034 w 1952504"/>
                <a:gd name="connsiteY4" fmla="*/ 39369 h 1211036"/>
                <a:gd name="connsiteX5" fmla="*/ 1949113 w 1952504"/>
                <a:gd name="connsiteY5" fmla="*/ 115421 h 1211036"/>
                <a:gd name="connsiteX6" fmla="*/ 1933264 w 1952504"/>
                <a:gd name="connsiteY6" fmla="*/ 546536 h 1211036"/>
                <a:gd name="connsiteX7" fmla="*/ 1921928 w 1952504"/>
                <a:gd name="connsiteY7" fmla="*/ 1078578 h 1211036"/>
                <a:gd name="connsiteX8" fmla="*/ 1852998 w 1952504"/>
                <a:gd name="connsiteY8" fmla="*/ 1174156 h 1211036"/>
                <a:gd name="connsiteX9" fmla="*/ 1742635 w 1952504"/>
                <a:gd name="connsiteY9" fmla="*/ 1206802 h 1211036"/>
                <a:gd name="connsiteX10" fmla="*/ 1674507 w 1952504"/>
                <a:gd name="connsiteY10" fmla="*/ 1204490 h 1211036"/>
                <a:gd name="connsiteX11" fmla="*/ 709411 w 1952504"/>
                <a:gd name="connsiteY11" fmla="*/ 1206576 h 1211036"/>
                <a:gd name="connsiteX12" fmla="*/ 569363 w 1952504"/>
                <a:gd name="connsiteY12" fmla="*/ 1204227 h 1211036"/>
                <a:gd name="connsiteX13" fmla="*/ 207703 w 1952504"/>
                <a:gd name="connsiteY13" fmla="*/ 1209002 h 1211036"/>
                <a:gd name="connsiteX14" fmla="*/ 98440 w 1952504"/>
                <a:gd name="connsiteY14" fmla="*/ 1165705 h 1211036"/>
                <a:gd name="connsiteX15" fmla="*/ 53168 w 1952504"/>
                <a:gd name="connsiteY15" fmla="*/ 1071491 h 1211036"/>
                <a:gd name="connsiteX16" fmla="*/ 40957 w 1952504"/>
                <a:gd name="connsiteY16" fmla="*/ 941331 h 1211036"/>
                <a:gd name="connsiteX17" fmla="*/ 36337 w 1952504"/>
                <a:gd name="connsiteY17" fmla="*/ 866378 h 1211036"/>
                <a:gd name="connsiteX18" fmla="*/ 26023 w 1952504"/>
                <a:gd name="connsiteY18" fmla="*/ 720602 h 1211036"/>
                <a:gd name="connsiteX19" fmla="*/ 124 w 1952504"/>
                <a:gd name="connsiteY19" fmla="*/ 55326 h 1211036"/>
                <a:gd name="connsiteX0" fmla="*/ 124 w 1952504"/>
                <a:gd name="connsiteY0" fmla="*/ 55326 h 1211036"/>
                <a:gd name="connsiteX1" fmla="*/ 20596 w 1952504"/>
                <a:gd name="connsiteY1" fmla="*/ 38267 h 1211036"/>
                <a:gd name="connsiteX2" fmla="*/ 105564 w 1952504"/>
                <a:gd name="connsiteY2" fmla="*/ 54116 h 1211036"/>
                <a:gd name="connsiteX3" fmla="*/ 297293 w 1952504"/>
                <a:gd name="connsiteY3" fmla="*/ 41679 h 1211036"/>
                <a:gd name="connsiteX4" fmla="*/ 1864034 w 1952504"/>
                <a:gd name="connsiteY4" fmla="*/ 39369 h 1211036"/>
                <a:gd name="connsiteX5" fmla="*/ 1949113 w 1952504"/>
                <a:gd name="connsiteY5" fmla="*/ 109445 h 1211036"/>
                <a:gd name="connsiteX6" fmla="*/ 1933264 w 1952504"/>
                <a:gd name="connsiteY6" fmla="*/ 546536 h 1211036"/>
                <a:gd name="connsiteX7" fmla="*/ 1921928 w 1952504"/>
                <a:gd name="connsiteY7" fmla="*/ 1078578 h 1211036"/>
                <a:gd name="connsiteX8" fmla="*/ 1852998 w 1952504"/>
                <a:gd name="connsiteY8" fmla="*/ 1174156 h 1211036"/>
                <a:gd name="connsiteX9" fmla="*/ 1742635 w 1952504"/>
                <a:gd name="connsiteY9" fmla="*/ 1206802 h 1211036"/>
                <a:gd name="connsiteX10" fmla="*/ 1674507 w 1952504"/>
                <a:gd name="connsiteY10" fmla="*/ 1204490 h 1211036"/>
                <a:gd name="connsiteX11" fmla="*/ 709411 w 1952504"/>
                <a:gd name="connsiteY11" fmla="*/ 1206576 h 1211036"/>
                <a:gd name="connsiteX12" fmla="*/ 569363 w 1952504"/>
                <a:gd name="connsiteY12" fmla="*/ 1204227 h 1211036"/>
                <a:gd name="connsiteX13" fmla="*/ 207703 w 1952504"/>
                <a:gd name="connsiteY13" fmla="*/ 1209002 h 1211036"/>
                <a:gd name="connsiteX14" fmla="*/ 98440 w 1952504"/>
                <a:gd name="connsiteY14" fmla="*/ 1165705 h 1211036"/>
                <a:gd name="connsiteX15" fmla="*/ 53168 w 1952504"/>
                <a:gd name="connsiteY15" fmla="*/ 1071491 h 1211036"/>
                <a:gd name="connsiteX16" fmla="*/ 40957 w 1952504"/>
                <a:gd name="connsiteY16" fmla="*/ 941331 h 1211036"/>
                <a:gd name="connsiteX17" fmla="*/ 36337 w 1952504"/>
                <a:gd name="connsiteY17" fmla="*/ 866378 h 1211036"/>
                <a:gd name="connsiteX18" fmla="*/ 26023 w 1952504"/>
                <a:gd name="connsiteY18" fmla="*/ 720602 h 1211036"/>
                <a:gd name="connsiteX19" fmla="*/ 124 w 1952504"/>
                <a:gd name="connsiteY19" fmla="*/ 55326 h 1211036"/>
                <a:gd name="connsiteX0" fmla="*/ 124 w 1955521"/>
                <a:gd name="connsiteY0" fmla="*/ 55326 h 1211036"/>
                <a:gd name="connsiteX1" fmla="*/ 20596 w 1955521"/>
                <a:gd name="connsiteY1" fmla="*/ 38267 h 1211036"/>
                <a:gd name="connsiteX2" fmla="*/ 105564 w 1955521"/>
                <a:gd name="connsiteY2" fmla="*/ 54116 h 1211036"/>
                <a:gd name="connsiteX3" fmla="*/ 297293 w 1955521"/>
                <a:gd name="connsiteY3" fmla="*/ 41679 h 1211036"/>
                <a:gd name="connsiteX4" fmla="*/ 1864034 w 1955521"/>
                <a:gd name="connsiteY4" fmla="*/ 39369 h 1211036"/>
                <a:gd name="connsiteX5" fmla="*/ 1949113 w 1955521"/>
                <a:gd name="connsiteY5" fmla="*/ 109445 h 1211036"/>
                <a:gd name="connsiteX6" fmla="*/ 1945217 w 1955521"/>
                <a:gd name="connsiteY6" fmla="*/ 546536 h 1211036"/>
                <a:gd name="connsiteX7" fmla="*/ 1921928 w 1955521"/>
                <a:gd name="connsiteY7" fmla="*/ 1078578 h 1211036"/>
                <a:gd name="connsiteX8" fmla="*/ 1852998 w 1955521"/>
                <a:gd name="connsiteY8" fmla="*/ 1174156 h 1211036"/>
                <a:gd name="connsiteX9" fmla="*/ 1742635 w 1955521"/>
                <a:gd name="connsiteY9" fmla="*/ 1206802 h 1211036"/>
                <a:gd name="connsiteX10" fmla="*/ 1674507 w 1955521"/>
                <a:gd name="connsiteY10" fmla="*/ 1204490 h 1211036"/>
                <a:gd name="connsiteX11" fmla="*/ 709411 w 1955521"/>
                <a:gd name="connsiteY11" fmla="*/ 1206576 h 1211036"/>
                <a:gd name="connsiteX12" fmla="*/ 569363 w 1955521"/>
                <a:gd name="connsiteY12" fmla="*/ 1204227 h 1211036"/>
                <a:gd name="connsiteX13" fmla="*/ 207703 w 1955521"/>
                <a:gd name="connsiteY13" fmla="*/ 1209002 h 1211036"/>
                <a:gd name="connsiteX14" fmla="*/ 98440 w 1955521"/>
                <a:gd name="connsiteY14" fmla="*/ 1165705 h 1211036"/>
                <a:gd name="connsiteX15" fmla="*/ 53168 w 1955521"/>
                <a:gd name="connsiteY15" fmla="*/ 1071491 h 1211036"/>
                <a:gd name="connsiteX16" fmla="*/ 40957 w 1955521"/>
                <a:gd name="connsiteY16" fmla="*/ 941331 h 1211036"/>
                <a:gd name="connsiteX17" fmla="*/ 36337 w 1955521"/>
                <a:gd name="connsiteY17" fmla="*/ 866378 h 1211036"/>
                <a:gd name="connsiteX18" fmla="*/ 26023 w 1955521"/>
                <a:gd name="connsiteY18" fmla="*/ 720602 h 1211036"/>
                <a:gd name="connsiteX19" fmla="*/ 124 w 1955521"/>
                <a:gd name="connsiteY19" fmla="*/ 55326 h 1211036"/>
                <a:gd name="connsiteX0" fmla="*/ 124 w 1960163"/>
                <a:gd name="connsiteY0" fmla="*/ 55326 h 1211036"/>
                <a:gd name="connsiteX1" fmla="*/ 20596 w 1960163"/>
                <a:gd name="connsiteY1" fmla="*/ 38267 h 1211036"/>
                <a:gd name="connsiteX2" fmla="*/ 105564 w 1960163"/>
                <a:gd name="connsiteY2" fmla="*/ 54116 h 1211036"/>
                <a:gd name="connsiteX3" fmla="*/ 297293 w 1960163"/>
                <a:gd name="connsiteY3" fmla="*/ 41679 h 1211036"/>
                <a:gd name="connsiteX4" fmla="*/ 1864034 w 1960163"/>
                <a:gd name="connsiteY4" fmla="*/ 39369 h 1211036"/>
                <a:gd name="connsiteX5" fmla="*/ 1955089 w 1960163"/>
                <a:gd name="connsiteY5" fmla="*/ 55657 h 1211036"/>
                <a:gd name="connsiteX6" fmla="*/ 1945217 w 1960163"/>
                <a:gd name="connsiteY6" fmla="*/ 546536 h 1211036"/>
                <a:gd name="connsiteX7" fmla="*/ 1921928 w 1960163"/>
                <a:gd name="connsiteY7" fmla="*/ 1078578 h 1211036"/>
                <a:gd name="connsiteX8" fmla="*/ 1852998 w 1960163"/>
                <a:gd name="connsiteY8" fmla="*/ 1174156 h 1211036"/>
                <a:gd name="connsiteX9" fmla="*/ 1742635 w 1960163"/>
                <a:gd name="connsiteY9" fmla="*/ 1206802 h 1211036"/>
                <a:gd name="connsiteX10" fmla="*/ 1674507 w 1960163"/>
                <a:gd name="connsiteY10" fmla="*/ 1204490 h 1211036"/>
                <a:gd name="connsiteX11" fmla="*/ 709411 w 1960163"/>
                <a:gd name="connsiteY11" fmla="*/ 1206576 h 1211036"/>
                <a:gd name="connsiteX12" fmla="*/ 569363 w 1960163"/>
                <a:gd name="connsiteY12" fmla="*/ 1204227 h 1211036"/>
                <a:gd name="connsiteX13" fmla="*/ 207703 w 1960163"/>
                <a:gd name="connsiteY13" fmla="*/ 1209002 h 1211036"/>
                <a:gd name="connsiteX14" fmla="*/ 98440 w 1960163"/>
                <a:gd name="connsiteY14" fmla="*/ 1165705 h 1211036"/>
                <a:gd name="connsiteX15" fmla="*/ 53168 w 1960163"/>
                <a:gd name="connsiteY15" fmla="*/ 1071491 h 1211036"/>
                <a:gd name="connsiteX16" fmla="*/ 40957 w 1960163"/>
                <a:gd name="connsiteY16" fmla="*/ 941331 h 1211036"/>
                <a:gd name="connsiteX17" fmla="*/ 36337 w 1960163"/>
                <a:gd name="connsiteY17" fmla="*/ 866378 h 1211036"/>
                <a:gd name="connsiteX18" fmla="*/ 26023 w 1960163"/>
                <a:gd name="connsiteY18" fmla="*/ 720602 h 1211036"/>
                <a:gd name="connsiteX19" fmla="*/ 124 w 1960163"/>
                <a:gd name="connsiteY19" fmla="*/ 55326 h 1211036"/>
                <a:gd name="connsiteX0" fmla="*/ 124 w 1972256"/>
                <a:gd name="connsiteY0" fmla="*/ 55326 h 1211036"/>
                <a:gd name="connsiteX1" fmla="*/ 20596 w 1972256"/>
                <a:gd name="connsiteY1" fmla="*/ 38267 h 1211036"/>
                <a:gd name="connsiteX2" fmla="*/ 105564 w 1972256"/>
                <a:gd name="connsiteY2" fmla="*/ 54116 h 1211036"/>
                <a:gd name="connsiteX3" fmla="*/ 297293 w 1972256"/>
                <a:gd name="connsiteY3" fmla="*/ 41679 h 1211036"/>
                <a:gd name="connsiteX4" fmla="*/ 1864034 w 1972256"/>
                <a:gd name="connsiteY4" fmla="*/ 39369 h 1211036"/>
                <a:gd name="connsiteX5" fmla="*/ 1955089 w 1972256"/>
                <a:gd name="connsiteY5" fmla="*/ 55657 h 1211036"/>
                <a:gd name="connsiteX6" fmla="*/ 1945217 w 1972256"/>
                <a:gd name="connsiteY6" fmla="*/ 546536 h 1211036"/>
                <a:gd name="connsiteX7" fmla="*/ 1921928 w 1972256"/>
                <a:gd name="connsiteY7" fmla="*/ 1078578 h 1211036"/>
                <a:gd name="connsiteX8" fmla="*/ 1852998 w 1972256"/>
                <a:gd name="connsiteY8" fmla="*/ 1174156 h 1211036"/>
                <a:gd name="connsiteX9" fmla="*/ 1742635 w 1972256"/>
                <a:gd name="connsiteY9" fmla="*/ 1206802 h 1211036"/>
                <a:gd name="connsiteX10" fmla="*/ 1674507 w 1972256"/>
                <a:gd name="connsiteY10" fmla="*/ 1204490 h 1211036"/>
                <a:gd name="connsiteX11" fmla="*/ 709411 w 1972256"/>
                <a:gd name="connsiteY11" fmla="*/ 1206576 h 1211036"/>
                <a:gd name="connsiteX12" fmla="*/ 569363 w 1972256"/>
                <a:gd name="connsiteY12" fmla="*/ 1204227 h 1211036"/>
                <a:gd name="connsiteX13" fmla="*/ 207703 w 1972256"/>
                <a:gd name="connsiteY13" fmla="*/ 1209002 h 1211036"/>
                <a:gd name="connsiteX14" fmla="*/ 98440 w 1972256"/>
                <a:gd name="connsiteY14" fmla="*/ 1165705 h 1211036"/>
                <a:gd name="connsiteX15" fmla="*/ 53168 w 1972256"/>
                <a:gd name="connsiteY15" fmla="*/ 1071491 h 1211036"/>
                <a:gd name="connsiteX16" fmla="*/ 40957 w 1972256"/>
                <a:gd name="connsiteY16" fmla="*/ 941331 h 1211036"/>
                <a:gd name="connsiteX17" fmla="*/ 36337 w 1972256"/>
                <a:gd name="connsiteY17" fmla="*/ 866378 h 1211036"/>
                <a:gd name="connsiteX18" fmla="*/ 26023 w 1972256"/>
                <a:gd name="connsiteY18" fmla="*/ 720602 h 1211036"/>
                <a:gd name="connsiteX19" fmla="*/ 124 w 1972256"/>
                <a:gd name="connsiteY19" fmla="*/ 55326 h 1211036"/>
                <a:gd name="connsiteX0" fmla="*/ 124 w 1955091"/>
                <a:gd name="connsiteY0" fmla="*/ 55326 h 1211036"/>
                <a:gd name="connsiteX1" fmla="*/ 20596 w 1955091"/>
                <a:gd name="connsiteY1" fmla="*/ 38267 h 1211036"/>
                <a:gd name="connsiteX2" fmla="*/ 105564 w 1955091"/>
                <a:gd name="connsiteY2" fmla="*/ 54116 h 1211036"/>
                <a:gd name="connsiteX3" fmla="*/ 297293 w 1955091"/>
                <a:gd name="connsiteY3" fmla="*/ 41679 h 1211036"/>
                <a:gd name="connsiteX4" fmla="*/ 1864034 w 1955091"/>
                <a:gd name="connsiteY4" fmla="*/ 39369 h 1211036"/>
                <a:gd name="connsiteX5" fmla="*/ 1955089 w 1955091"/>
                <a:gd name="connsiteY5" fmla="*/ 55657 h 1211036"/>
                <a:gd name="connsiteX6" fmla="*/ 1945217 w 1955091"/>
                <a:gd name="connsiteY6" fmla="*/ 546536 h 1211036"/>
                <a:gd name="connsiteX7" fmla="*/ 1921928 w 1955091"/>
                <a:gd name="connsiteY7" fmla="*/ 1078578 h 1211036"/>
                <a:gd name="connsiteX8" fmla="*/ 1852998 w 1955091"/>
                <a:gd name="connsiteY8" fmla="*/ 1174156 h 1211036"/>
                <a:gd name="connsiteX9" fmla="*/ 1742635 w 1955091"/>
                <a:gd name="connsiteY9" fmla="*/ 1206802 h 1211036"/>
                <a:gd name="connsiteX10" fmla="*/ 1674507 w 1955091"/>
                <a:gd name="connsiteY10" fmla="*/ 1204490 h 1211036"/>
                <a:gd name="connsiteX11" fmla="*/ 709411 w 1955091"/>
                <a:gd name="connsiteY11" fmla="*/ 1206576 h 1211036"/>
                <a:gd name="connsiteX12" fmla="*/ 569363 w 1955091"/>
                <a:gd name="connsiteY12" fmla="*/ 1204227 h 1211036"/>
                <a:gd name="connsiteX13" fmla="*/ 207703 w 1955091"/>
                <a:gd name="connsiteY13" fmla="*/ 1209002 h 1211036"/>
                <a:gd name="connsiteX14" fmla="*/ 98440 w 1955091"/>
                <a:gd name="connsiteY14" fmla="*/ 1165705 h 1211036"/>
                <a:gd name="connsiteX15" fmla="*/ 53168 w 1955091"/>
                <a:gd name="connsiteY15" fmla="*/ 1071491 h 1211036"/>
                <a:gd name="connsiteX16" fmla="*/ 40957 w 1955091"/>
                <a:gd name="connsiteY16" fmla="*/ 941331 h 1211036"/>
                <a:gd name="connsiteX17" fmla="*/ 36337 w 1955091"/>
                <a:gd name="connsiteY17" fmla="*/ 866378 h 1211036"/>
                <a:gd name="connsiteX18" fmla="*/ 26023 w 1955091"/>
                <a:gd name="connsiteY18" fmla="*/ 720602 h 1211036"/>
                <a:gd name="connsiteX19" fmla="*/ 124 w 1955091"/>
                <a:gd name="connsiteY19" fmla="*/ 55326 h 1211036"/>
                <a:gd name="connsiteX0" fmla="*/ 124 w 1955089"/>
                <a:gd name="connsiteY0" fmla="*/ 55326 h 1211036"/>
                <a:gd name="connsiteX1" fmla="*/ 20596 w 1955089"/>
                <a:gd name="connsiteY1" fmla="*/ 38267 h 1211036"/>
                <a:gd name="connsiteX2" fmla="*/ 105564 w 1955089"/>
                <a:gd name="connsiteY2" fmla="*/ 54116 h 1211036"/>
                <a:gd name="connsiteX3" fmla="*/ 297293 w 1955089"/>
                <a:gd name="connsiteY3" fmla="*/ 41679 h 1211036"/>
                <a:gd name="connsiteX4" fmla="*/ 1490654 w 1955089"/>
                <a:gd name="connsiteY4" fmla="*/ 43179 h 1211036"/>
                <a:gd name="connsiteX5" fmla="*/ 1955089 w 1955089"/>
                <a:gd name="connsiteY5" fmla="*/ 55657 h 1211036"/>
                <a:gd name="connsiteX6" fmla="*/ 1945217 w 1955089"/>
                <a:gd name="connsiteY6" fmla="*/ 546536 h 1211036"/>
                <a:gd name="connsiteX7" fmla="*/ 1921928 w 1955089"/>
                <a:gd name="connsiteY7" fmla="*/ 1078578 h 1211036"/>
                <a:gd name="connsiteX8" fmla="*/ 1852998 w 1955089"/>
                <a:gd name="connsiteY8" fmla="*/ 1174156 h 1211036"/>
                <a:gd name="connsiteX9" fmla="*/ 1742635 w 1955089"/>
                <a:gd name="connsiteY9" fmla="*/ 1206802 h 1211036"/>
                <a:gd name="connsiteX10" fmla="*/ 1674507 w 1955089"/>
                <a:gd name="connsiteY10" fmla="*/ 1204490 h 1211036"/>
                <a:gd name="connsiteX11" fmla="*/ 709411 w 1955089"/>
                <a:gd name="connsiteY11" fmla="*/ 1206576 h 1211036"/>
                <a:gd name="connsiteX12" fmla="*/ 569363 w 1955089"/>
                <a:gd name="connsiteY12" fmla="*/ 1204227 h 1211036"/>
                <a:gd name="connsiteX13" fmla="*/ 207703 w 1955089"/>
                <a:gd name="connsiteY13" fmla="*/ 1209002 h 1211036"/>
                <a:gd name="connsiteX14" fmla="*/ 98440 w 1955089"/>
                <a:gd name="connsiteY14" fmla="*/ 1165705 h 1211036"/>
                <a:gd name="connsiteX15" fmla="*/ 53168 w 1955089"/>
                <a:gd name="connsiteY15" fmla="*/ 1071491 h 1211036"/>
                <a:gd name="connsiteX16" fmla="*/ 40957 w 1955089"/>
                <a:gd name="connsiteY16" fmla="*/ 941331 h 1211036"/>
                <a:gd name="connsiteX17" fmla="*/ 36337 w 1955089"/>
                <a:gd name="connsiteY17" fmla="*/ 866378 h 1211036"/>
                <a:gd name="connsiteX18" fmla="*/ 26023 w 1955089"/>
                <a:gd name="connsiteY18" fmla="*/ 720602 h 1211036"/>
                <a:gd name="connsiteX19" fmla="*/ 124 w 1955089"/>
                <a:gd name="connsiteY19" fmla="*/ 55326 h 1211036"/>
                <a:gd name="connsiteX0" fmla="*/ 124 w 1955089"/>
                <a:gd name="connsiteY0" fmla="*/ 55326 h 1211036"/>
                <a:gd name="connsiteX1" fmla="*/ 20596 w 1955089"/>
                <a:gd name="connsiteY1" fmla="*/ 38267 h 1211036"/>
                <a:gd name="connsiteX2" fmla="*/ 105564 w 1955089"/>
                <a:gd name="connsiteY2" fmla="*/ 54116 h 1211036"/>
                <a:gd name="connsiteX3" fmla="*/ 544943 w 1955089"/>
                <a:gd name="connsiteY3" fmla="*/ 37869 h 1211036"/>
                <a:gd name="connsiteX4" fmla="*/ 1490654 w 1955089"/>
                <a:gd name="connsiteY4" fmla="*/ 43179 h 1211036"/>
                <a:gd name="connsiteX5" fmla="*/ 1955089 w 1955089"/>
                <a:gd name="connsiteY5" fmla="*/ 55657 h 1211036"/>
                <a:gd name="connsiteX6" fmla="*/ 1945217 w 1955089"/>
                <a:gd name="connsiteY6" fmla="*/ 546536 h 1211036"/>
                <a:gd name="connsiteX7" fmla="*/ 1921928 w 1955089"/>
                <a:gd name="connsiteY7" fmla="*/ 1078578 h 1211036"/>
                <a:gd name="connsiteX8" fmla="*/ 1852998 w 1955089"/>
                <a:gd name="connsiteY8" fmla="*/ 1174156 h 1211036"/>
                <a:gd name="connsiteX9" fmla="*/ 1742635 w 1955089"/>
                <a:gd name="connsiteY9" fmla="*/ 1206802 h 1211036"/>
                <a:gd name="connsiteX10" fmla="*/ 1674507 w 1955089"/>
                <a:gd name="connsiteY10" fmla="*/ 1204490 h 1211036"/>
                <a:gd name="connsiteX11" fmla="*/ 709411 w 1955089"/>
                <a:gd name="connsiteY11" fmla="*/ 1206576 h 1211036"/>
                <a:gd name="connsiteX12" fmla="*/ 569363 w 1955089"/>
                <a:gd name="connsiteY12" fmla="*/ 1204227 h 1211036"/>
                <a:gd name="connsiteX13" fmla="*/ 207703 w 1955089"/>
                <a:gd name="connsiteY13" fmla="*/ 1209002 h 1211036"/>
                <a:gd name="connsiteX14" fmla="*/ 98440 w 1955089"/>
                <a:gd name="connsiteY14" fmla="*/ 1165705 h 1211036"/>
                <a:gd name="connsiteX15" fmla="*/ 53168 w 1955089"/>
                <a:gd name="connsiteY15" fmla="*/ 1071491 h 1211036"/>
                <a:gd name="connsiteX16" fmla="*/ 40957 w 1955089"/>
                <a:gd name="connsiteY16" fmla="*/ 941331 h 1211036"/>
                <a:gd name="connsiteX17" fmla="*/ 36337 w 1955089"/>
                <a:gd name="connsiteY17" fmla="*/ 866378 h 1211036"/>
                <a:gd name="connsiteX18" fmla="*/ 26023 w 1955089"/>
                <a:gd name="connsiteY18" fmla="*/ 720602 h 1211036"/>
                <a:gd name="connsiteX19" fmla="*/ 124 w 1955089"/>
                <a:gd name="connsiteY19" fmla="*/ 55326 h 1211036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492990 w 1957425"/>
                <a:gd name="connsiteY4" fmla="*/ 4269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7366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504420 w 1957425"/>
                <a:gd name="connsiteY4" fmla="*/ 2745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7366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504420 w 1957425"/>
                <a:gd name="connsiteY4" fmla="*/ 2745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8128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957425" h="1210548">
                  <a:moveTo>
                    <a:pt x="2460" y="54838"/>
                  </a:moveTo>
                  <a:cubicBezTo>
                    <a:pt x="1556" y="-58884"/>
                    <a:pt x="-9246" y="39886"/>
                    <a:pt x="22932" y="37779"/>
                  </a:cubicBezTo>
                  <a:cubicBezTo>
                    <a:pt x="55110" y="35672"/>
                    <a:pt x="108139" y="42264"/>
                    <a:pt x="195530" y="42198"/>
                  </a:cubicBezTo>
                  <a:cubicBezTo>
                    <a:pt x="282921" y="42132"/>
                    <a:pt x="483064" y="53435"/>
                    <a:pt x="547279" y="37381"/>
                  </a:cubicBezTo>
                  <a:cubicBezTo>
                    <a:pt x="1855024" y="70075"/>
                    <a:pt x="727839" y="57319"/>
                    <a:pt x="1504420" y="27451"/>
                  </a:cubicBezTo>
                  <a:cubicBezTo>
                    <a:pt x="1543749" y="37283"/>
                    <a:pt x="1957861" y="26953"/>
                    <a:pt x="1957425" y="55169"/>
                  </a:cubicBezTo>
                  <a:cubicBezTo>
                    <a:pt x="1956634" y="106386"/>
                    <a:pt x="1953847" y="400918"/>
                    <a:pt x="1947553" y="546048"/>
                  </a:cubicBezTo>
                  <a:cubicBezTo>
                    <a:pt x="1958544" y="772731"/>
                    <a:pt x="1939634" y="972217"/>
                    <a:pt x="1924264" y="1078090"/>
                  </a:cubicBezTo>
                  <a:cubicBezTo>
                    <a:pt x="1908894" y="1183963"/>
                    <a:pt x="1885216" y="1159917"/>
                    <a:pt x="1855334" y="1181288"/>
                  </a:cubicBezTo>
                  <a:cubicBezTo>
                    <a:pt x="1825452" y="1202659"/>
                    <a:pt x="1789216" y="1201398"/>
                    <a:pt x="1744971" y="1206314"/>
                  </a:cubicBezTo>
                  <a:cubicBezTo>
                    <a:pt x="1730223" y="1211230"/>
                    <a:pt x="1835399" y="1207452"/>
                    <a:pt x="1676843" y="1204002"/>
                  </a:cubicBezTo>
                  <a:cubicBezTo>
                    <a:pt x="1355219" y="1197004"/>
                    <a:pt x="1033446" y="1205393"/>
                    <a:pt x="711747" y="1206088"/>
                  </a:cubicBezTo>
                  <a:cubicBezTo>
                    <a:pt x="696999" y="1211004"/>
                    <a:pt x="655317" y="1203335"/>
                    <a:pt x="571699" y="1203739"/>
                  </a:cubicBezTo>
                  <a:cubicBezTo>
                    <a:pt x="488081" y="1204143"/>
                    <a:pt x="288526" y="1214934"/>
                    <a:pt x="210039" y="1208514"/>
                  </a:cubicBezTo>
                  <a:cubicBezTo>
                    <a:pt x="131552" y="1202094"/>
                    <a:pt x="126532" y="1188135"/>
                    <a:pt x="100776" y="1165217"/>
                  </a:cubicBezTo>
                  <a:cubicBezTo>
                    <a:pt x="75020" y="1142299"/>
                    <a:pt x="73120" y="1128237"/>
                    <a:pt x="55504" y="1071003"/>
                  </a:cubicBezTo>
                  <a:cubicBezTo>
                    <a:pt x="39431" y="977212"/>
                    <a:pt x="46098" y="975029"/>
                    <a:pt x="43293" y="940843"/>
                  </a:cubicBezTo>
                  <a:cubicBezTo>
                    <a:pt x="40488" y="906658"/>
                    <a:pt x="43157" y="890553"/>
                    <a:pt x="38673" y="865890"/>
                  </a:cubicBezTo>
                  <a:cubicBezTo>
                    <a:pt x="33324" y="836468"/>
                    <a:pt x="33275" y="749611"/>
                    <a:pt x="28359" y="720114"/>
                  </a:cubicBezTo>
                  <a:cubicBezTo>
                    <a:pt x="8059" y="253203"/>
                    <a:pt x="3364" y="168560"/>
                    <a:pt x="2460" y="54838"/>
                  </a:cubicBez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486408" y="3754765"/>
            <a:ext cx="649329" cy="621774"/>
            <a:chOff x="857728" y="2904169"/>
            <a:chExt cx="3400425" cy="3895725"/>
          </a:xfrm>
        </p:grpSpPr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7728" y="2904169"/>
              <a:ext cx="3400425" cy="3895725"/>
            </a:xfrm>
            <a:prstGeom prst="rect">
              <a:avLst/>
            </a:prstGeom>
          </p:spPr>
        </p:pic>
        <p:sp>
          <p:nvSpPr>
            <p:cNvPr id="23" name="TextBox 22"/>
            <p:cNvSpPr txBox="1"/>
            <p:nvPr/>
          </p:nvSpPr>
          <p:spPr>
            <a:xfrm>
              <a:off x="1827452" y="3523318"/>
              <a:ext cx="582587" cy="2708434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842888" y="4992357"/>
              <a:ext cx="567151" cy="246221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</p:txBody>
        </p:sp>
        <p:sp>
          <p:nvSpPr>
            <p:cNvPr id="25" name="Freeform 24"/>
            <p:cNvSpPr/>
            <p:nvPr/>
          </p:nvSpPr>
          <p:spPr>
            <a:xfrm>
              <a:off x="1390714" y="3523320"/>
              <a:ext cx="2070568" cy="3084485"/>
            </a:xfrm>
            <a:custGeom>
              <a:avLst/>
              <a:gdLst>
                <a:gd name="connsiteX0" fmla="*/ 0 w 2032900"/>
                <a:gd name="connsiteY0" fmla="*/ 0 h 1224133"/>
                <a:gd name="connsiteX1" fmla="*/ 0 w 2032900"/>
                <a:gd name="connsiteY1" fmla="*/ 0 h 1224133"/>
                <a:gd name="connsiteX2" fmla="*/ 132735 w 2032900"/>
                <a:gd name="connsiteY2" fmla="*/ 29497 h 1224133"/>
                <a:gd name="connsiteX3" fmla="*/ 324464 w 2032900"/>
                <a:gd name="connsiteY3" fmla="*/ 0 h 1224133"/>
                <a:gd name="connsiteX4" fmla="*/ 1887793 w 2032900"/>
                <a:gd name="connsiteY4" fmla="*/ 14749 h 1224133"/>
                <a:gd name="connsiteX5" fmla="*/ 2005781 w 2032900"/>
                <a:gd name="connsiteY5" fmla="*/ 44245 h 1224133"/>
                <a:gd name="connsiteX6" fmla="*/ 1976284 w 2032900"/>
                <a:gd name="connsiteY6" fmla="*/ 501445 h 1224133"/>
                <a:gd name="connsiteX7" fmla="*/ 1976284 w 2032900"/>
                <a:gd name="connsiteY7" fmla="*/ 1061884 h 1224133"/>
                <a:gd name="connsiteX8" fmla="*/ 1902542 w 2032900"/>
                <a:gd name="connsiteY8" fmla="*/ 1150374 h 1224133"/>
                <a:gd name="connsiteX9" fmla="*/ 1769806 w 2032900"/>
                <a:gd name="connsiteY9" fmla="*/ 1165123 h 1224133"/>
                <a:gd name="connsiteX10" fmla="*/ 1725561 w 2032900"/>
                <a:gd name="connsiteY10" fmla="*/ 1179871 h 1224133"/>
                <a:gd name="connsiteX11" fmla="*/ 678426 w 2032900"/>
                <a:gd name="connsiteY11" fmla="*/ 1209368 h 1224133"/>
                <a:gd name="connsiteX12" fmla="*/ 634181 w 2032900"/>
                <a:gd name="connsiteY12" fmla="*/ 1224116 h 1224133"/>
                <a:gd name="connsiteX13" fmla="*/ 221226 w 2032900"/>
                <a:gd name="connsiteY13" fmla="*/ 1194619 h 1224133"/>
                <a:gd name="connsiteX14" fmla="*/ 176981 w 2032900"/>
                <a:gd name="connsiteY14" fmla="*/ 1165123 h 1224133"/>
                <a:gd name="connsiteX15" fmla="*/ 88490 w 2032900"/>
                <a:gd name="connsiteY15" fmla="*/ 1120878 h 1224133"/>
                <a:gd name="connsiteX16" fmla="*/ 44245 w 2032900"/>
                <a:gd name="connsiteY16" fmla="*/ 899652 h 1224133"/>
                <a:gd name="connsiteX17" fmla="*/ 29497 w 2032900"/>
                <a:gd name="connsiteY17" fmla="*/ 825910 h 1224133"/>
                <a:gd name="connsiteX18" fmla="*/ 14748 w 2032900"/>
                <a:gd name="connsiteY18" fmla="*/ 737419 h 1224133"/>
                <a:gd name="connsiteX19" fmla="*/ 0 w 2032900"/>
                <a:gd name="connsiteY19" fmla="*/ 0 h 1224133"/>
                <a:gd name="connsiteX0" fmla="*/ 0 w 2014972"/>
                <a:gd name="connsiteY0" fmla="*/ 0 h 1224133"/>
                <a:gd name="connsiteX1" fmla="*/ 0 w 2014972"/>
                <a:gd name="connsiteY1" fmla="*/ 0 h 1224133"/>
                <a:gd name="connsiteX2" fmla="*/ 132735 w 2014972"/>
                <a:gd name="connsiteY2" fmla="*/ 29497 h 1224133"/>
                <a:gd name="connsiteX3" fmla="*/ 324464 w 2014972"/>
                <a:gd name="connsiteY3" fmla="*/ 0 h 1224133"/>
                <a:gd name="connsiteX4" fmla="*/ 1887793 w 2014972"/>
                <a:gd name="connsiteY4" fmla="*/ 14749 h 1224133"/>
                <a:gd name="connsiteX5" fmla="*/ 1976284 w 2014972"/>
                <a:gd name="connsiteY5" fmla="*/ 73742 h 1224133"/>
                <a:gd name="connsiteX6" fmla="*/ 1976284 w 2014972"/>
                <a:gd name="connsiteY6" fmla="*/ 501445 h 1224133"/>
                <a:gd name="connsiteX7" fmla="*/ 1976284 w 2014972"/>
                <a:gd name="connsiteY7" fmla="*/ 1061884 h 1224133"/>
                <a:gd name="connsiteX8" fmla="*/ 1902542 w 2014972"/>
                <a:gd name="connsiteY8" fmla="*/ 1150374 h 1224133"/>
                <a:gd name="connsiteX9" fmla="*/ 1769806 w 2014972"/>
                <a:gd name="connsiteY9" fmla="*/ 1165123 h 1224133"/>
                <a:gd name="connsiteX10" fmla="*/ 1725561 w 2014972"/>
                <a:gd name="connsiteY10" fmla="*/ 1179871 h 1224133"/>
                <a:gd name="connsiteX11" fmla="*/ 678426 w 2014972"/>
                <a:gd name="connsiteY11" fmla="*/ 1209368 h 1224133"/>
                <a:gd name="connsiteX12" fmla="*/ 634181 w 2014972"/>
                <a:gd name="connsiteY12" fmla="*/ 1224116 h 1224133"/>
                <a:gd name="connsiteX13" fmla="*/ 221226 w 2014972"/>
                <a:gd name="connsiteY13" fmla="*/ 1194619 h 1224133"/>
                <a:gd name="connsiteX14" fmla="*/ 176981 w 2014972"/>
                <a:gd name="connsiteY14" fmla="*/ 1165123 h 1224133"/>
                <a:gd name="connsiteX15" fmla="*/ 88490 w 2014972"/>
                <a:gd name="connsiteY15" fmla="*/ 1120878 h 1224133"/>
                <a:gd name="connsiteX16" fmla="*/ 44245 w 2014972"/>
                <a:gd name="connsiteY16" fmla="*/ 899652 h 1224133"/>
                <a:gd name="connsiteX17" fmla="*/ 29497 w 2014972"/>
                <a:gd name="connsiteY17" fmla="*/ 825910 h 1224133"/>
                <a:gd name="connsiteX18" fmla="*/ 14748 w 2014972"/>
                <a:gd name="connsiteY18" fmla="*/ 737419 h 1224133"/>
                <a:gd name="connsiteX19" fmla="*/ 0 w 2014972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902542 w 1984759"/>
                <a:gd name="connsiteY8" fmla="*/ 1150374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858296 w 1984759"/>
                <a:gd name="connsiteY8" fmla="*/ 11208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117986 w 1984759"/>
                <a:gd name="connsiteY15" fmla="*/ 1091381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117986 w 1984759"/>
                <a:gd name="connsiteY15" fmla="*/ 1091381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76889 w 1984759"/>
                <a:gd name="connsiteY15" fmla="*/ 1081106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76889 w 1984759"/>
                <a:gd name="connsiteY15" fmla="*/ 1081106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53194 w 1984759"/>
                <a:gd name="connsiteY18" fmla="*/ 678923 h 1224133"/>
                <a:gd name="connsiteX19" fmla="*/ 0 w 1984759"/>
                <a:gd name="connsiteY19" fmla="*/ 0 h 1224133"/>
                <a:gd name="connsiteX0" fmla="*/ 0 w 1984759"/>
                <a:gd name="connsiteY0" fmla="*/ 0 h 1210129"/>
                <a:gd name="connsiteX1" fmla="*/ 0 w 1984759"/>
                <a:gd name="connsiteY1" fmla="*/ 0 h 1210129"/>
                <a:gd name="connsiteX2" fmla="*/ 132735 w 1984759"/>
                <a:gd name="connsiteY2" fmla="*/ 29497 h 1210129"/>
                <a:gd name="connsiteX3" fmla="*/ 324464 w 1984759"/>
                <a:gd name="connsiteY3" fmla="*/ 0 h 1210129"/>
                <a:gd name="connsiteX4" fmla="*/ 1887793 w 1984759"/>
                <a:gd name="connsiteY4" fmla="*/ 14749 h 1210129"/>
                <a:gd name="connsiteX5" fmla="*/ 1976284 w 1984759"/>
                <a:gd name="connsiteY5" fmla="*/ 73742 h 1210129"/>
                <a:gd name="connsiteX6" fmla="*/ 1946788 w 1984759"/>
                <a:gd name="connsiteY6" fmla="*/ 501445 h 1210129"/>
                <a:gd name="connsiteX7" fmla="*/ 1932039 w 1984759"/>
                <a:gd name="connsiteY7" fmla="*/ 1047135 h 1210129"/>
                <a:gd name="connsiteX8" fmla="*/ 1880169 w 1984759"/>
                <a:gd name="connsiteY8" fmla="*/ 1132477 h 1210129"/>
                <a:gd name="connsiteX9" fmla="*/ 1769806 w 1984759"/>
                <a:gd name="connsiteY9" fmla="*/ 1165123 h 1210129"/>
                <a:gd name="connsiteX10" fmla="*/ 1725561 w 1984759"/>
                <a:gd name="connsiteY10" fmla="*/ 1179871 h 1210129"/>
                <a:gd name="connsiteX11" fmla="*/ 678426 w 1984759"/>
                <a:gd name="connsiteY11" fmla="*/ 1209368 h 1210129"/>
                <a:gd name="connsiteX12" fmla="*/ 572536 w 1984759"/>
                <a:gd name="connsiteY12" fmla="*/ 1193294 h 1210129"/>
                <a:gd name="connsiteX13" fmla="*/ 221226 w 1984759"/>
                <a:gd name="connsiteY13" fmla="*/ 1194619 h 1210129"/>
                <a:gd name="connsiteX14" fmla="*/ 176981 w 1984759"/>
                <a:gd name="connsiteY14" fmla="*/ 1165123 h 1210129"/>
                <a:gd name="connsiteX15" fmla="*/ 76889 w 1984759"/>
                <a:gd name="connsiteY15" fmla="*/ 1081106 h 1210129"/>
                <a:gd name="connsiteX16" fmla="*/ 44245 w 1984759"/>
                <a:gd name="connsiteY16" fmla="*/ 899652 h 1210129"/>
                <a:gd name="connsiteX17" fmla="*/ 73743 w 1984759"/>
                <a:gd name="connsiteY17" fmla="*/ 855407 h 1210129"/>
                <a:gd name="connsiteX18" fmla="*/ 53194 w 1984759"/>
                <a:gd name="connsiteY18" fmla="*/ 678923 h 1210129"/>
                <a:gd name="connsiteX19" fmla="*/ 0 w 1984759"/>
                <a:gd name="connsiteY19" fmla="*/ 0 h 1210129"/>
                <a:gd name="connsiteX0" fmla="*/ 0 w 1984759"/>
                <a:gd name="connsiteY0" fmla="*/ 0 h 1209609"/>
                <a:gd name="connsiteX1" fmla="*/ 0 w 1984759"/>
                <a:gd name="connsiteY1" fmla="*/ 0 h 1209609"/>
                <a:gd name="connsiteX2" fmla="*/ 132735 w 1984759"/>
                <a:gd name="connsiteY2" fmla="*/ 29497 h 1209609"/>
                <a:gd name="connsiteX3" fmla="*/ 324464 w 1984759"/>
                <a:gd name="connsiteY3" fmla="*/ 0 h 1209609"/>
                <a:gd name="connsiteX4" fmla="*/ 1887793 w 1984759"/>
                <a:gd name="connsiteY4" fmla="*/ 14749 h 1209609"/>
                <a:gd name="connsiteX5" fmla="*/ 1976284 w 1984759"/>
                <a:gd name="connsiteY5" fmla="*/ 73742 h 1209609"/>
                <a:gd name="connsiteX6" fmla="*/ 1946788 w 1984759"/>
                <a:gd name="connsiteY6" fmla="*/ 501445 h 1209609"/>
                <a:gd name="connsiteX7" fmla="*/ 1932039 w 1984759"/>
                <a:gd name="connsiteY7" fmla="*/ 1047135 h 1209609"/>
                <a:gd name="connsiteX8" fmla="*/ 1880169 w 1984759"/>
                <a:gd name="connsiteY8" fmla="*/ 1132477 h 1209609"/>
                <a:gd name="connsiteX9" fmla="*/ 1769806 w 1984759"/>
                <a:gd name="connsiteY9" fmla="*/ 1165123 h 1209609"/>
                <a:gd name="connsiteX10" fmla="*/ 1725561 w 1984759"/>
                <a:gd name="connsiteY10" fmla="*/ 1179871 h 1209609"/>
                <a:gd name="connsiteX11" fmla="*/ 678426 w 1984759"/>
                <a:gd name="connsiteY11" fmla="*/ 1209368 h 1209609"/>
                <a:gd name="connsiteX12" fmla="*/ 603358 w 1984759"/>
                <a:gd name="connsiteY12" fmla="*/ 1141923 h 1209609"/>
                <a:gd name="connsiteX13" fmla="*/ 221226 w 1984759"/>
                <a:gd name="connsiteY13" fmla="*/ 1194619 h 1209609"/>
                <a:gd name="connsiteX14" fmla="*/ 176981 w 1984759"/>
                <a:gd name="connsiteY14" fmla="*/ 1165123 h 1209609"/>
                <a:gd name="connsiteX15" fmla="*/ 76889 w 1984759"/>
                <a:gd name="connsiteY15" fmla="*/ 1081106 h 1209609"/>
                <a:gd name="connsiteX16" fmla="*/ 44245 w 1984759"/>
                <a:gd name="connsiteY16" fmla="*/ 899652 h 1209609"/>
                <a:gd name="connsiteX17" fmla="*/ 73743 w 1984759"/>
                <a:gd name="connsiteY17" fmla="*/ 855407 h 1209609"/>
                <a:gd name="connsiteX18" fmla="*/ 53194 w 1984759"/>
                <a:gd name="connsiteY18" fmla="*/ 678923 h 1209609"/>
                <a:gd name="connsiteX19" fmla="*/ 0 w 1984759"/>
                <a:gd name="connsiteY19" fmla="*/ 0 h 1209609"/>
                <a:gd name="connsiteX0" fmla="*/ 0 w 1984759"/>
                <a:gd name="connsiteY0" fmla="*/ 0 h 1209899"/>
                <a:gd name="connsiteX1" fmla="*/ 0 w 1984759"/>
                <a:gd name="connsiteY1" fmla="*/ 0 h 1209899"/>
                <a:gd name="connsiteX2" fmla="*/ 132735 w 1984759"/>
                <a:gd name="connsiteY2" fmla="*/ 29497 h 1209899"/>
                <a:gd name="connsiteX3" fmla="*/ 324464 w 1984759"/>
                <a:gd name="connsiteY3" fmla="*/ 0 h 1209899"/>
                <a:gd name="connsiteX4" fmla="*/ 1887793 w 1984759"/>
                <a:gd name="connsiteY4" fmla="*/ 14749 h 1209899"/>
                <a:gd name="connsiteX5" fmla="*/ 1976284 w 1984759"/>
                <a:gd name="connsiteY5" fmla="*/ 73742 h 1209899"/>
                <a:gd name="connsiteX6" fmla="*/ 1946788 w 1984759"/>
                <a:gd name="connsiteY6" fmla="*/ 501445 h 1209899"/>
                <a:gd name="connsiteX7" fmla="*/ 1932039 w 1984759"/>
                <a:gd name="connsiteY7" fmla="*/ 1047135 h 1209899"/>
                <a:gd name="connsiteX8" fmla="*/ 1880169 w 1984759"/>
                <a:gd name="connsiteY8" fmla="*/ 1132477 h 1209899"/>
                <a:gd name="connsiteX9" fmla="*/ 1769806 w 1984759"/>
                <a:gd name="connsiteY9" fmla="*/ 1165123 h 1209899"/>
                <a:gd name="connsiteX10" fmla="*/ 1725561 w 1984759"/>
                <a:gd name="connsiteY10" fmla="*/ 1179871 h 1209899"/>
                <a:gd name="connsiteX11" fmla="*/ 678426 w 1984759"/>
                <a:gd name="connsiteY11" fmla="*/ 1209368 h 1209899"/>
                <a:gd name="connsiteX12" fmla="*/ 603358 w 1984759"/>
                <a:gd name="connsiteY12" fmla="*/ 1183020 h 1209899"/>
                <a:gd name="connsiteX13" fmla="*/ 221226 w 1984759"/>
                <a:gd name="connsiteY13" fmla="*/ 1194619 h 1209899"/>
                <a:gd name="connsiteX14" fmla="*/ 176981 w 1984759"/>
                <a:gd name="connsiteY14" fmla="*/ 1165123 h 1209899"/>
                <a:gd name="connsiteX15" fmla="*/ 76889 w 1984759"/>
                <a:gd name="connsiteY15" fmla="*/ 1081106 h 1209899"/>
                <a:gd name="connsiteX16" fmla="*/ 44245 w 1984759"/>
                <a:gd name="connsiteY16" fmla="*/ 899652 h 1209899"/>
                <a:gd name="connsiteX17" fmla="*/ 73743 w 1984759"/>
                <a:gd name="connsiteY17" fmla="*/ 855407 h 1209899"/>
                <a:gd name="connsiteX18" fmla="*/ 53194 w 1984759"/>
                <a:gd name="connsiteY18" fmla="*/ 678923 h 1209899"/>
                <a:gd name="connsiteX19" fmla="*/ 0 w 1984759"/>
                <a:gd name="connsiteY19" fmla="*/ 0 h 1209899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76889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231001 w 1984759"/>
                <a:gd name="connsiteY15" fmla="*/ 1060558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60558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87163 w 1984759"/>
                <a:gd name="connsiteY15" fmla="*/ 1050284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7163 w 1984759"/>
                <a:gd name="connsiteY15" fmla="*/ 1050284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68128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32084 w 1989548"/>
                <a:gd name="connsiteY0" fmla="*/ 14029 h 1197828"/>
                <a:gd name="connsiteX1" fmla="*/ 4789 w 1989548"/>
                <a:gd name="connsiteY1" fmla="*/ 382 h 1197828"/>
                <a:gd name="connsiteX2" fmla="*/ 137524 w 1989548"/>
                <a:gd name="connsiteY2" fmla="*/ 29879 h 1197828"/>
                <a:gd name="connsiteX3" fmla="*/ 329253 w 1989548"/>
                <a:gd name="connsiteY3" fmla="*/ 382 h 1197828"/>
                <a:gd name="connsiteX4" fmla="*/ 1892582 w 1989548"/>
                <a:gd name="connsiteY4" fmla="*/ 15131 h 1197828"/>
                <a:gd name="connsiteX5" fmla="*/ 1981073 w 1989548"/>
                <a:gd name="connsiteY5" fmla="*/ 74124 h 1197828"/>
                <a:gd name="connsiteX6" fmla="*/ 1951577 w 1989548"/>
                <a:gd name="connsiteY6" fmla="*/ 501827 h 1197828"/>
                <a:gd name="connsiteX7" fmla="*/ 1936828 w 1989548"/>
                <a:gd name="connsiteY7" fmla="*/ 1047517 h 1197828"/>
                <a:gd name="connsiteX8" fmla="*/ 1884958 w 1989548"/>
                <a:gd name="connsiteY8" fmla="*/ 1132859 h 1197828"/>
                <a:gd name="connsiteX9" fmla="*/ 1774595 w 1989548"/>
                <a:gd name="connsiteY9" fmla="*/ 1165505 h 1197828"/>
                <a:gd name="connsiteX10" fmla="*/ 1730350 w 1989548"/>
                <a:gd name="connsiteY10" fmla="*/ 1180253 h 1197828"/>
                <a:gd name="connsiteX11" fmla="*/ 724311 w 1989548"/>
                <a:gd name="connsiteY11" fmla="*/ 1178927 h 1197828"/>
                <a:gd name="connsiteX12" fmla="*/ 608147 w 1989548"/>
                <a:gd name="connsiteY12" fmla="*/ 1183402 h 1197828"/>
                <a:gd name="connsiteX13" fmla="*/ 226015 w 1989548"/>
                <a:gd name="connsiteY13" fmla="*/ 1195001 h 1197828"/>
                <a:gd name="connsiteX14" fmla="*/ 130400 w 1989548"/>
                <a:gd name="connsiteY14" fmla="*/ 1124408 h 1197828"/>
                <a:gd name="connsiteX15" fmla="*/ 85128 w 1989548"/>
                <a:gd name="connsiteY15" fmla="*/ 1030194 h 1197828"/>
                <a:gd name="connsiteX16" fmla="*/ 72917 w 1989548"/>
                <a:gd name="connsiteY16" fmla="*/ 900034 h 1197828"/>
                <a:gd name="connsiteX17" fmla="*/ 78532 w 1989548"/>
                <a:gd name="connsiteY17" fmla="*/ 855789 h 1197828"/>
                <a:gd name="connsiteX18" fmla="*/ 57983 w 1989548"/>
                <a:gd name="connsiteY18" fmla="*/ 679305 h 1197828"/>
                <a:gd name="connsiteX19" fmla="*/ 32084 w 1989548"/>
                <a:gd name="connsiteY19" fmla="*/ 14029 h 1197828"/>
                <a:gd name="connsiteX0" fmla="*/ 32084 w 1989548"/>
                <a:gd name="connsiteY0" fmla="*/ 14029 h 1197828"/>
                <a:gd name="connsiteX1" fmla="*/ 4789 w 1989548"/>
                <a:gd name="connsiteY1" fmla="*/ 382 h 1197828"/>
                <a:gd name="connsiteX2" fmla="*/ 137524 w 1989548"/>
                <a:gd name="connsiteY2" fmla="*/ 29879 h 1197828"/>
                <a:gd name="connsiteX3" fmla="*/ 329253 w 1989548"/>
                <a:gd name="connsiteY3" fmla="*/ 382 h 1197828"/>
                <a:gd name="connsiteX4" fmla="*/ 1892582 w 1989548"/>
                <a:gd name="connsiteY4" fmla="*/ 15131 h 1197828"/>
                <a:gd name="connsiteX5" fmla="*/ 1981073 w 1989548"/>
                <a:gd name="connsiteY5" fmla="*/ 74124 h 1197828"/>
                <a:gd name="connsiteX6" fmla="*/ 1951577 w 1989548"/>
                <a:gd name="connsiteY6" fmla="*/ 501827 h 1197828"/>
                <a:gd name="connsiteX7" fmla="*/ 1936828 w 1989548"/>
                <a:gd name="connsiteY7" fmla="*/ 1047517 h 1197828"/>
                <a:gd name="connsiteX8" fmla="*/ 1884958 w 1989548"/>
                <a:gd name="connsiteY8" fmla="*/ 1132859 h 1197828"/>
                <a:gd name="connsiteX9" fmla="*/ 1774595 w 1989548"/>
                <a:gd name="connsiteY9" fmla="*/ 1165505 h 1197828"/>
                <a:gd name="connsiteX10" fmla="*/ 1730350 w 1989548"/>
                <a:gd name="connsiteY10" fmla="*/ 1180253 h 1197828"/>
                <a:gd name="connsiteX11" fmla="*/ 724311 w 1989548"/>
                <a:gd name="connsiteY11" fmla="*/ 1178927 h 1197828"/>
                <a:gd name="connsiteX12" fmla="*/ 608147 w 1989548"/>
                <a:gd name="connsiteY12" fmla="*/ 1183402 h 1197828"/>
                <a:gd name="connsiteX13" fmla="*/ 226015 w 1989548"/>
                <a:gd name="connsiteY13" fmla="*/ 1195001 h 1197828"/>
                <a:gd name="connsiteX14" fmla="*/ 130400 w 1989548"/>
                <a:gd name="connsiteY14" fmla="*/ 1124408 h 1197828"/>
                <a:gd name="connsiteX15" fmla="*/ 85128 w 1989548"/>
                <a:gd name="connsiteY15" fmla="*/ 1030194 h 1197828"/>
                <a:gd name="connsiteX16" fmla="*/ 72917 w 1989548"/>
                <a:gd name="connsiteY16" fmla="*/ 900034 h 1197828"/>
                <a:gd name="connsiteX17" fmla="*/ 68297 w 1989548"/>
                <a:gd name="connsiteY17" fmla="*/ 825081 h 1197828"/>
                <a:gd name="connsiteX18" fmla="*/ 57983 w 1989548"/>
                <a:gd name="connsiteY18" fmla="*/ 679305 h 1197828"/>
                <a:gd name="connsiteX19" fmla="*/ 32084 w 1989548"/>
                <a:gd name="connsiteY19" fmla="*/ 14029 h 1197828"/>
                <a:gd name="connsiteX0" fmla="*/ 32084 w 1989548"/>
                <a:gd name="connsiteY0" fmla="*/ 14029 h 1184192"/>
                <a:gd name="connsiteX1" fmla="*/ 4789 w 1989548"/>
                <a:gd name="connsiteY1" fmla="*/ 382 h 1184192"/>
                <a:gd name="connsiteX2" fmla="*/ 137524 w 1989548"/>
                <a:gd name="connsiteY2" fmla="*/ 29879 h 1184192"/>
                <a:gd name="connsiteX3" fmla="*/ 329253 w 1989548"/>
                <a:gd name="connsiteY3" fmla="*/ 382 h 1184192"/>
                <a:gd name="connsiteX4" fmla="*/ 1892582 w 1989548"/>
                <a:gd name="connsiteY4" fmla="*/ 15131 h 1184192"/>
                <a:gd name="connsiteX5" fmla="*/ 1981073 w 1989548"/>
                <a:gd name="connsiteY5" fmla="*/ 74124 h 1184192"/>
                <a:gd name="connsiteX6" fmla="*/ 1951577 w 1989548"/>
                <a:gd name="connsiteY6" fmla="*/ 501827 h 1184192"/>
                <a:gd name="connsiteX7" fmla="*/ 1936828 w 1989548"/>
                <a:gd name="connsiteY7" fmla="*/ 1047517 h 1184192"/>
                <a:gd name="connsiteX8" fmla="*/ 1884958 w 1989548"/>
                <a:gd name="connsiteY8" fmla="*/ 1132859 h 1184192"/>
                <a:gd name="connsiteX9" fmla="*/ 1774595 w 1989548"/>
                <a:gd name="connsiteY9" fmla="*/ 1165505 h 1184192"/>
                <a:gd name="connsiteX10" fmla="*/ 1730350 w 1989548"/>
                <a:gd name="connsiteY10" fmla="*/ 1180253 h 1184192"/>
                <a:gd name="connsiteX11" fmla="*/ 724311 w 1989548"/>
                <a:gd name="connsiteY11" fmla="*/ 1178927 h 1184192"/>
                <a:gd name="connsiteX12" fmla="*/ 608147 w 1989548"/>
                <a:gd name="connsiteY12" fmla="*/ 1183402 h 1184192"/>
                <a:gd name="connsiteX13" fmla="*/ 239663 w 1989548"/>
                <a:gd name="connsiteY13" fmla="*/ 1167705 h 1184192"/>
                <a:gd name="connsiteX14" fmla="*/ 130400 w 1989548"/>
                <a:gd name="connsiteY14" fmla="*/ 1124408 h 1184192"/>
                <a:gd name="connsiteX15" fmla="*/ 85128 w 1989548"/>
                <a:gd name="connsiteY15" fmla="*/ 1030194 h 1184192"/>
                <a:gd name="connsiteX16" fmla="*/ 72917 w 1989548"/>
                <a:gd name="connsiteY16" fmla="*/ 900034 h 1184192"/>
                <a:gd name="connsiteX17" fmla="*/ 68297 w 1989548"/>
                <a:gd name="connsiteY17" fmla="*/ 825081 h 1184192"/>
                <a:gd name="connsiteX18" fmla="*/ 57983 w 1989548"/>
                <a:gd name="connsiteY18" fmla="*/ 679305 h 1184192"/>
                <a:gd name="connsiteX19" fmla="*/ 32084 w 1989548"/>
                <a:gd name="connsiteY19" fmla="*/ 14029 h 1184192"/>
                <a:gd name="connsiteX0" fmla="*/ 32084 w 1989548"/>
                <a:gd name="connsiteY0" fmla="*/ 14029 h 1180763"/>
                <a:gd name="connsiteX1" fmla="*/ 4789 w 1989548"/>
                <a:gd name="connsiteY1" fmla="*/ 382 h 1180763"/>
                <a:gd name="connsiteX2" fmla="*/ 137524 w 1989548"/>
                <a:gd name="connsiteY2" fmla="*/ 29879 h 1180763"/>
                <a:gd name="connsiteX3" fmla="*/ 329253 w 1989548"/>
                <a:gd name="connsiteY3" fmla="*/ 382 h 1180763"/>
                <a:gd name="connsiteX4" fmla="*/ 1892582 w 1989548"/>
                <a:gd name="connsiteY4" fmla="*/ 15131 h 1180763"/>
                <a:gd name="connsiteX5" fmla="*/ 1981073 w 1989548"/>
                <a:gd name="connsiteY5" fmla="*/ 74124 h 1180763"/>
                <a:gd name="connsiteX6" fmla="*/ 1951577 w 1989548"/>
                <a:gd name="connsiteY6" fmla="*/ 501827 h 1180763"/>
                <a:gd name="connsiteX7" fmla="*/ 1936828 w 1989548"/>
                <a:gd name="connsiteY7" fmla="*/ 1047517 h 1180763"/>
                <a:gd name="connsiteX8" fmla="*/ 1884958 w 1989548"/>
                <a:gd name="connsiteY8" fmla="*/ 1132859 h 1180763"/>
                <a:gd name="connsiteX9" fmla="*/ 1774595 w 1989548"/>
                <a:gd name="connsiteY9" fmla="*/ 1165505 h 1180763"/>
                <a:gd name="connsiteX10" fmla="*/ 1730350 w 1989548"/>
                <a:gd name="connsiteY10" fmla="*/ 1180253 h 1180763"/>
                <a:gd name="connsiteX11" fmla="*/ 724311 w 1989548"/>
                <a:gd name="connsiteY11" fmla="*/ 1178927 h 1180763"/>
                <a:gd name="connsiteX12" fmla="*/ 601323 w 1989548"/>
                <a:gd name="connsiteY12" fmla="*/ 1162930 h 1180763"/>
                <a:gd name="connsiteX13" fmla="*/ 239663 w 1989548"/>
                <a:gd name="connsiteY13" fmla="*/ 1167705 h 1180763"/>
                <a:gd name="connsiteX14" fmla="*/ 130400 w 1989548"/>
                <a:gd name="connsiteY14" fmla="*/ 1124408 h 1180763"/>
                <a:gd name="connsiteX15" fmla="*/ 85128 w 1989548"/>
                <a:gd name="connsiteY15" fmla="*/ 1030194 h 1180763"/>
                <a:gd name="connsiteX16" fmla="*/ 72917 w 1989548"/>
                <a:gd name="connsiteY16" fmla="*/ 900034 h 1180763"/>
                <a:gd name="connsiteX17" fmla="*/ 68297 w 1989548"/>
                <a:gd name="connsiteY17" fmla="*/ 825081 h 1180763"/>
                <a:gd name="connsiteX18" fmla="*/ 57983 w 1989548"/>
                <a:gd name="connsiteY18" fmla="*/ 679305 h 1180763"/>
                <a:gd name="connsiteX19" fmla="*/ 32084 w 1989548"/>
                <a:gd name="connsiteY19" fmla="*/ 14029 h 1180763"/>
                <a:gd name="connsiteX0" fmla="*/ 32084 w 1989548"/>
                <a:gd name="connsiteY0" fmla="*/ 14029 h 1180253"/>
                <a:gd name="connsiteX1" fmla="*/ 4789 w 1989548"/>
                <a:gd name="connsiteY1" fmla="*/ 382 h 1180253"/>
                <a:gd name="connsiteX2" fmla="*/ 137524 w 1989548"/>
                <a:gd name="connsiteY2" fmla="*/ 29879 h 1180253"/>
                <a:gd name="connsiteX3" fmla="*/ 329253 w 1989548"/>
                <a:gd name="connsiteY3" fmla="*/ 382 h 1180253"/>
                <a:gd name="connsiteX4" fmla="*/ 1892582 w 1989548"/>
                <a:gd name="connsiteY4" fmla="*/ 15131 h 1180253"/>
                <a:gd name="connsiteX5" fmla="*/ 1981073 w 1989548"/>
                <a:gd name="connsiteY5" fmla="*/ 74124 h 1180253"/>
                <a:gd name="connsiteX6" fmla="*/ 1951577 w 1989548"/>
                <a:gd name="connsiteY6" fmla="*/ 501827 h 1180253"/>
                <a:gd name="connsiteX7" fmla="*/ 1936828 w 1989548"/>
                <a:gd name="connsiteY7" fmla="*/ 1047517 h 1180253"/>
                <a:gd name="connsiteX8" fmla="*/ 1884958 w 1989548"/>
                <a:gd name="connsiteY8" fmla="*/ 1132859 h 1180253"/>
                <a:gd name="connsiteX9" fmla="*/ 1774595 w 1989548"/>
                <a:gd name="connsiteY9" fmla="*/ 1165505 h 1180253"/>
                <a:gd name="connsiteX10" fmla="*/ 1730350 w 1989548"/>
                <a:gd name="connsiteY10" fmla="*/ 1180253 h 1180253"/>
                <a:gd name="connsiteX11" fmla="*/ 741371 w 1989548"/>
                <a:gd name="connsiteY11" fmla="*/ 1165279 h 1180253"/>
                <a:gd name="connsiteX12" fmla="*/ 601323 w 1989548"/>
                <a:gd name="connsiteY12" fmla="*/ 1162930 h 1180253"/>
                <a:gd name="connsiteX13" fmla="*/ 239663 w 1989548"/>
                <a:gd name="connsiteY13" fmla="*/ 1167705 h 1180253"/>
                <a:gd name="connsiteX14" fmla="*/ 130400 w 1989548"/>
                <a:gd name="connsiteY14" fmla="*/ 1124408 h 1180253"/>
                <a:gd name="connsiteX15" fmla="*/ 85128 w 1989548"/>
                <a:gd name="connsiteY15" fmla="*/ 1030194 h 1180253"/>
                <a:gd name="connsiteX16" fmla="*/ 72917 w 1989548"/>
                <a:gd name="connsiteY16" fmla="*/ 900034 h 1180253"/>
                <a:gd name="connsiteX17" fmla="*/ 68297 w 1989548"/>
                <a:gd name="connsiteY17" fmla="*/ 825081 h 1180253"/>
                <a:gd name="connsiteX18" fmla="*/ 57983 w 1989548"/>
                <a:gd name="connsiteY18" fmla="*/ 679305 h 1180253"/>
                <a:gd name="connsiteX19" fmla="*/ 32084 w 1989548"/>
                <a:gd name="connsiteY19" fmla="*/ 14029 h 1180253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36828 w 1989548"/>
                <a:gd name="connsiteY7" fmla="*/ 1047517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36828 w 1989548"/>
                <a:gd name="connsiteY7" fmla="*/ 1047517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53888 w 1989548"/>
                <a:gd name="connsiteY7" fmla="*/ 1037281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96750"/>
                <a:gd name="connsiteY0" fmla="*/ 14029 h 1169739"/>
                <a:gd name="connsiteX1" fmla="*/ 4789 w 1996750"/>
                <a:gd name="connsiteY1" fmla="*/ 382 h 1169739"/>
                <a:gd name="connsiteX2" fmla="*/ 137524 w 1996750"/>
                <a:gd name="connsiteY2" fmla="*/ 29879 h 1169739"/>
                <a:gd name="connsiteX3" fmla="*/ 329253 w 1996750"/>
                <a:gd name="connsiteY3" fmla="*/ 382 h 1169739"/>
                <a:gd name="connsiteX4" fmla="*/ 1892582 w 1996750"/>
                <a:gd name="connsiteY4" fmla="*/ 15131 h 1169739"/>
                <a:gd name="connsiteX5" fmla="*/ 1981073 w 1996750"/>
                <a:gd name="connsiteY5" fmla="*/ 74124 h 1169739"/>
                <a:gd name="connsiteX6" fmla="*/ 1965224 w 1996750"/>
                <a:gd name="connsiteY6" fmla="*/ 505239 h 1169739"/>
                <a:gd name="connsiteX7" fmla="*/ 1953888 w 1996750"/>
                <a:gd name="connsiteY7" fmla="*/ 1037281 h 1169739"/>
                <a:gd name="connsiteX8" fmla="*/ 1884958 w 1996750"/>
                <a:gd name="connsiteY8" fmla="*/ 1132859 h 1169739"/>
                <a:gd name="connsiteX9" fmla="*/ 1774595 w 1996750"/>
                <a:gd name="connsiteY9" fmla="*/ 1165505 h 1169739"/>
                <a:gd name="connsiteX10" fmla="*/ 1706467 w 1996750"/>
                <a:gd name="connsiteY10" fmla="*/ 1163193 h 1169739"/>
                <a:gd name="connsiteX11" fmla="*/ 741371 w 1996750"/>
                <a:gd name="connsiteY11" fmla="*/ 1165279 h 1169739"/>
                <a:gd name="connsiteX12" fmla="*/ 601323 w 1996750"/>
                <a:gd name="connsiteY12" fmla="*/ 1162930 h 1169739"/>
                <a:gd name="connsiteX13" fmla="*/ 239663 w 1996750"/>
                <a:gd name="connsiteY13" fmla="*/ 1167705 h 1169739"/>
                <a:gd name="connsiteX14" fmla="*/ 130400 w 1996750"/>
                <a:gd name="connsiteY14" fmla="*/ 1124408 h 1169739"/>
                <a:gd name="connsiteX15" fmla="*/ 85128 w 1996750"/>
                <a:gd name="connsiteY15" fmla="*/ 1030194 h 1169739"/>
                <a:gd name="connsiteX16" fmla="*/ 72917 w 1996750"/>
                <a:gd name="connsiteY16" fmla="*/ 900034 h 1169739"/>
                <a:gd name="connsiteX17" fmla="*/ 68297 w 1996750"/>
                <a:gd name="connsiteY17" fmla="*/ 825081 h 1169739"/>
                <a:gd name="connsiteX18" fmla="*/ 57983 w 1996750"/>
                <a:gd name="connsiteY18" fmla="*/ 679305 h 1169739"/>
                <a:gd name="connsiteX19" fmla="*/ 32084 w 1996750"/>
                <a:gd name="connsiteY19" fmla="*/ 14029 h 1169739"/>
                <a:gd name="connsiteX0" fmla="*/ 32084 w 1984688"/>
                <a:gd name="connsiteY0" fmla="*/ 14029 h 1169739"/>
                <a:gd name="connsiteX1" fmla="*/ 4789 w 1984688"/>
                <a:gd name="connsiteY1" fmla="*/ 382 h 1169739"/>
                <a:gd name="connsiteX2" fmla="*/ 137524 w 1984688"/>
                <a:gd name="connsiteY2" fmla="*/ 29879 h 1169739"/>
                <a:gd name="connsiteX3" fmla="*/ 329253 w 1984688"/>
                <a:gd name="connsiteY3" fmla="*/ 382 h 1169739"/>
                <a:gd name="connsiteX4" fmla="*/ 1892582 w 1984688"/>
                <a:gd name="connsiteY4" fmla="*/ 15131 h 1169739"/>
                <a:gd name="connsiteX5" fmla="*/ 1981073 w 1984688"/>
                <a:gd name="connsiteY5" fmla="*/ 74124 h 1169739"/>
                <a:gd name="connsiteX6" fmla="*/ 1965224 w 1984688"/>
                <a:gd name="connsiteY6" fmla="*/ 505239 h 1169739"/>
                <a:gd name="connsiteX7" fmla="*/ 1953888 w 1984688"/>
                <a:gd name="connsiteY7" fmla="*/ 1037281 h 1169739"/>
                <a:gd name="connsiteX8" fmla="*/ 1884958 w 1984688"/>
                <a:gd name="connsiteY8" fmla="*/ 1132859 h 1169739"/>
                <a:gd name="connsiteX9" fmla="*/ 1774595 w 1984688"/>
                <a:gd name="connsiteY9" fmla="*/ 1165505 h 1169739"/>
                <a:gd name="connsiteX10" fmla="*/ 1706467 w 1984688"/>
                <a:gd name="connsiteY10" fmla="*/ 1163193 h 1169739"/>
                <a:gd name="connsiteX11" fmla="*/ 741371 w 1984688"/>
                <a:gd name="connsiteY11" fmla="*/ 1165279 h 1169739"/>
                <a:gd name="connsiteX12" fmla="*/ 601323 w 1984688"/>
                <a:gd name="connsiteY12" fmla="*/ 1162930 h 1169739"/>
                <a:gd name="connsiteX13" fmla="*/ 239663 w 1984688"/>
                <a:gd name="connsiteY13" fmla="*/ 1167705 h 1169739"/>
                <a:gd name="connsiteX14" fmla="*/ 130400 w 1984688"/>
                <a:gd name="connsiteY14" fmla="*/ 1124408 h 1169739"/>
                <a:gd name="connsiteX15" fmla="*/ 85128 w 1984688"/>
                <a:gd name="connsiteY15" fmla="*/ 1030194 h 1169739"/>
                <a:gd name="connsiteX16" fmla="*/ 72917 w 1984688"/>
                <a:gd name="connsiteY16" fmla="*/ 900034 h 1169739"/>
                <a:gd name="connsiteX17" fmla="*/ 68297 w 1984688"/>
                <a:gd name="connsiteY17" fmla="*/ 825081 h 1169739"/>
                <a:gd name="connsiteX18" fmla="*/ 57983 w 1984688"/>
                <a:gd name="connsiteY18" fmla="*/ 679305 h 1169739"/>
                <a:gd name="connsiteX19" fmla="*/ 32084 w 1984688"/>
                <a:gd name="connsiteY19" fmla="*/ 14029 h 1169739"/>
                <a:gd name="connsiteX0" fmla="*/ 32084 w 1984688"/>
                <a:gd name="connsiteY0" fmla="*/ 14029 h 1169739"/>
                <a:gd name="connsiteX1" fmla="*/ 4789 w 1984688"/>
                <a:gd name="connsiteY1" fmla="*/ 382 h 1169739"/>
                <a:gd name="connsiteX2" fmla="*/ 137524 w 1984688"/>
                <a:gd name="connsiteY2" fmla="*/ 29879 h 1169739"/>
                <a:gd name="connsiteX3" fmla="*/ 329253 w 1984688"/>
                <a:gd name="connsiteY3" fmla="*/ 382 h 1169739"/>
                <a:gd name="connsiteX4" fmla="*/ 1892582 w 1984688"/>
                <a:gd name="connsiteY4" fmla="*/ 15131 h 1169739"/>
                <a:gd name="connsiteX5" fmla="*/ 1981073 w 1984688"/>
                <a:gd name="connsiteY5" fmla="*/ 74124 h 1169739"/>
                <a:gd name="connsiteX6" fmla="*/ 1965224 w 1984688"/>
                <a:gd name="connsiteY6" fmla="*/ 505239 h 1169739"/>
                <a:gd name="connsiteX7" fmla="*/ 1953888 w 1984688"/>
                <a:gd name="connsiteY7" fmla="*/ 1037281 h 1169739"/>
                <a:gd name="connsiteX8" fmla="*/ 1884958 w 1984688"/>
                <a:gd name="connsiteY8" fmla="*/ 1132859 h 1169739"/>
                <a:gd name="connsiteX9" fmla="*/ 1774595 w 1984688"/>
                <a:gd name="connsiteY9" fmla="*/ 1165505 h 1169739"/>
                <a:gd name="connsiteX10" fmla="*/ 1706467 w 1984688"/>
                <a:gd name="connsiteY10" fmla="*/ 1163193 h 1169739"/>
                <a:gd name="connsiteX11" fmla="*/ 741371 w 1984688"/>
                <a:gd name="connsiteY11" fmla="*/ 1165279 h 1169739"/>
                <a:gd name="connsiteX12" fmla="*/ 601323 w 1984688"/>
                <a:gd name="connsiteY12" fmla="*/ 1162930 h 1169739"/>
                <a:gd name="connsiteX13" fmla="*/ 239663 w 1984688"/>
                <a:gd name="connsiteY13" fmla="*/ 1167705 h 1169739"/>
                <a:gd name="connsiteX14" fmla="*/ 130400 w 1984688"/>
                <a:gd name="connsiteY14" fmla="*/ 1124408 h 1169739"/>
                <a:gd name="connsiteX15" fmla="*/ 85128 w 1984688"/>
                <a:gd name="connsiteY15" fmla="*/ 1030194 h 1169739"/>
                <a:gd name="connsiteX16" fmla="*/ 72917 w 1984688"/>
                <a:gd name="connsiteY16" fmla="*/ 900034 h 1169739"/>
                <a:gd name="connsiteX17" fmla="*/ 68297 w 1984688"/>
                <a:gd name="connsiteY17" fmla="*/ 825081 h 1169739"/>
                <a:gd name="connsiteX18" fmla="*/ 57983 w 1984688"/>
                <a:gd name="connsiteY18" fmla="*/ 679305 h 1169739"/>
                <a:gd name="connsiteX19" fmla="*/ 32084 w 1984688"/>
                <a:gd name="connsiteY19" fmla="*/ 14029 h 1169739"/>
                <a:gd name="connsiteX0" fmla="*/ 32084 w 1984464"/>
                <a:gd name="connsiteY0" fmla="*/ 15957 h 1171667"/>
                <a:gd name="connsiteX1" fmla="*/ 4789 w 1984464"/>
                <a:gd name="connsiteY1" fmla="*/ 2310 h 1171667"/>
                <a:gd name="connsiteX2" fmla="*/ 137524 w 1984464"/>
                <a:gd name="connsiteY2" fmla="*/ 31807 h 1171667"/>
                <a:gd name="connsiteX3" fmla="*/ 329253 w 1984464"/>
                <a:gd name="connsiteY3" fmla="*/ 2310 h 1171667"/>
                <a:gd name="connsiteX4" fmla="*/ 1895994 w 1984464"/>
                <a:gd name="connsiteY4" fmla="*/ 0 h 1171667"/>
                <a:gd name="connsiteX5" fmla="*/ 1981073 w 1984464"/>
                <a:gd name="connsiteY5" fmla="*/ 76052 h 1171667"/>
                <a:gd name="connsiteX6" fmla="*/ 1965224 w 1984464"/>
                <a:gd name="connsiteY6" fmla="*/ 507167 h 1171667"/>
                <a:gd name="connsiteX7" fmla="*/ 1953888 w 1984464"/>
                <a:gd name="connsiteY7" fmla="*/ 1039209 h 1171667"/>
                <a:gd name="connsiteX8" fmla="*/ 1884958 w 1984464"/>
                <a:gd name="connsiteY8" fmla="*/ 1134787 h 1171667"/>
                <a:gd name="connsiteX9" fmla="*/ 1774595 w 1984464"/>
                <a:gd name="connsiteY9" fmla="*/ 1167433 h 1171667"/>
                <a:gd name="connsiteX10" fmla="*/ 1706467 w 1984464"/>
                <a:gd name="connsiteY10" fmla="*/ 1165121 h 1171667"/>
                <a:gd name="connsiteX11" fmla="*/ 741371 w 1984464"/>
                <a:gd name="connsiteY11" fmla="*/ 1167207 h 1171667"/>
                <a:gd name="connsiteX12" fmla="*/ 601323 w 1984464"/>
                <a:gd name="connsiteY12" fmla="*/ 1164858 h 1171667"/>
                <a:gd name="connsiteX13" fmla="*/ 239663 w 1984464"/>
                <a:gd name="connsiteY13" fmla="*/ 1169633 h 1171667"/>
                <a:gd name="connsiteX14" fmla="*/ 130400 w 1984464"/>
                <a:gd name="connsiteY14" fmla="*/ 1126336 h 1171667"/>
                <a:gd name="connsiteX15" fmla="*/ 85128 w 1984464"/>
                <a:gd name="connsiteY15" fmla="*/ 1032122 h 1171667"/>
                <a:gd name="connsiteX16" fmla="*/ 72917 w 1984464"/>
                <a:gd name="connsiteY16" fmla="*/ 901962 h 1171667"/>
                <a:gd name="connsiteX17" fmla="*/ 68297 w 1984464"/>
                <a:gd name="connsiteY17" fmla="*/ 827009 h 1171667"/>
                <a:gd name="connsiteX18" fmla="*/ 57983 w 1984464"/>
                <a:gd name="connsiteY18" fmla="*/ 681233 h 1171667"/>
                <a:gd name="connsiteX19" fmla="*/ 32084 w 1984464"/>
                <a:gd name="connsiteY19" fmla="*/ 15957 h 1171667"/>
                <a:gd name="connsiteX0" fmla="*/ 32084 w 1984464"/>
                <a:gd name="connsiteY0" fmla="*/ 15957 h 1171667"/>
                <a:gd name="connsiteX1" fmla="*/ 4789 w 1984464"/>
                <a:gd name="connsiteY1" fmla="*/ 2310 h 1171667"/>
                <a:gd name="connsiteX2" fmla="*/ 137524 w 1984464"/>
                <a:gd name="connsiteY2" fmla="*/ 14747 h 1171667"/>
                <a:gd name="connsiteX3" fmla="*/ 329253 w 1984464"/>
                <a:gd name="connsiteY3" fmla="*/ 2310 h 1171667"/>
                <a:gd name="connsiteX4" fmla="*/ 1895994 w 1984464"/>
                <a:gd name="connsiteY4" fmla="*/ 0 h 1171667"/>
                <a:gd name="connsiteX5" fmla="*/ 1981073 w 1984464"/>
                <a:gd name="connsiteY5" fmla="*/ 76052 h 1171667"/>
                <a:gd name="connsiteX6" fmla="*/ 1965224 w 1984464"/>
                <a:gd name="connsiteY6" fmla="*/ 507167 h 1171667"/>
                <a:gd name="connsiteX7" fmla="*/ 1953888 w 1984464"/>
                <a:gd name="connsiteY7" fmla="*/ 1039209 h 1171667"/>
                <a:gd name="connsiteX8" fmla="*/ 1884958 w 1984464"/>
                <a:gd name="connsiteY8" fmla="*/ 1134787 h 1171667"/>
                <a:gd name="connsiteX9" fmla="*/ 1774595 w 1984464"/>
                <a:gd name="connsiteY9" fmla="*/ 1167433 h 1171667"/>
                <a:gd name="connsiteX10" fmla="*/ 1706467 w 1984464"/>
                <a:gd name="connsiteY10" fmla="*/ 1165121 h 1171667"/>
                <a:gd name="connsiteX11" fmla="*/ 741371 w 1984464"/>
                <a:gd name="connsiteY11" fmla="*/ 1167207 h 1171667"/>
                <a:gd name="connsiteX12" fmla="*/ 601323 w 1984464"/>
                <a:gd name="connsiteY12" fmla="*/ 1164858 h 1171667"/>
                <a:gd name="connsiteX13" fmla="*/ 239663 w 1984464"/>
                <a:gd name="connsiteY13" fmla="*/ 1169633 h 1171667"/>
                <a:gd name="connsiteX14" fmla="*/ 130400 w 1984464"/>
                <a:gd name="connsiteY14" fmla="*/ 1126336 h 1171667"/>
                <a:gd name="connsiteX15" fmla="*/ 85128 w 1984464"/>
                <a:gd name="connsiteY15" fmla="*/ 1032122 h 1171667"/>
                <a:gd name="connsiteX16" fmla="*/ 72917 w 1984464"/>
                <a:gd name="connsiteY16" fmla="*/ 901962 h 1171667"/>
                <a:gd name="connsiteX17" fmla="*/ 68297 w 1984464"/>
                <a:gd name="connsiteY17" fmla="*/ 827009 h 1171667"/>
                <a:gd name="connsiteX18" fmla="*/ 57983 w 1984464"/>
                <a:gd name="connsiteY18" fmla="*/ 681233 h 1171667"/>
                <a:gd name="connsiteX19" fmla="*/ 32084 w 1984464"/>
                <a:gd name="connsiteY19" fmla="*/ 15957 h 1171667"/>
                <a:gd name="connsiteX0" fmla="*/ 124 w 1952504"/>
                <a:gd name="connsiteY0" fmla="*/ 55326 h 1211036"/>
                <a:gd name="connsiteX1" fmla="*/ 20596 w 1952504"/>
                <a:gd name="connsiteY1" fmla="*/ 38267 h 1211036"/>
                <a:gd name="connsiteX2" fmla="*/ 105564 w 1952504"/>
                <a:gd name="connsiteY2" fmla="*/ 54116 h 1211036"/>
                <a:gd name="connsiteX3" fmla="*/ 297293 w 1952504"/>
                <a:gd name="connsiteY3" fmla="*/ 41679 h 1211036"/>
                <a:gd name="connsiteX4" fmla="*/ 1864034 w 1952504"/>
                <a:gd name="connsiteY4" fmla="*/ 39369 h 1211036"/>
                <a:gd name="connsiteX5" fmla="*/ 1949113 w 1952504"/>
                <a:gd name="connsiteY5" fmla="*/ 115421 h 1211036"/>
                <a:gd name="connsiteX6" fmla="*/ 1933264 w 1952504"/>
                <a:gd name="connsiteY6" fmla="*/ 546536 h 1211036"/>
                <a:gd name="connsiteX7" fmla="*/ 1921928 w 1952504"/>
                <a:gd name="connsiteY7" fmla="*/ 1078578 h 1211036"/>
                <a:gd name="connsiteX8" fmla="*/ 1852998 w 1952504"/>
                <a:gd name="connsiteY8" fmla="*/ 1174156 h 1211036"/>
                <a:gd name="connsiteX9" fmla="*/ 1742635 w 1952504"/>
                <a:gd name="connsiteY9" fmla="*/ 1206802 h 1211036"/>
                <a:gd name="connsiteX10" fmla="*/ 1674507 w 1952504"/>
                <a:gd name="connsiteY10" fmla="*/ 1204490 h 1211036"/>
                <a:gd name="connsiteX11" fmla="*/ 709411 w 1952504"/>
                <a:gd name="connsiteY11" fmla="*/ 1206576 h 1211036"/>
                <a:gd name="connsiteX12" fmla="*/ 569363 w 1952504"/>
                <a:gd name="connsiteY12" fmla="*/ 1204227 h 1211036"/>
                <a:gd name="connsiteX13" fmla="*/ 207703 w 1952504"/>
                <a:gd name="connsiteY13" fmla="*/ 1209002 h 1211036"/>
                <a:gd name="connsiteX14" fmla="*/ 98440 w 1952504"/>
                <a:gd name="connsiteY14" fmla="*/ 1165705 h 1211036"/>
                <a:gd name="connsiteX15" fmla="*/ 53168 w 1952504"/>
                <a:gd name="connsiteY15" fmla="*/ 1071491 h 1211036"/>
                <a:gd name="connsiteX16" fmla="*/ 40957 w 1952504"/>
                <a:gd name="connsiteY16" fmla="*/ 941331 h 1211036"/>
                <a:gd name="connsiteX17" fmla="*/ 36337 w 1952504"/>
                <a:gd name="connsiteY17" fmla="*/ 866378 h 1211036"/>
                <a:gd name="connsiteX18" fmla="*/ 26023 w 1952504"/>
                <a:gd name="connsiteY18" fmla="*/ 720602 h 1211036"/>
                <a:gd name="connsiteX19" fmla="*/ 124 w 1952504"/>
                <a:gd name="connsiteY19" fmla="*/ 55326 h 1211036"/>
                <a:gd name="connsiteX0" fmla="*/ 124 w 1952504"/>
                <a:gd name="connsiteY0" fmla="*/ 55326 h 1211036"/>
                <a:gd name="connsiteX1" fmla="*/ 20596 w 1952504"/>
                <a:gd name="connsiteY1" fmla="*/ 38267 h 1211036"/>
                <a:gd name="connsiteX2" fmla="*/ 105564 w 1952504"/>
                <a:gd name="connsiteY2" fmla="*/ 54116 h 1211036"/>
                <a:gd name="connsiteX3" fmla="*/ 297293 w 1952504"/>
                <a:gd name="connsiteY3" fmla="*/ 41679 h 1211036"/>
                <a:gd name="connsiteX4" fmla="*/ 1864034 w 1952504"/>
                <a:gd name="connsiteY4" fmla="*/ 39369 h 1211036"/>
                <a:gd name="connsiteX5" fmla="*/ 1949113 w 1952504"/>
                <a:gd name="connsiteY5" fmla="*/ 109445 h 1211036"/>
                <a:gd name="connsiteX6" fmla="*/ 1933264 w 1952504"/>
                <a:gd name="connsiteY6" fmla="*/ 546536 h 1211036"/>
                <a:gd name="connsiteX7" fmla="*/ 1921928 w 1952504"/>
                <a:gd name="connsiteY7" fmla="*/ 1078578 h 1211036"/>
                <a:gd name="connsiteX8" fmla="*/ 1852998 w 1952504"/>
                <a:gd name="connsiteY8" fmla="*/ 1174156 h 1211036"/>
                <a:gd name="connsiteX9" fmla="*/ 1742635 w 1952504"/>
                <a:gd name="connsiteY9" fmla="*/ 1206802 h 1211036"/>
                <a:gd name="connsiteX10" fmla="*/ 1674507 w 1952504"/>
                <a:gd name="connsiteY10" fmla="*/ 1204490 h 1211036"/>
                <a:gd name="connsiteX11" fmla="*/ 709411 w 1952504"/>
                <a:gd name="connsiteY11" fmla="*/ 1206576 h 1211036"/>
                <a:gd name="connsiteX12" fmla="*/ 569363 w 1952504"/>
                <a:gd name="connsiteY12" fmla="*/ 1204227 h 1211036"/>
                <a:gd name="connsiteX13" fmla="*/ 207703 w 1952504"/>
                <a:gd name="connsiteY13" fmla="*/ 1209002 h 1211036"/>
                <a:gd name="connsiteX14" fmla="*/ 98440 w 1952504"/>
                <a:gd name="connsiteY14" fmla="*/ 1165705 h 1211036"/>
                <a:gd name="connsiteX15" fmla="*/ 53168 w 1952504"/>
                <a:gd name="connsiteY15" fmla="*/ 1071491 h 1211036"/>
                <a:gd name="connsiteX16" fmla="*/ 40957 w 1952504"/>
                <a:gd name="connsiteY16" fmla="*/ 941331 h 1211036"/>
                <a:gd name="connsiteX17" fmla="*/ 36337 w 1952504"/>
                <a:gd name="connsiteY17" fmla="*/ 866378 h 1211036"/>
                <a:gd name="connsiteX18" fmla="*/ 26023 w 1952504"/>
                <a:gd name="connsiteY18" fmla="*/ 720602 h 1211036"/>
                <a:gd name="connsiteX19" fmla="*/ 124 w 1952504"/>
                <a:gd name="connsiteY19" fmla="*/ 55326 h 1211036"/>
                <a:gd name="connsiteX0" fmla="*/ 124 w 1955521"/>
                <a:gd name="connsiteY0" fmla="*/ 55326 h 1211036"/>
                <a:gd name="connsiteX1" fmla="*/ 20596 w 1955521"/>
                <a:gd name="connsiteY1" fmla="*/ 38267 h 1211036"/>
                <a:gd name="connsiteX2" fmla="*/ 105564 w 1955521"/>
                <a:gd name="connsiteY2" fmla="*/ 54116 h 1211036"/>
                <a:gd name="connsiteX3" fmla="*/ 297293 w 1955521"/>
                <a:gd name="connsiteY3" fmla="*/ 41679 h 1211036"/>
                <a:gd name="connsiteX4" fmla="*/ 1864034 w 1955521"/>
                <a:gd name="connsiteY4" fmla="*/ 39369 h 1211036"/>
                <a:gd name="connsiteX5" fmla="*/ 1949113 w 1955521"/>
                <a:gd name="connsiteY5" fmla="*/ 109445 h 1211036"/>
                <a:gd name="connsiteX6" fmla="*/ 1945217 w 1955521"/>
                <a:gd name="connsiteY6" fmla="*/ 546536 h 1211036"/>
                <a:gd name="connsiteX7" fmla="*/ 1921928 w 1955521"/>
                <a:gd name="connsiteY7" fmla="*/ 1078578 h 1211036"/>
                <a:gd name="connsiteX8" fmla="*/ 1852998 w 1955521"/>
                <a:gd name="connsiteY8" fmla="*/ 1174156 h 1211036"/>
                <a:gd name="connsiteX9" fmla="*/ 1742635 w 1955521"/>
                <a:gd name="connsiteY9" fmla="*/ 1206802 h 1211036"/>
                <a:gd name="connsiteX10" fmla="*/ 1674507 w 1955521"/>
                <a:gd name="connsiteY10" fmla="*/ 1204490 h 1211036"/>
                <a:gd name="connsiteX11" fmla="*/ 709411 w 1955521"/>
                <a:gd name="connsiteY11" fmla="*/ 1206576 h 1211036"/>
                <a:gd name="connsiteX12" fmla="*/ 569363 w 1955521"/>
                <a:gd name="connsiteY12" fmla="*/ 1204227 h 1211036"/>
                <a:gd name="connsiteX13" fmla="*/ 207703 w 1955521"/>
                <a:gd name="connsiteY13" fmla="*/ 1209002 h 1211036"/>
                <a:gd name="connsiteX14" fmla="*/ 98440 w 1955521"/>
                <a:gd name="connsiteY14" fmla="*/ 1165705 h 1211036"/>
                <a:gd name="connsiteX15" fmla="*/ 53168 w 1955521"/>
                <a:gd name="connsiteY15" fmla="*/ 1071491 h 1211036"/>
                <a:gd name="connsiteX16" fmla="*/ 40957 w 1955521"/>
                <a:gd name="connsiteY16" fmla="*/ 941331 h 1211036"/>
                <a:gd name="connsiteX17" fmla="*/ 36337 w 1955521"/>
                <a:gd name="connsiteY17" fmla="*/ 866378 h 1211036"/>
                <a:gd name="connsiteX18" fmla="*/ 26023 w 1955521"/>
                <a:gd name="connsiteY18" fmla="*/ 720602 h 1211036"/>
                <a:gd name="connsiteX19" fmla="*/ 124 w 1955521"/>
                <a:gd name="connsiteY19" fmla="*/ 55326 h 1211036"/>
                <a:gd name="connsiteX0" fmla="*/ 124 w 1960163"/>
                <a:gd name="connsiteY0" fmla="*/ 55326 h 1211036"/>
                <a:gd name="connsiteX1" fmla="*/ 20596 w 1960163"/>
                <a:gd name="connsiteY1" fmla="*/ 38267 h 1211036"/>
                <a:gd name="connsiteX2" fmla="*/ 105564 w 1960163"/>
                <a:gd name="connsiteY2" fmla="*/ 54116 h 1211036"/>
                <a:gd name="connsiteX3" fmla="*/ 297293 w 1960163"/>
                <a:gd name="connsiteY3" fmla="*/ 41679 h 1211036"/>
                <a:gd name="connsiteX4" fmla="*/ 1864034 w 1960163"/>
                <a:gd name="connsiteY4" fmla="*/ 39369 h 1211036"/>
                <a:gd name="connsiteX5" fmla="*/ 1955089 w 1960163"/>
                <a:gd name="connsiteY5" fmla="*/ 55657 h 1211036"/>
                <a:gd name="connsiteX6" fmla="*/ 1945217 w 1960163"/>
                <a:gd name="connsiteY6" fmla="*/ 546536 h 1211036"/>
                <a:gd name="connsiteX7" fmla="*/ 1921928 w 1960163"/>
                <a:gd name="connsiteY7" fmla="*/ 1078578 h 1211036"/>
                <a:gd name="connsiteX8" fmla="*/ 1852998 w 1960163"/>
                <a:gd name="connsiteY8" fmla="*/ 1174156 h 1211036"/>
                <a:gd name="connsiteX9" fmla="*/ 1742635 w 1960163"/>
                <a:gd name="connsiteY9" fmla="*/ 1206802 h 1211036"/>
                <a:gd name="connsiteX10" fmla="*/ 1674507 w 1960163"/>
                <a:gd name="connsiteY10" fmla="*/ 1204490 h 1211036"/>
                <a:gd name="connsiteX11" fmla="*/ 709411 w 1960163"/>
                <a:gd name="connsiteY11" fmla="*/ 1206576 h 1211036"/>
                <a:gd name="connsiteX12" fmla="*/ 569363 w 1960163"/>
                <a:gd name="connsiteY12" fmla="*/ 1204227 h 1211036"/>
                <a:gd name="connsiteX13" fmla="*/ 207703 w 1960163"/>
                <a:gd name="connsiteY13" fmla="*/ 1209002 h 1211036"/>
                <a:gd name="connsiteX14" fmla="*/ 98440 w 1960163"/>
                <a:gd name="connsiteY14" fmla="*/ 1165705 h 1211036"/>
                <a:gd name="connsiteX15" fmla="*/ 53168 w 1960163"/>
                <a:gd name="connsiteY15" fmla="*/ 1071491 h 1211036"/>
                <a:gd name="connsiteX16" fmla="*/ 40957 w 1960163"/>
                <a:gd name="connsiteY16" fmla="*/ 941331 h 1211036"/>
                <a:gd name="connsiteX17" fmla="*/ 36337 w 1960163"/>
                <a:gd name="connsiteY17" fmla="*/ 866378 h 1211036"/>
                <a:gd name="connsiteX18" fmla="*/ 26023 w 1960163"/>
                <a:gd name="connsiteY18" fmla="*/ 720602 h 1211036"/>
                <a:gd name="connsiteX19" fmla="*/ 124 w 1960163"/>
                <a:gd name="connsiteY19" fmla="*/ 55326 h 1211036"/>
                <a:gd name="connsiteX0" fmla="*/ 124 w 1972256"/>
                <a:gd name="connsiteY0" fmla="*/ 55326 h 1211036"/>
                <a:gd name="connsiteX1" fmla="*/ 20596 w 1972256"/>
                <a:gd name="connsiteY1" fmla="*/ 38267 h 1211036"/>
                <a:gd name="connsiteX2" fmla="*/ 105564 w 1972256"/>
                <a:gd name="connsiteY2" fmla="*/ 54116 h 1211036"/>
                <a:gd name="connsiteX3" fmla="*/ 297293 w 1972256"/>
                <a:gd name="connsiteY3" fmla="*/ 41679 h 1211036"/>
                <a:gd name="connsiteX4" fmla="*/ 1864034 w 1972256"/>
                <a:gd name="connsiteY4" fmla="*/ 39369 h 1211036"/>
                <a:gd name="connsiteX5" fmla="*/ 1955089 w 1972256"/>
                <a:gd name="connsiteY5" fmla="*/ 55657 h 1211036"/>
                <a:gd name="connsiteX6" fmla="*/ 1945217 w 1972256"/>
                <a:gd name="connsiteY6" fmla="*/ 546536 h 1211036"/>
                <a:gd name="connsiteX7" fmla="*/ 1921928 w 1972256"/>
                <a:gd name="connsiteY7" fmla="*/ 1078578 h 1211036"/>
                <a:gd name="connsiteX8" fmla="*/ 1852998 w 1972256"/>
                <a:gd name="connsiteY8" fmla="*/ 1174156 h 1211036"/>
                <a:gd name="connsiteX9" fmla="*/ 1742635 w 1972256"/>
                <a:gd name="connsiteY9" fmla="*/ 1206802 h 1211036"/>
                <a:gd name="connsiteX10" fmla="*/ 1674507 w 1972256"/>
                <a:gd name="connsiteY10" fmla="*/ 1204490 h 1211036"/>
                <a:gd name="connsiteX11" fmla="*/ 709411 w 1972256"/>
                <a:gd name="connsiteY11" fmla="*/ 1206576 h 1211036"/>
                <a:gd name="connsiteX12" fmla="*/ 569363 w 1972256"/>
                <a:gd name="connsiteY12" fmla="*/ 1204227 h 1211036"/>
                <a:gd name="connsiteX13" fmla="*/ 207703 w 1972256"/>
                <a:gd name="connsiteY13" fmla="*/ 1209002 h 1211036"/>
                <a:gd name="connsiteX14" fmla="*/ 98440 w 1972256"/>
                <a:gd name="connsiteY14" fmla="*/ 1165705 h 1211036"/>
                <a:gd name="connsiteX15" fmla="*/ 53168 w 1972256"/>
                <a:gd name="connsiteY15" fmla="*/ 1071491 h 1211036"/>
                <a:gd name="connsiteX16" fmla="*/ 40957 w 1972256"/>
                <a:gd name="connsiteY16" fmla="*/ 941331 h 1211036"/>
                <a:gd name="connsiteX17" fmla="*/ 36337 w 1972256"/>
                <a:gd name="connsiteY17" fmla="*/ 866378 h 1211036"/>
                <a:gd name="connsiteX18" fmla="*/ 26023 w 1972256"/>
                <a:gd name="connsiteY18" fmla="*/ 720602 h 1211036"/>
                <a:gd name="connsiteX19" fmla="*/ 124 w 1972256"/>
                <a:gd name="connsiteY19" fmla="*/ 55326 h 1211036"/>
                <a:gd name="connsiteX0" fmla="*/ 124 w 1955091"/>
                <a:gd name="connsiteY0" fmla="*/ 55326 h 1211036"/>
                <a:gd name="connsiteX1" fmla="*/ 20596 w 1955091"/>
                <a:gd name="connsiteY1" fmla="*/ 38267 h 1211036"/>
                <a:gd name="connsiteX2" fmla="*/ 105564 w 1955091"/>
                <a:gd name="connsiteY2" fmla="*/ 54116 h 1211036"/>
                <a:gd name="connsiteX3" fmla="*/ 297293 w 1955091"/>
                <a:gd name="connsiteY3" fmla="*/ 41679 h 1211036"/>
                <a:gd name="connsiteX4" fmla="*/ 1864034 w 1955091"/>
                <a:gd name="connsiteY4" fmla="*/ 39369 h 1211036"/>
                <a:gd name="connsiteX5" fmla="*/ 1955089 w 1955091"/>
                <a:gd name="connsiteY5" fmla="*/ 55657 h 1211036"/>
                <a:gd name="connsiteX6" fmla="*/ 1945217 w 1955091"/>
                <a:gd name="connsiteY6" fmla="*/ 546536 h 1211036"/>
                <a:gd name="connsiteX7" fmla="*/ 1921928 w 1955091"/>
                <a:gd name="connsiteY7" fmla="*/ 1078578 h 1211036"/>
                <a:gd name="connsiteX8" fmla="*/ 1852998 w 1955091"/>
                <a:gd name="connsiteY8" fmla="*/ 1174156 h 1211036"/>
                <a:gd name="connsiteX9" fmla="*/ 1742635 w 1955091"/>
                <a:gd name="connsiteY9" fmla="*/ 1206802 h 1211036"/>
                <a:gd name="connsiteX10" fmla="*/ 1674507 w 1955091"/>
                <a:gd name="connsiteY10" fmla="*/ 1204490 h 1211036"/>
                <a:gd name="connsiteX11" fmla="*/ 709411 w 1955091"/>
                <a:gd name="connsiteY11" fmla="*/ 1206576 h 1211036"/>
                <a:gd name="connsiteX12" fmla="*/ 569363 w 1955091"/>
                <a:gd name="connsiteY12" fmla="*/ 1204227 h 1211036"/>
                <a:gd name="connsiteX13" fmla="*/ 207703 w 1955091"/>
                <a:gd name="connsiteY13" fmla="*/ 1209002 h 1211036"/>
                <a:gd name="connsiteX14" fmla="*/ 98440 w 1955091"/>
                <a:gd name="connsiteY14" fmla="*/ 1165705 h 1211036"/>
                <a:gd name="connsiteX15" fmla="*/ 53168 w 1955091"/>
                <a:gd name="connsiteY15" fmla="*/ 1071491 h 1211036"/>
                <a:gd name="connsiteX16" fmla="*/ 40957 w 1955091"/>
                <a:gd name="connsiteY16" fmla="*/ 941331 h 1211036"/>
                <a:gd name="connsiteX17" fmla="*/ 36337 w 1955091"/>
                <a:gd name="connsiteY17" fmla="*/ 866378 h 1211036"/>
                <a:gd name="connsiteX18" fmla="*/ 26023 w 1955091"/>
                <a:gd name="connsiteY18" fmla="*/ 720602 h 1211036"/>
                <a:gd name="connsiteX19" fmla="*/ 124 w 1955091"/>
                <a:gd name="connsiteY19" fmla="*/ 55326 h 1211036"/>
                <a:gd name="connsiteX0" fmla="*/ 124 w 1955089"/>
                <a:gd name="connsiteY0" fmla="*/ 55326 h 1211036"/>
                <a:gd name="connsiteX1" fmla="*/ 20596 w 1955089"/>
                <a:gd name="connsiteY1" fmla="*/ 38267 h 1211036"/>
                <a:gd name="connsiteX2" fmla="*/ 105564 w 1955089"/>
                <a:gd name="connsiteY2" fmla="*/ 54116 h 1211036"/>
                <a:gd name="connsiteX3" fmla="*/ 297293 w 1955089"/>
                <a:gd name="connsiteY3" fmla="*/ 41679 h 1211036"/>
                <a:gd name="connsiteX4" fmla="*/ 1490654 w 1955089"/>
                <a:gd name="connsiteY4" fmla="*/ 43179 h 1211036"/>
                <a:gd name="connsiteX5" fmla="*/ 1955089 w 1955089"/>
                <a:gd name="connsiteY5" fmla="*/ 55657 h 1211036"/>
                <a:gd name="connsiteX6" fmla="*/ 1945217 w 1955089"/>
                <a:gd name="connsiteY6" fmla="*/ 546536 h 1211036"/>
                <a:gd name="connsiteX7" fmla="*/ 1921928 w 1955089"/>
                <a:gd name="connsiteY7" fmla="*/ 1078578 h 1211036"/>
                <a:gd name="connsiteX8" fmla="*/ 1852998 w 1955089"/>
                <a:gd name="connsiteY8" fmla="*/ 1174156 h 1211036"/>
                <a:gd name="connsiteX9" fmla="*/ 1742635 w 1955089"/>
                <a:gd name="connsiteY9" fmla="*/ 1206802 h 1211036"/>
                <a:gd name="connsiteX10" fmla="*/ 1674507 w 1955089"/>
                <a:gd name="connsiteY10" fmla="*/ 1204490 h 1211036"/>
                <a:gd name="connsiteX11" fmla="*/ 709411 w 1955089"/>
                <a:gd name="connsiteY11" fmla="*/ 1206576 h 1211036"/>
                <a:gd name="connsiteX12" fmla="*/ 569363 w 1955089"/>
                <a:gd name="connsiteY12" fmla="*/ 1204227 h 1211036"/>
                <a:gd name="connsiteX13" fmla="*/ 207703 w 1955089"/>
                <a:gd name="connsiteY13" fmla="*/ 1209002 h 1211036"/>
                <a:gd name="connsiteX14" fmla="*/ 98440 w 1955089"/>
                <a:gd name="connsiteY14" fmla="*/ 1165705 h 1211036"/>
                <a:gd name="connsiteX15" fmla="*/ 53168 w 1955089"/>
                <a:gd name="connsiteY15" fmla="*/ 1071491 h 1211036"/>
                <a:gd name="connsiteX16" fmla="*/ 40957 w 1955089"/>
                <a:gd name="connsiteY16" fmla="*/ 941331 h 1211036"/>
                <a:gd name="connsiteX17" fmla="*/ 36337 w 1955089"/>
                <a:gd name="connsiteY17" fmla="*/ 866378 h 1211036"/>
                <a:gd name="connsiteX18" fmla="*/ 26023 w 1955089"/>
                <a:gd name="connsiteY18" fmla="*/ 720602 h 1211036"/>
                <a:gd name="connsiteX19" fmla="*/ 124 w 1955089"/>
                <a:gd name="connsiteY19" fmla="*/ 55326 h 1211036"/>
                <a:gd name="connsiteX0" fmla="*/ 124 w 1955089"/>
                <a:gd name="connsiteY0" fmla="*/ 55326 h 1211036"/>
                <a:gd name="connsiteX1" fmla="*/ 20596 w 1955089"/>
                <a:gd name="connsiteY1" fmla="*/ 38267 h 1211036"/>
                <a:gd name="connsiteX2" fmla="*/ 105564 w 1955089"/>
                <a:gd name="connsiteY2" fmla="*/ 54116 h 1211036"/>
                <a:gd name="connsiteX3" fmla="*/ 544943 w 1955089"/>
                <a:gd name="connsiteY3" fmla="*/ 37869 h 1211036"/>
                <a:gd name="connsiteX4" fmla="*/ 1490654 w 1955089"/>
                <a:gd name="connsiteY4" fmla="*/ 43179 h 1211036"/>
                <a:gd name="connsiteX5" fmla="*/ 1955089 w 1955089"/>
                <a:gd name="connsiteY5" fmla="*/ 55657 h 1211036"/>
                <a:gd name="connsiteX6" fmla="*/ 1945217 w 1955089"/>
                <a:gd name="connsiteY6" fmla="*/ 546536 h 1211036"/>
                <a:gd name="connsiteX7" fmla="*/ 1921928 w 1955089"/>
                <a:gd name="connsiteY7" fmla="*/ 1078578 h 1211036"/>
                <a:gd name="connsiteX8" fmla="*/ 1852998 w 1955089"/>
                <a:gd name="connsiteY8" fmla="*/ 1174156 h 1211036"/>
                <a:gd name="connsiteX9" fmla="*/ 1742635 w 1955089"/>
                <a:gd name="connsiteY9" fmla="*/ 1206802 h 1211036"/>
                <a:gd name="connsiteX10" fmla="*/ 1674507 w 1955089"/>
                <a:gd name="connsiteY10" fmla="*/ 1204490 h 1211036"/>
                <a:gd name="connsiteX11" fmla="*/ 709411 w 1955089"/>
                <a:gd name="connsiteY11" fmla="*/ 1206576 h 1211036"/>
                <a:gd name="connsiteX12" fmla="*/ 569363 w 1955089"/>
                <a:gd name="connsiteY12" fmla="*/ 1204227 h 1211036"/>
                <a:gd name="connsiteX13" fmla="*/ 207703 w 1955089"/>
                <a:gd name="connsiteY13" fmla="*/ 1209002 h 1211036"/>
                <a:gd name="connsiteX14" fmla="*/ 98440 w 1955089"/>
                <a:gd name="connsiteY14" fmla="*/ 1165705 h 1211036"/>
                <a:gd name="connsiteX15" fmla="*/ 53168 w 1955089"/>
                <a:gd name="connsiteY15" fmla="*/ 1071491 h 1211036"/>
                <a:gd name="connsiteX16" fmla="*/ 40957 w 1955089"/>
                <a:gd name="connsiteY16" fmla="*/ 941331 h 1211036"/>
                <a:gd name="connsiteX17" fmla="*/ 36337 w 1955089"/>
                <a:gd name="connsiteY17" fmla="*/ 866378 h 1211036"/>
                <a:gd name="connsiteX18" fmla="*/ 26023 w 1955089"/>
                <a:gd name="connsiteY18" fmla="*/ 720602 h 1211036"/>
                <a:gd name="connsiteX19" fmla="*/ 124 w 1955089"/>
                <a:gd name="connsiteY19" fmla="*/ 55326 h 1211036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492990 w 1957425"/>
                <a:gd name="connsiteY4" fmla="*/ 4269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7366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504420 w 1957425"/>
                <a:gd name="connsiteY4" fmla="*/ 2745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7366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504420 w 1957425"/>
                <a:gd name="connsiteY4" fmla="*/ 2745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8128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957425" h="1210548">
                  <a:moveTo>
                    <a:pt x="2460" y="54838"/>
                  </a:moveTo>
                  <a:cubicBezTo>
                    <a:pt x="1556" y="-58884"/>
                    <a:pt x="-9246" y="39886"/>
                    <a:pt x="22932" y="37779"/>
                  </a:cubicBezTo>
                  <a:cubicBezTo>
                    <a:pt x="55110" y="35672"/>
                    <a:pt x="108139" y="42264"/>
                    <a:pt x="195530" y="42198"/>
                  </a:cubicBezTo>
                  <a:cubicBezTo>
                    <a:pt x="282921" y="42132"/>
                    <a:pt x="483064" y="53435"/>
                    <a:pt x="547279" y="37381"/>
                  </a:cubicBezTo>
                  <a:cubicBezTo>
                    <a:pt x="1855024" y="70075"/>
                    <a:pt x="727839" y="57319"/>
                    <a:pt x="1504420" y="27451"/>
                  </a:cubicBezTo>
                  <a:cubicBezTo>
                    <a:pt x="1543749" y="37283"/>
                    <a:pt x="1957861" y="26953"/>
                    <a:pt x="1957425" y="55169"/>
                  </a:cubicBezTo>
                  <a:cubicBezTo>
                    <a:pt x="1956634" y="106386"/>
                    <a:pt x="1953847" y="400918"/>
                    <a:pt x="1947553" y="546048"/>
                  </a:cubicBezTo>
                  <a:cubicBezTo>
                    <a:pt x="1958544" y="772731"/>
                    <a:pt x="1939634" y="972217"/>
                    <a:pt x="1924264" y="1078090"/>
                  </a:cubicBezTo>
                  <a:cubicBezTo>
                    <a:pt x="1908894" y="1183963"/>
                    <a:pt x="1885216" y="1159917"/>
                    <a:pt x="1855334" y="1181288"/>
                  </a:cubicBezTo>
                  <a:cubicBezTo>
                    <a:pt x="1825452" y="1202659"/>
                    <a:pt x="1789216" y="1201398"/>
                    <a:pt x="1744971" y="1206314"/>
                  </a:cubicBezTo>
                  <a:cubicBezTo>
                    <a:pt x="1730223" y="1211230"/>
                    <a:pt x="1835399" y="1207452"/>
                    <a:pt x="1676843" y="1204002"/>
                  </a:cubicBezTo>
                  <a:cubicBezTo>
                    <a:pt x="1355219" y="1197004"/>
                    <a:pt x="1033446" y="1205393"/>
                    <a:pt x="711747" y="1206088"/>
                  </a:cubicBezTo>
                  <a:cubicBezTo>
                    <a:pt x="696999" y="1211004"/>
                    <a:pt x="655317" y="1203335"/>
                    <a:pt x="571699" y="1203739"/>
                  </a:cubicBezTo>
                  <a:cubicBezTo>
                    <a:pt x="488081" y="1204143"/>
                    <a:pt x="288526" y="1214934"/>
                    <a:pt x="210039" y="1208514"/>
                  </a:cubicBezTo>
                  <a:cubicBezTo>
                    <a:pt x="131552" y="1202094"/>
                    <a:pt x="126532" y="1188135"/>
                    <a:pt x="100776" y="1165217"/>
                  </a:cubicBezTo>
                  <a:cubicBezTo>
                    <a:pt x="75020" y="1142299"/>
                    <a:pt x="73120" y="1128237"/>
                    <a:pt x="55504" y="1071003"/>
                  </a:cubicBezTo>
                  <a:cubicBezTo>
                    <a:pt x="39431" y="977212"/>
                    <a:pt x="46098" y="975029"/>
                    <a:pt x="43293" y="940843"/>
                  </a:cubicBezTo>
                  <a:cubicBezTo>
                    <a:pt x="40488" y="906658"/>
                    <a:pt x="43157" y="890553"/>
                    <a:pt x="38673" y="865890"/>
                  </a:cubicBezTo>
                  <a:cubicBezTo>
                    <a:pt x="33324" y="836468"/>
                    <a:pt x="33275" y="749611"/>
                    <a:pt x="28359" y="720114"/>
                  </a:cubicBezTo>
                  <a:cubicBezTo>
                    <a:pt x="8059" y="253203"/>
                    <a:pt x="3364" y="168560"/>
                    <a:pt x="2460" y="54838"/>
                  </a:cubicBez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097889" y="3769687"/>
            <a:ext cx="649329" cy="621774"/>
            <a:chOff x="857728" y="2904169"/>
            <a:chExt cx="3400425" cy="3895725"/>
          </a:xfrm>
        </p:grpSpPr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7728" y="2904169"/>
              <a:ext cx="3400425" cy="3895725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1827452" y="3523318"/>
              <a:ext cx="582587" cy="2708434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842888" y="4992357"/>
              <a:ext cx="567151" cy="246221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1390714" y="3523320"/>
              <a:ext cx="2070568" cy="3084485"/>
            </a:xfrm>
            <a:custGeom>
              <a:avLst/>
              <a:gdLst>
                <a:gd name="connsiteX0" fmla="*/ 0 w 2032900"/>
                <a:gd name="connsiteY0" fmla="*/ 0 h 1224133"/>
                <a:gd name="connsiteX1" fmla="*/ 0 w 2032900"/>
                <a:gd name="connsiteY1" fmla="*/ 0 h 1224133"/>
                <a:gd name="connsiteX2" fmla="*/ 132735 w 2032900"/>
                <a:gd name="connsiteY2" fmla="*/ 29497 h 1224133"/>
                <a:gd name="connsiteX3" fmla="*/ 324464 w 2032900"/>
                <a:gd name="connsiteY3" fmla="*/ 0 h 1224133"/>
                <a:gd name="connsiteX4" fmla="*/ 1887793 w 2032900"/>
                <a:gd name="connsiteY4" fmla="*/ 14749 h 1224133"/>
                <a:gd name="connsiteX5" fmla="*/ 2005781 w 2032900"/>
                <a:gd name="connsiteY5" fmla="*/ 44245 h 1224133"/>
                <a:gd name="connsiteX6" fmla="*/ 1976284 w 2032900"/>
                <a:gd name="connsiteY6" fmla="*/ 501445 h 1224133"/>
                <a:gd name="connsiteX7" fmla="*/ 1976284 w 2032900"/>
                <a:gd name="connsiteY7" fmla="*/ 1061884 h 1224133"/>
                <a:gd name="connsiteX8" fmla="*/ 1902542 w 2032900"/>
                <a:gd name="connsiteY8" fmla="*/ 1150374 h 1224133"/>
                <a:gd name="connsiteX9" fmla="*/ 1769806 w 2032900"/>
                <a:gd name="connsiteY9" fmla="*/ 1165123 h 1224133"/>
                <a:gd name="connsiteX10" fmla="*/ 1725561 w 2032900"/>
                <a:gd name="connsiteY10" fmla="*/ 1179871 h 1224133"/>
                <a:gd name="connsiteX11" fmla="*/ 678426 w 2032900"/>
                <a:gd name="connsiteY11" fmla="*/ 1209368 h 1224133"/>
                <a:gd name="connsiteX12" fmla="*/ 634181 w 2032900"/>
                <a:gd name="connsiteY12" fmla="*/ 1224116 h 1224133"/>
                <a:gd name="connsiteX13" fmla="*/ 221226 w 2032900"/>
                <a:gd name="connsiteY13" fmla="*/ 1194619 h 1224133"/>
                <a:gd name="connsiteX14" fmla="*/ 176981 w 2032900"/>
                <a:gd name="connsiteY14" fmla="*/ 1165123 h 1224133"/>
                <a:gd name="connsiteX15" fmla="*/ 88490 w 2032900"/>
                <a:gd name="connsiteY15" fmla="*/ 1120878 h 1224133"/>
                <a:gd name="connsiteX16" fmla="*/ 44245 w 2032900"/>
                <a:gd name="connsiteY16" fmla="*/ 899652 h 1224133"/>
                <a:gd name="connsiteX17" fmla="*/ 29497 w 2032900"/>
                <a:gd name="connsiteY17" fmla="*/ 825910 h 1224133"/>
                <a:gd name="connsiteX18" fmla="*/ 14748 w 2032900"/>
                <a:gd name="connsiteY18" fmla="*/ 737419 h 1224133"/>
                <a:gd name="connsiteX19" fmla="*/ 0 w 2032900"/>
                <a:gd name="connsiteY19" fmla="*/ 0 h 1224133"/>
                <a:gd name="connsiteX0" fmla="*/ 0 w 2014972"/>
                <a:gd name="connsiteY0" fmla="*/ 0 h 1224133"/>
                <a:gd name="connsiteX1" fmla="*/ 0 w 2014972"/>
                <a:gd name="connsiteY1" fmla="*/ 0 h 1224133"/>
                <a:gd name="connsiteX2" fmla="*/ 132735 w 2014972"/>
                <a:gd name="connsiteY2" fmla="*/ 29497 h 1224133"/>
                <a:gd name="connsiteX3" fmla="*/ 324464 w 2014972"/>
                <a:gd name="connsiteY3" fmla="*/ 0 h 1224133"/>
                <a:gd name="connsiteX4" fmla="*/ 1887793 w 2014972"/>
                <a:gd name="connsiteY4" fmla="*/ 14749 h 1224133"/>
                <a:gd name="connsiteX5" fmla="*/ 1976284 w 2014972"/>
                <a:gd name="connsiteY5" fmla="*/ 73742 h 1224133"/>
                <a:gd name="connsiteX6" fmla="*/ 1976284 w 2014972"/>
                <a:gd name="connsiteY6" fmla="*/ 501445 h 1224133"/>
                <a:gd name="connsiteX7" fmla="*/ 1976284 w 2014972"/>
                <a:gd name="connsiteY7" fmla="*/ 1061884 h 1224133"/>
                <a:gd name="connsiteX8" fmla="*/ 1902542 w 2014972"/>
                <a:gd name="connsiteY8" fmla="*/ 1150374 h 1224133"/>
                <a:gd name="connsiteX9" fmla="*/ 1769806 w 2014972"/>
                <a:gd name="connsiteY9" fmla="*/ 1165123 h 1224133"/>
                <a:gd name="connsiteX10" fmla="*/ 1725561 w 2014972"/>
                <a:gd name="connsiteY10" fmla="*/ 1179871 h 1224133"/>
                <a:gd name="connsiteX11" fmla="*/ 678426 w 2014972"/>
                <a:gd name="connsiteY11" fmla="*/ 1209368 h 1224133"/>
                <a:gd name="connsiteX12" fmla="*/ 634181 w 2014972"/>
                <a:gd name="connsiteY12" fmla="*/ 1224116 h 1224133"/>
                <a:gd name="connsiteX13" fmla="*/ 221226 w 2014972"/>
                <a:gd name="connsiteY13" fmla="*/ 1194619 h 1224133"/>
                <a:gd name="connsiteX14" fmla="*/ 176981 w 2014972"/>
                <a:gd name="connsiteY14" fmla="*/ 1165123 h 1224133"/>
                <a:gd name="connsiteX15" fmla="*/ 88490 w 2014972"/>
                <a:gd name="connsiteY15" fmla="*/ 1120878 h 1224133"/>
                <a:gd name="connsiteX16" fmla="*/ 44245 w 2014972"/>
                <a:gd name="connsiteY16" fmla="*/ 899652 h 1224133"/>
                <a:gd name="connsiteX17" fmla="*/ 29497 w 2014972"/>
                <a:gd name="connsiteY17" fmla="*/ 825910 h 1224133"/>
                <a:gd name="connsiteX18" fmla="*/ 14748 w 2014972"/>
                <a:gd name="connsiteY18" fmla="*/ 737419 h 1224133"/>
                <a:gd name="connsiteX19" fmla="*/ 0 w 2014972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902542 w 1984759"/>
                <a:gd name="connsiteY8" fmla="*/ 1150374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858296 w 1984759"/>
                <a:gd name="connsiteY8" fmla="*/ 11208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117986 w 1984759"/>
                <a:gd name="connsiteY15" fmla="*/ 1091381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117986 w 1984759"/>
                <a:gd name="connsiteY15" fmla="*/ 1091381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76889 w 1984759"/>
                <a:gd name="connsiteY15" fmla="*/ 1081106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76889 w 1984759"/>
                <a:gd name="connsiteY15" fmla="*/ 1081106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53194 w 1984759"/>
                <a:gd name="connsiteY18" fmla="*/ 678923 h 1224133"/>
                <a:gd name="connsiteX19" fmla="*/ 0 w 1984759"/>
                <a:gd name="connsiteY19" fmla="*/ 0 h 1224133"/>
                <a:gd name="connsiteX0" fmla="*/ 0 w 1984759"/>
                <a:gd name="connsiteY0" fmla="*/ 0 h 1210129"/>
                <a:gd name="connsiteX1" fmla="*/ 0 w 1984759"/>
                <a:gd name="connsiteY1" fmla="*/ 0 h 1210129"/>
                <a:gd name="connsiteX2" fmla="*/ 132735 w 1984759"/>
                <a:gd name="connsiteY2" fmla="*/ 29497 h 1210129"/>
                <a:gd name="connsiteX3" fmla="*/ 324464 w 1984759"/>
                <a:gd name="connsiteY3" fmla="*/ 0 h 1210129"/>
                <a:gd name="connsiteX4" fmla="*/ 1887793 w 1984759"/>
                <a:gd name="connsiteY4" fmla="*/ 14749 h 1210129"/>
                <a:gd name="connsiteX5" fmla="*/ 1976284 w 1984759"/>
                <a:gd name="connsiteY5" fmla="*/ 73742 h 1210129"/>
                <a:gd name="connsiteX6" fmla="*/ 1946788 w 1984759"/>
                <a:gd name="connsiteY6" fmla="*/ 501445 h 1210129"/>
                <a:gd name="connsiteX7" fmla="*/ 1932039 w 1984759"/>
                <a:gd name="connsiteY7" fmla="*/ 1047135 h 1210129"/>
                <a:gd name="connsiteX8" fmla="*/ 1880169 w 1984759"/>
                <a:gd name="connsiteY8" fmla="*/ 1132477 h 1210129"/>
                <a:gd name="connsiteX9" fmla="*/ 1769806 w 1984759"/>
                <a:gd name="connsiteY9" fmla="*/ 1165123 h 1210129"/>
                <a:gd name="connsiteX10" fmla="*/ 1725561 w 1984759"/>
                <a:gd name="connsiteY10" fmla="*/ 1179871 h 1210129"/>
                <a:gd name="connsiteX11" fmla="*/ 678426 w 1984759"/>
                <a:gd name="connsiteY11" fmla="*/ 1209368 h 1210129"/>
                <a:gd name="connsiteX12" fmla="*/ 572536 w 1984759"/>
                <a:gd name="connsiteY12" fmla="*/ 1193294 h 1210129"/>
                <a:gd name="connsiteX13" fmla="*/ 221226 w 1984759"/>
                <a:gd name="connsiteY13" fmla="*/ 1194619 h 1210129"/>
                <a:gd name="connsiteX14" fmla="*/ 176981 w 1984759"/>
                <a:gd name="connsiteY14" fmla="*/ 1165123 h 1210129"/>
                <a:gd name="connsiteX15" fmla="*/ 76889 w 1984759"/>
                <a:gd name="connsiteY15" fmla="*/ 1081106 h 1210129"/>
                <a:gd name="connsiteX16" fmla="*/ 44245 w 1984759"/>
                <a:gd name="connsiteY16" fmla="*/ 899652 h 1210129"/>
                <a:gd name="connsiteX17" fmla="*/ 73743 w 1984759"/>
                <a:gd name="connsiteY17" fmla="*/ 855407 h 1210129"/>
                <a:gd name="connsiteX18" fmla="*/ 53194 w 1984759"/>
                <a:gd name="connsiteY18" fmla="*/ 678923 h 1210129"/>
                <a:gd name="connsiteX19" fmla="*/ 0 w 1984759"/>
                <a:gd name="connsiteY19" fmla="*/ 0 h 1210129"/>
                <a:gd name="connsiteX0" fmla="*/ 0 w 1984759"/>
                <a:gd name="connsiteY0" fmla="*/ 0 h 1209609"/>
                <a:gd name="connsiteX1" fmla="*/ 0 w 1984759"/>
                <a:gd name="connsiteY1" fmla="*/ 0 h 1209609"/>
                <a:gd name="connsiteX2" fmla="*/ 132735 w 1984759"/>
                <a:gd name="connsiteY2" fmla="*/ 29497 h 1209609"/>
                <a:gd name="connsiteX3" fmla="*/ 324464 w 1984759"/>
                <a:gd name="connsiteY3" fmla="*/ 0 h 1209609"/>
                <a:gd name="connsiteX4" fmla="*/ 1887793 w 1984759"/>
                <a:gd name="connsiteY4" fmla="*/ 14749 h 1209609"/>
                <a:gd name="connsiteX5" fmla="*/ 1976284 w 1984759"/>
                <a:gd name="connsiteY5" fmla="*/ 73742 h 1209609"/>
                <a:gd name="connsiteX6" fmla="*/ 1946788 w 1984759"/>
                <a:gd name="connsiteY6" fmla="*/ 501445 h 1209609"/>
                <a:gd name="connsiteX7" fmla="*/ 1932039 w 1984759"/>
                <a:gd name="connsiteY7" fmla="*/ 1047135 h 1209609"/>
                <a:gd name="connsiteX8" fmla="*/ 1880169 w 1984759"/>
                <a:gd name="connsiteY8" fmla="*/ 1132477 h 1209609"/>
                <a:gd name="connsiteX9" fmla="*/ 1769806 w 1984759"/>
                <a:gd name="connsiteY9" fmla="*/ 1165123 h 1209609"/>
                <a:gd name="connsiteX10" fmla="*/ 1725561 w 1984759"/>
                <a:gd name="connsiteY10" fmla="*/ 1179871 h 1209609"/>
                <a:gd name="connsiteX11" fmla="*/ 678426 w 1984759"/>
                <a:gd name="connsiteY11" fmla="*/ 1209368 h 1209609"/>
                <a:gd name="connsiteX12" fmla="*/ 603358 w 1984759"/>
                <a:gd name="connsiteY12" fmla="*/ 1141923 h 1209609"/>
                <a:gd name="connsiteX13" fmla="*/ 221226 w 1984759"/>
                <a:gd name="connsiteY13" fmla="*/ 1194619 h 1209609"/>
                <a:gd name="connsiteX14" fmla="*/ 176981 w 1984759"/>
                <a:gd name="connsiteY14" fmla="*/ 1165123 h 1209609"/>
                <a:gd name="connsiteX15" fmla="*/ 76889 w 1984759"/>
                <a:gd name="connsiteY15" fmla="*/ 1081106 h 1209609"/>
                <a:gd name="connsiteX16" fmla="*/ 44245 w 1984759"/>
                <a:gd name="connsiteY16" fmla="*/ 899652 h 1209609"/>
                <a:gd name="connsiteX17" fmla="*/ 73743 w 1984759"/>
                <a:gd name="connsiteY17" fmla="*/ 855407 h 1209609"/>
                <a:gd name="connsiteX18" fmla="*/ 53194 w 1984759"/>
                <a:gd name="connsiteY18" fmla="*/ 678923 h 1209609"/>
                <a:gd name="connsiteX19" fmla="*/ 0 w 1984759"/>
                <a:gd name="connsiteY19" fmla="*/ 0 h 1209609"/>
                <a:gd name="connsiteX0" fmla="*/ 0 w 1984759"/>
                <a:gd name="connsiteY0" fmla="*/ 0 h 1209899"/>
                <a:gd name="connsiteX1" fmla="*/ 0 w 1984759"/>
                <a:gd name="connsiteY1" fmla="*/ 0 h 1209899"/>
                <a:gd name="connsiteX2" fmla="*/ 132735 w 1984759"/>
                <a:gd name="connsiteY2" fmla="*/ 29497 h 1209899"/>
                <a:gd name="connsiteX3" fmla="*/ 324464 w 1984759"/>
                <a:gd name="connsiteY3" fmla="*/ 0 h 1209899"/>
                <a:gd name="connsiteX4" fmla="*/ 1887793 w 1984759"/>
                <a:gd name="connsiteY4" fmla="*/ 14749 h 1209899"/>
                <a:gd name="connsiteX5" fmla="*/ 1976284 w 1984759"/>
                <a:gd name="connsiteY5" fmla="*/ 73742 h 1209899"/>
                <a:gd name="connsiteX6" fmla="*/ 1946788 w 1984759"/>
                <a:gd name="connsiteY6" fmla="*/ 501445 h 1209899"/>
                <a:gd name="connsiteX7" fmla="*/ 1932039 w 1984759"/>
                <a:gd name="connsiteY7" fmla="*/ 1047135 h 1209899"/>
                <a:gd name="connsiteX8" fmla="*/ 1880169 w 1984759"/>
                <a:gd name="connsiteY8" fmla="*/ 1132477 h 1209899"/>
                <a:gd name="connsiteX9" fmla="*/ 1769806 w 1984759"/>
                <a:gd name="connsiteY9" fmla="*/ 1165123 h 1209899"/>
                <a:gd name="connsiteX10" fmla="*/ 1725561 w 1984759"/>
                <a:gd name="connsiteY10" fmla="*/ 1179871 h 1209899"/>
                <a:gd name="connsiteX11" fmla="*/ 678426 w 1984759"/>
                <a:gd name="connsiteY11" fmla="*/ 1209368 h 1209899"/>
                <a:gd name="connsiteX12" fmla="*/ 603358 w 1984759"/>
                <a:gd name="connsiteY12" fmla="*/ 1183020 h 1209899"/>
                <a:gd name="connsiteX13" fmla="*/ 221226 w 1984759"/>
                <a:gd name="connsiteY13" fmla="*/ 1194619 h 1209899"/>
                <a:gd name="connsiteX14" fmla="*/ 176981 w 1984759"/>
                <a:gd name="connsiteY14" fmla="*/ 1165123 h 1209899"/>
                <a:gd name="connsiteX15" fmla="*/ 76889 w 1984759"/>
                <a:gd name="connsiteY15" fmla="*/ 1081106 h 1209899"/>
                <a:gd name="connsiteX16" fmla="*/ 44245 w 1984759"/>
                <a:gd name="connsiteY16" fmla="*/ 899652 h 1209899"/>
                <a:gd name="connsiteX17" fmla="*/ 73743 w 1984759"/>
                <a:gd name="connsiteY17" fmla="*/ 855407 h 1209899"/>
                <a:gd name="connsiteX18" fmla="*/ 53194 w 1984759"/>
                <a:gd name="connsiteY18" fmla="*/ 678923 h 1209899"/>
                <a:gd name="connsiteX19" fmla="*/ 0 w 1984759"/>
                <a:gd name="connsiteY19" fmla="*/ 0 h 1209899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76889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231001 w 1984759"/>
                <a:gd name="connsiteY15" fmla="*/ 1060558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60558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87163 w 1984759"/>
                <a:gd name="connsiteY15" fmla="*/ 1050284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7163 w 1984759"/>
                <a:gd name="connsiteY15" fmla="*/ 1050284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68128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32084 w 1989548"/>
                <a:gd name="connsiteY0" fmla="*/ 14029 h 1197828"/>
                <a:gd name="connsiteX1" fmla="*/ 4789 w 1989548"/>
                <a:gd name="connsiteY1" fmla="*/ 382 h 1197828"/>
                <a:gd name="connsiteX2" fmla="*/ 137524 w 1989548"/>
                <a:gd name="connsiteY2" fmla="*/ 29879 h 1197828"/>
                <a:gd name="connsiteX3" fmla="*/ 329253 w 1989548"/>
                <a:gd name="connsiteY3" fmla="*/ 382 h 1197828"/>
                <a:gd name="connsiteX4" fmla="*/ 1892582 w 1989548"/>
                <a:gd name="connsiteY4" fmla="*/ 15131 h 1197828"/>
                <a:gd name="connsiteX5" fmla="*/ 1981073 w 1989548"/>
                <a:gd name="connsiteY5" fmla="*/ 74124 h 1197828"/>
                <a:gd name="connsiteX6" fmla="*/ 1951577 w 1989548"/>
                <a:gd name="connsiteY6" fmla="*/ 501827 h 1197828"/>
                <a:gd name="connsiteX7" fmla="*/ 1936828 w 1989548"/>
                <a:gd name="connsiteY7" fmla="*/ 1047517 h 1197828"/>
                <a:gd name="connsiteX8" fmla="*/ 1884958 w 1989548"/>
                <a:gd name="connsiteY8" fmla="*/ 1132859 h 1197828"/>
                <a:gd name="connsiteX9" fmla="*/ 1774595 w 1989548"/>
                <a:gd name="connsiteY9" fmla="*/ 1165505 h 1197828"/>
                <a:gd name="connsiteX10" fmla="*/ 1730350 w 1989548"/>
                <a:gd name="connsiteY10" fmla="*/ 1180253 h 1197828"/>
                <a:gd name="connsiteX11" fmla="*/ 724311 w 1989548"/>
                <a:gd name="connsiteY11" fmla="*/ 1178927 h 1197828"/>
                <a:gd name="connsiteX12" fmla="*/ 608147 w 1989548"/>
                <a:gd name="connsiteY12" fmla="*/ 1183402 h 1197828"/>
                <a:gd name="connsiteX13" fmla="*/ 226015 w 1989548"/>
                <a:gd name="connsiteY13" fmla="*/ 1195001 h 1197828"/>
                <a:gd name="connsiteX14" fmla="*/ 130400 w 1989548"/>
                <a:gd name="connsiteY14" fmla="*/ 1124408 h 1197828"/>
                <a:gd name="connsiteX15" fmla="*/ 85128 w 1989548"/>
                <a:gd name="connsiteY15" fmla="*/ 1030194 h 1197828"/>
                <a:gd name="connsiteX16" fmla="*/ 72917 w 1989548"/>
                <a:gd name="connsiteY16" fmla="*/ 900034 h 1197828"/>
                <a:gd name="connsiteX17" fmla="*/ 78532 w 1989548"/>
                <a:gd name="connsiteY17" fmla="*/ 855789 h 1197828"/>
                <a:gd name="connsiteX18" fmla="*/ 57983 w 1989548"/>
                <a:gd name="connsiteY18" fmla="*/ 679305 h 1197828"/>
                <a:gd name="connsiteX19" fmla="*/ 32084 w 1989548"/>
                <a:gd name="connsiteY19" fmla="*/ 14029 h 1197828"/>
                <a:gd name="connsiteX0" fmla="*/ 32084 w 1989548"/>
                <a:gd name="connsiteY0" fmla="*/ 14029 h 1197828"/>
                <a:gd name="connsiteX1" fmla="*/ 4789 w 1989548"/>
                <a:gd name="connsiteY1" fmla="*/ 382 h 1197828"/>
                <a:gd name="connsiteX2" fmla="*/ 137524 w 1989548"/>
                <a:gd name="connsiteY2" fmla="*/ 29879 h 1197828"/>
                <a:gd name="connsiteX3" fmla="*/ 329253 w 1989548"/>
                <a:gd name="connsiteY3" fmla="*/ 382 h 1197828"/>
                <a:gd name="connsiteX4" fmla="*/ 1892582 w 1989548"/>
                <a:gd name="connsiteY4" fmla="*/ 15131 h 1197828"/>
                <a:gd name="connsiteX5" fmla="*/ 1981073 w 1989548"/>
                <a:gd name="connsiteY5" fmla="*/ 74124 h 1197828"/>
                <a:gd name="connsiteX6" fmla="*/ 1951577 w 1989548"/>
                <a:gd name="connsiteY6" fmla="*/ 501827 h 1197828"/>
                <a:gd name="connsiteX7" fmla="*/ 1936828 w 1989548"/>
                <a:gd name="connsiteY7" fmla="*/ 1047517 h 1197828"/>
                <a:gd name="connsiteX8" fmla="*/ 1884958 w 1989548"/>
                <a:gd name="connsiteY8" fmla="*/ 1132859 h 1197828"/>
                <a:gd name="connsiteX9" fmla="*/ 1774595 w 1989548"/>
                <a:gd name="connsiteY9" fmla="*/ 1165505 h 1197828"/>
                <a:gd name="connsiteX10" fmla="*/ 1730350 w 1989548"/>
                <a:gd name="connsiteY10" fmla="*/ 1180253 h 1197828"/>
                <a:gd name="connsiteX11" fmla="*/ 724311 w 1989548"/>
                <a:gd name="connsiteY11" fmla="*/ 1178927 h 1197828"/>
                <a:gd name="connsiteX12" fmla="*/ 608147 w 1989548"/>
                <a:gd name="connsiteY12" fmla="*/ 1183402 h 1197828"/>
                <a:gd name="connsiteX13" fmla="*/ 226015 w 1989548"/>
                <a:gd name="connsiteY13" fmla="*/ 1195001 h 1197828"/>
                <a:gd name="connsiteX14" fmla="*/ 130400 w 1989548"/>
                <a:gd name="connsiteY14" fmla="*/ 1124408 h 1197828"/>
                <a:gd name="connsiteX15" fmla="*/ 85128 w 1989548"/>
                <a:gd name="connsiteY15" fmla="*/ 1030194 h 1197828"/>
                <a:gd name="connsiteX16" fmla="*/ 72917 w 1989548"/>
                <a:gd name="connsiteY16" fmla="*/ 900034 h 1197828"/>
                <a:gd name="connsiteX17" fmla="*/ 68297 w 1989548"/>
                <a:gd name="connsiteY17" fmla="*/ 825081 h 1197828"/>
                <a:gd name="connsiteX18" fmla="*/ 57983 w 1989548"/>
                <a:gd name="connsiteY18" fmla="*/ 679305 h 1197828"/>
                <a:gd name="connsiteX19" fmla="*/ 32084 w 1989548"/>
                <a:gd name="connsiteY19" fmla="*/ 14029 h 1197828"/>
                <a:gd name="connsiteX0" fmla="*/ 32084 w 1989548"/>
                <a:gd name="connsiteY0" fmla="*/ 14029 h 1184192"/>
                <a:gd name="connsiteX1" fmla="*/ 4789 w 1989548"/>
                <a:gd name="connsiteY1" fmla="*/ 382 h 1184192"/>
                <a:gd name="connsiteX2" fmla="*/ 137524 w 1989548"/>
                <a:gd name="connsiteY2" fmla="*/ 29879 h 1184192"/>
                <a:gd name="connsiteX3" fmla="*/ 329253 w 1989548"/>
                <a:gd name="connsiteY3" fmla="*/ 382 h 1184192"/>
                <a:gd name="connsiteX4" fmla="*/ 1892582 w 1989548"/>
                <a:gd name="connsiteY4" fmla="*/ 15131 h 1184192"/>
                <a:gd name="connsiteX5" fmla="*/ 1981073 w 1989548"/>
                <a:gd name="connsiteY5" fmla="*/ 74124 h 1184192"/>
                <a:gd name="connsiteX6" fmla="*/ 1951577 w 1989548"/>
                <a:gd name="connsiteY6" fmla="*/ 501827 h 1184192"/>
                <a:gd name="connsiteX7" fmla="*/ 1936828 w 1989548"/>
                <a:gd name="connsiteY7" fmla="*/ 1047517 h 1184192"/>
                <a:gd name="connsiteX8" fmla="*/ 1884958 w 1989548"/>
                <a:gd name="connsiteY8" fmla="*/ 1132859 h 1184192"/>
                <a:gd name="connsiteX9" fmla="*/ 1774595 w 1989548"/>
                <a:gd name="connsiteY9" fmla="*/ 1165505 h 1184192"/>
                <a:gd name="connsiteX10" fmla="*/ 1730350 w 1989548"/>
                <a:gd name="connsiteY10" fmla="*/ 1180253 h 1184192"/>
                <a:gd name="connsiteX11" fmla="*/ 724311 w 1989548"/>
                <a:gd name="connsiteY11" fmla="*/ 1178927 h 1184192"/>
                <a:gd name="connsiteX12" fmla="*/ 608147 w 1989548"/>
                <a:gd name="connsiteY12" fmla="*/ 1183402 h 1184192"/>
                <a:gd name="connsiteX13" fmla="*/ 239663 w 1989548"/>
                <a:gd name="connsiteY13" fmla="*/ 1167705 h 1184192"/>
                <a:gd name="connsiteX14" fmla="*/ 130400 w 1989548"/>
                <a:gd name="connsiteY14" fmla="*/ 1124408 h 1184192"/>
                <a:gd name="connsiteX15" fmla="*/ 85128 w 1989548"/>
                <a:gd name="connsiteY15" fmla="*/ 1030194 h 1184192"/>
                <a:gd name="connsiteX16" fmla="*/ 72917 w 1989548"/>
                <a:gd name="connsiteY16" fmla="*/ 900034 h 1184192"/>
                <a:gd name="connsiteX17" fmla="*/ 68297 w 1989548"/>
                <a:gd name="connsiteY17" fmla="*/ 825081 h 1184192"/>
                <a:gd name="connsiteX18" fmla="*/ 57983 w 1989548"/>
                <a:gd name="connsiteY18" fmla="*/ 679305 h 1184192"/>
                <a:gd name="connsiteX19" fmla="*/ 32084 w 1989548"/>
                <a:gd name="connsiteY19" fmla="*/ 14029 h 1184192"/>
                <a:gd name="connsiteX0" fmla="*/ 32084 w 1989548"/>
                <a:gd name="connsiteY0" fmla="*/ 14029 h 1180763"/>
                <a:gd name="connsiteX1" fmla="*/ 4789 w 1989548"/>
                <a:gd name="connsiteY1" fmla="*/ 382 h 1180763"/>
                <a:gd name="connsiteX2" fmla="*/ 137524 w 1989548"/>
                <a:gd name="connsiteY2" fmla="*/ 29879 h 1180763"/>
                <a:gd name="connsiteX3" fmla="*/ 329253 w 1989548"/>
                <a:gd name="connsiteY3" fmla="*/ 382 h 1180763"/>
                <a:gd name="connsiteX4" fmla="*/ 1892582 w 1989548"/>
                <a:gd name="connsiteY4" fmla="*/ 15131 h 1180763"/>
                <a:gd name="connsiteX5" fmla="*/ 1981073 w 1989548"/>
                <a:gd name="connsiteY5" fmla="*/ 74124 h 1180763"/>
                <a:gd name="connsiteX6" fmla="*/ 1951577 w 1989548"/>
                <a:gd name="connsiteY6" fmla="*/ 501827 h 1180763"/>
                <a:gd name="connsiteX7" fmla="*/ 1936828 w 1989548"/>
                <a:gd name="connsiteY7" fmla="*/ 1047517 h 1180763"/>
                <a:gd name="connsiteX8" fmla="*/ 1884958 w 1989548"/>
                <a:gd name="connsiteY8" fmla="*/ 1132859 h 1180763"/>
                <a:gd name="connsiteX9" fmla="*/ 1774595 w 1989548"/>
                <a:gd name="connsiteY9" fmla="*/ 1165505 h 1180763"/>
                <a:gd name="connsiteX10" fmla="*/ 1730350 w 1989548"/>
                <a:gd name="connsiteY10" fmla="*/ 1180253 h 1180763"/>
                <a:gd name="connsiteX11" fmla="*/ 724311 w 1989548"/>
                <a:gd name="connsiteY11" fmla="*/ 1178927 h 1180763"/>
                <a:gd name="connsiteX12" fmla="*/ 601323 w 1989548"/>
                <a:gd name="connsiteY12" fmla="*/ 1162930 h 1180763"/>
                <a:gd name="connsiteX13" fmla="*/ 239663 w 1989548"/>
                <a:gd name="connsiteY13" fmla="*/ 1167705 h 1180763"/>
                <a:gd name="connsiteX14" fmla="*/ 130400 w 1989548"/>
                <a:gd name="connsiteY14" fmla="*/ 1124408 h 1180763"/>
                <a:gd name="connsiteX15" fmla="*/ 85128 w 1989548"/>
                <a:gd name="connsiteY15" fmla="*/ 1030194 h 1180763"/>
                <a:gd name="connsiteX16" fmla="*/ 72917 w 1989548"/>
                <a:gd name="connsiteY16" fmla="*/ 900034 h 1180763"/>
                <a:gd name="connsiteX17" fmla="*/ 68297 w 1989548"/>
                <a:gd name="connsiteY17" fmla="*/ 825081 h 1180763"/>
                <a:gd name="connsiteX18" fmla="*/ 57983 w 1989548"/>
                <a:gd name="connsiteY18" fmla="*/ 679305 h 1180763"/>
                <a:gd name="connsiteX19" fmla="*/ 32084 w 1989548"/>
                <a:gd name="connsiteY19" fmla="*/ 14029 h 1180763"/>
                <a:gd name="connsiteX0" fmla="*/ 32084 w 1989548"/>
                <a:gd name="connsiteY0" fmla="*/ 14029 h 1180253"/>
                <a:gd name="connsiteX1" fmla="*/ 4789 w 1989548"/>
                <a:gd name="connsiteY1" fmla="*/ 382 h 1180253"/>
                <a:gd name="connsiteX2" fmla="*/ 137524 w 1989548"/>
                <a:gd name="connsiteY2" fmla="*/ 29879 h 1180253"/>
                <a:gd name="connsiteX3" fmla="*/ 329253 w 1989548"/>
                <a:gd name="connsiteY3" fmla="*/ 382 h 1180253"/>
                <a:gd name="connsiteX4" fmla="*/ 1892582 w 1989548"/>
                <a:gd name="connsiteY4" fmla="*/ 15131 h 1180253"/>
                <a:gd name="connsiteX5" fmla="*/ 1981073 w 1989548"/>
                <a:gd name="connsiteY5" fmla="*/ 74124 h 1180253"/>
                <a:gd name="connsiteX6" fmla="*/ 1951577 w 1989548"/>
                <a:gd name="connsiteY6" fmla="*/ 501827 h 1180253"/>
                <a:gd name="connsiteX7" fmla="*/ 1936828 w 1989548"/>
                <a:gd name="connsiteY7" fmla="*/ 1047517 h 1180253"/>
                <a:gd name="connsiteX8" fmla="*/ 1884958 w 1989548"/>
                <a:gd name="connsiteY8" fmla="*/ 1132859 h 1180253"/>
                <a:gd name="connsiteX9" fmla="*/ 1774595 w 1989548"/>
                <a:gd name="connsiteY9" fmla="*/ 1165505 h 1180253"/>
                <a:gd name="connsiteX10" fmla="*/ 1730350 w 1989548"/>
                <a:gd name="connsiteY10" fmla="*/ 1180253 h 1180253"/>
                <a:gd name="connsiteX11" fmla="*/ 741371 w 1989548"/>
                <a:gd name="connsiteY11" fmla="*/ 1165279 h 1180253"/>
                <a:gd name="connsiteX12" fmla="*/ 601323 w 1989548"/>
                <a:gd name="connsiteY12" fmla="*/ 1162930 h 1180253"/>
                <a:gd name="connsiteX13" fmla="*/ 239663 w 1989548"/>
                <a:gd name="connsiteY13" fmla="*/ 1167705 h 1180253"/>
                <a:gd name="connsiteX14" fmla="*/ 130400 w 1989548"/>
                <a:gd name="connsiteY14" fmla="*/ 1124408 h 1180253"/>
                <a:gd name="connsiteX15" fmla="*/ 85128 w 1989548"/>
                <a:gd name="connsiteY15" fmla="*/ 1030194 h 1180253"/>
                <a:gd name="connsiteX16" fmla="*/ 72917 w 1989548"/>
                <a:gd name="connsiteY16" fmla="*/ 900034 h 1180253"/>
                <a:gd name="connsiteX17" fmla="*/ 68297 w 1989548"/>
                <a:gd name="connsiteY17" fmla="*/ 825081 h 1180253"/>
                <a:gd name="connsiteX18" fmla="*/ 57983 w 1989548"/>
                <a:gd name="connsiteY18" fmla="*/ 679305 h 1180253"/>
                <a:gd name="connsiteX19" fmla="*/ 32084 w 1989548"/>
                <a:gd name="connsiteY19" fmla="*/ 14029 h 1180253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36828 w 1989548"/>
                <a:gd name="connsiteY7" fmla="*/ 1047517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36828 w 1989548"/>
                <a:gd name="connsiteY7" fmla="*/ 1047517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53888 w 1989548"/>
                <a:gd name="connsiteY7" fmla="*/ 1037281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96750"/>
                <a:gd name="connsiteY0" fmla="*/ 14029 h 1169739"/>
                <a:gd name="connsiteX1" fmla="*/ 4789 w 1996750"/>
                <a:gd name="connsiteY1" fmla="*/ 382 h 1169739"/>
                <a:gd name="connsiteX2" fmla="*/ 137524 w 1996750"/>
                <a:gd name="connsiteY2" fmla="*/ 29879 h 1169739"/>
                <a:gd name="connsiteX3" fmla="*/ 329253 w 1996750"/>
                <a:gd name="connsiteY3" fmla="*/ 382 h 1169739"/>
                <a:gd name="connsiteX4" fmla="*/ 1892582 w 1996750"/>
                <a:gd name="connsiteY4" fmla="*/ 15131 h 1169739"/>
                <a:gd name="connsiteX5" fmla="*/ 1981073 w 1996750"/>
                <a:gd name="connsiteY5" fmla="*/ 74124 h 1169739"/>
                <a:gd name="connsiteX6" fmla="*/ 1965224 w 1996750"/>
                <a:gd name="connsiteY6" fmla="*/ 505239 h 1169739"/>
                <a:gd name="connsiteX7" fmla="*/ 1953888 w 1996750"/>
                <a:gd name="connsiteY7" fmla="*/ 1037281 h 1169739"/>
                <a:gd name="connsiteX8" fmla="*/ 1884958 w 1996750"/>
                <a:gd name="connsiteY8" fmla="*/ 1132859 h 1169739"/>
                <a:gd name="connsiteX9" fmla="*/ 1774595 w 1996750"/>
                <a:gd name="connsiteY9" fmla="*/ 1165505 h 1169739"/>
                <a:gd name="connsiteX10" fmla="*/ 1706467 w 1996750"/>
                <a:gd name="connsiteY10" fmla="*/ 1163193 h 1169739"/>
                <a:gd name="connsiteX11" fmla="*/ 741371 w 1996750"/>
                <a:gd name="connsiteY11" fmla="*/ 1165279 h 1169739"/>
                <a:gd name="connsiteX12" fmla="*/ 601323 w 1996750"/>
                <a:gd name="connsiteY12" fmla="*/ 1162930 h 1169739"/>
                <a:gd name="connsiteX13" fmla="*/ 239663 w 1996750"/>
                <a:gd name="connsiteY13" fmla="*/ 1167705 h 1169739"/>
                <a:gd name="connsiteX14" fmla="*/ 130400 w 1996750"/>
                <a:gd name="connsiteY14" fmla="*/ 1124408 h 1169739"/>
                <a:gd name="connsiteX15" fmla="*/ 85128 w 1996750"/>
                <a:gd name="connsiteY15" fmla="*/ 1030194 h 1169739"/>
                <a:gd name="connsiteX16" fmla="*/ 72917 w 1996750"/>
                <a:gd name="connsiteY16" fmla="*/ 900034 h 1169739"/>
                <a:gd name="connsiteX17" fmla="*/ 68297 w 1996750"/>
                <a:gd name="connsiteY17" fmla="*/ 825081 h 1169739"/>
                <a:gd name="connsiteX18" fmla="*/ 57983 w 1996750"/>
                <a:gd name="connsiteY18" fmla="*/ 679305 h 1169739"/>
                <a:gd name="connsiteX19" fmla="*/ 32084 w 1996750"/>
                <a:gd name="connsiteY19" fmla="*/ 14029 h 1169739"/>
                <a:gd name="connsiteX0" fmla="*/ 32084 w 1984688"/>
                <a:gd name="connsiteY0" fmla="*/ 14029 h 1169739"/>
                <a:gd name="connsiteX1" fmla="*/ 4789 w 1984688"/>
                <a:gd name="connsiteY1" fmla="*/ 382 h 1169739"/>
                <a:gd name="connsiteX2" fmla="*/ 137524 w 1984688"/>
                <a:gd name="connsiteY2" fmla="*/ 29879 h 1169739"/>
                <a:gd name="connsiteX3" fmla="*/ 329253 w 1984688"/>
                <a:gd name="connsiteY3" fmla="*/ 382 h 1169739"/>
                <a:gd name="connsiteX4" fmla="*/ 1892582 w 1984688"/>
                <a:gd name="connsiteY4" fmla="*/ 15131 h 1169739"/>
                <a:gd name="connsiteX5" fmla="*/ 1981073 w 1984688"/>
                <a:gd name="connsiteY5" fmla="*/ 74124 h 1169739"/>
                <a:gd name="connsiteX6" fmla="*/ 1965224 w 1984688"/>
                <a:gd name="connsiteY6" fmla="*/ 505239 h 1169739"/>
                <a:gd name="connsiteX7" fmla="*/ 1953888 w 1984688"/>
                <a:gd name="connsiteY7" fmla="*/ 1037281 h 1169739"/>
                <a:gd name="connsiteX8" fmla="*/ 1884958 w 1984688"/>
                <a:gd name="connsiteY8" fmla="*/ 1132859 h 1169739"/>
                <a:gd name="connsiteX9" fmla="*/ 1774595 w 1984688"/>
                <a:gd name="connsiteY9" fmla="*/ 1165505 h 1169739"/>
                <a:gd name="connsiteX10" fmla="*/ 1706467 w 1984688"/>
                <a:gd name="connsiteY10" fmla="*/ 1163193 h 1169739"/>
                <a:gd name="connsiteX11" fmla="*/ 741371 w 1984688"/>
                <a:gd name="connsiteY11" fmla="*/ 1165279 h 1169739"/>
                <a:gd name="connsiteX12" fmla="*/ 601323 w 1984688"/>
                <a:gd name="connsiteY12" fmla="*/ 1162930 h 1169739"/>
                <a:gd name="connsiteX13" fmla="*/ 239663 w 1984688"/>
                <a:gd name="connsiteY13" fmla="*/ 1167705 h 1169739"/>
                <a:gd name="connsiteX14" fmla="*/ 130400 w 1984688"/>
                <a:gd name="connsiteY14" fmla="*/ 1124408 h 1169739"/>
                <a:gd name="connsiteX15" fmla="*/ 85128 w 1984688"/>
                <a:gd name="connsiteY15" fmla="*/ 1030194 h 1169739"/>
                <a:gd name="connsiteX16" fmla="*/ 72917 w 1984688"/>
                <a:gd name="connsiteY16" fmla="*/ 900034 h 1169739"/>
                <a:gd name="connsiteX17" fmla="*/ 68297 w 1984688"/>
                <a:gd name="connsiteY17" fmla="*/ 825081 h 1169739"/>
                <a:gd name="connsiteX18" fmla="*/ 57983 w 1984688"/>
                <a:gd name="connsiteY18" fmla="*/ 679305 h 1169739"/>
                <a:gd name="connsiteX19" fmla="*/ 32084 w 1984688"/>
                <a:gd name="connsiteY19" fmla="*/ 14029 h 1169739"/>
                <a:gd name="connsiteX0" fmla="*/ 32084 w 1984688"/>
                <a:gd name="connsiteY0" fmla="*/ 14029 h 1169739"/>
                <a:gd name="connsiteX1" fmla="*/ 4789 w 1984688"/>
                <a:gd name="connsiteY1" fmla="*/ 382 h 1169739"/>
                <a:gd name="connsiteX2" fmla="*/ 137524 w 1984688"/>
                <a:gd name="connsiteY2" fmla="*/ 29879 h 1169739"/>
                <a:gd name="connsiteX3" fmla="*/ 329253 w 1984688"/>
                <a:gd name="connsiteY3" fmla="*/ 382 h 1169739"/>
                <a:gd name="connsiteX4" fmla="*/ 1892582 w 1984688"/>
                <a:gd name="connsiteY4" fmla="*/ 15131 h 1169739"/>
                <a:gd name="connsiteX5" fmla="*/ 1981073 w 1984688"/>
                <a:gd name="connsiteY5" fmla="*/ 74124 h 1169739"/>
                <a:gd name="connsiteX6" fmla="*/ 1965224 w 1984688"/>
                <a:gd name="connsiteY6" fmla="*/ 505239 h 1169739"/>
                <a:gd name="connsiteX7" fmla="*/ 1953888 w 1984688"/>
                <a:gd name="connsiteY7" fmla="*/ 1037281 h 1169739"/>
                <a:gd name="connsiteX8" fmla="*/ 1884958 w 1984688"/>
                <a:gd name="connsiteY8" fmla="*/ 1132859 h 1169739"/>
                <a:gd name="connsiteX9" fmla="*/ 1774595 w 1984688"/>
                <a:gd name="connsiteY9" fmla="*/ 1165505 h 1169739"/>
                <a:gd name="connsiteX10" fmla="*/ 1706467 w 1984688"/>
                <a:gd name="connsiteY10" fmla="*/ 1163193 h 1169739"/>
                <a:gd name="connsiteX11" fmla="*/ 741371 w 1984688"/>
                <a:gd name="connsiteY11" fmla="*/ 1165279 h 1169739"/>
                <a:gd name="connsiteX12" fmla="*/ 601323 w 1984688"/>
                <a:gd name="connsiteY12" fmla="*/ 1162930 h 1169739"/>
                <a:gd name="connsiteX13" fmla="*/ 239663 w 1984688"/>
                <a:gd name="connsiteY13" fmla="*/ 1167705 h 1169739"/>
                <a:gd name="connsiteX14" fmla="*/ 130400 w 1984688"/>
                <a:gd name="connsiteY14" fmla="*/ 1124408 h 1169739"/>
                <a:gd name="connsiteX15" fmla="*/ 85128 w 1984688"/>
                <a:gd name="connsiteY15" fmla="*/ 1030194 h 1169739"/>
                <a:gd name="connsiteX16" fmla="*/ 72917 w 1984688"/>
                <a:gd name="connsiteY16" fmla="*/ 900034 h 1169739"/>
                <a:gd name="connsiteX17" fmla="*/ 68297 w 1984688"/>
                <a:gd name="connsiteY17" fmla="*/ 825081 h 1169739"/>
                <a:gd name="connsiteX18" fmla="*/ 57983 w 1984688"/>
                <a:gd name="connsiteY18" fmla="*/ 679305 h 1169739"/>
                <a:gd name="connsiteX19" fmla="*/ 32084 w 1984688"/>
                <a:gd name="connsiteY19" fmla="*/ 14029 h 1169739"/>
                <a:gd name="connsiteX0" fmla="*/ 32084 w 1984464"/>
                <a:gd name="connsiteY0" fmla="*/ 15957 h 1171667"/>
                <a:gd name="connsiteX1" fmla="*/ 4789 w 1984464"/>
                <a:gd name="connsiteY1" fmla="*/ 2310 h 1171667"/>
                <a:gd name="connsiteX2" fmla="*/ 137524 w 1984464"/>
                <a:gd name="connsiteY2" fmla="*/ 31807 h 1171667"/>
                <a:gd name="connsiteX3" fmla="*/ 329253 w 1984464"/>
                <a:gd name="connsiteY3" fmla="*/ 2310 h 1171667"/>
                <a:gd name="connsiteX4" fmla="*/ 1895994 w 1984464"/>
                <a:gd name="connsiteY4" fmla="*/ 0 h 1171667"/>
                <a:gd name="connsiteX5" fmla="*/ 1981073 w 1984464"/>
                <a:gd name="connsiteY5" fmla="*/ 76052 h 1171667"/>
                <a:gd name="connsiteX6" fmla="*/ 1965224 w 1984464"/>
                <a:gd name="connsiteY6" fmla="*/ 507167 h 1171667"/>
                <a:gd name="connsiteX7" fmla="*/ 1953888 w 1984464"/>
                <a:gd name="connsiteY7" fmla="*/ 1039209 h 1171667"/>
                <a:gd name="connsiteX8" fmla="*/ 1884958 w 1984464"/>
                <a:gd name="connsiteY8" fmla="*/ 1134787 h 1171667"/>
                <a:gd name="connsiteX9" fmla="*/ 1774595 w 1984464"/>
                <a:gd name="connsiteY9" fmla="*/ 1167433 h 1171667"/>
                <a:gd name="connsiteX10" fmla="*/ 1706467 w 1984464"/>
                <a:gd name="connsiteY10" fmla="*/ 1165121 h 1171667"/>
                <a:gd name="connsiteX11" fmla="*/ 741371 w 1984464"/>
                <a:gd name="connsiteY11" fmla="*/ 1167207 h 1171667"/>
                <a:gd name="connsiteX12" fmla="*/ 601323 w 1984464"/>
                <a:gd name="connsiteY12" fmla="*/ 1164858 h 1171667"/>
                <a:gd name="connsiteX13" fmla="*/ 239663 w 1984464"/>
                <a:gd name="connsiteY13" fmla="*/ 1169633 h 1171667"/>
                <a:gd name="connsiteX14" fmla="*/ 130400 w 1984464"/>
                <a:gd name="connsiteY14" fmla="*/ 1126336 h 1171667"/>
                <a:gd name="connsiteX15" fmla="*/ 85128 w 1984464"/>
                <a:gd name="connsiteY15" fmla="*/ 1032122 h 1171667"/>
                <a:gd name="connsiteX16" fmla="*/ 72917 w 1984464"/>
                <a:gd name="connsiteY16" fmla="*/ 901962 h 1171667"/>
                <a:gd name="connsiteX17" fmla="*/ 68297 w 1984464"/>
                <a:gd name="connsiteY17" fmla="*/ 827009 h 1171667"/>
                <a:gd name="connsiteX18" fmla="*/ 57983 w 1984464"/>
                <a:gd name="connsiteY18" fmla="*/ 681233 h 1171667"/>
                <a:gd name="connsiteX19" fmla="*/ 32084 w 1984464"/>
                <a:gd name="connsiteY19" fmla="*/ 15957 h 1171667"/>
                <a:gd name="connsiteX0" fmla="*/ 32084 w 1984464"/>
                <a:gd name="connsiteY0" fmla="*/ 15957 h 1171667"/>
                <a:gd name="connsiteX1" fmla="*/ 4789 w 1984464"/>
                <a:gd name="connsiteY1" fmla="*/ 2310 h 1171667"/>
                <a:gd name="connsiteX2" fmla="*/ 137524 w 1984464"/>
                <a:gd name="connsiteY2" fmla="*/ 14747 h 1171667"/>
                <a:gd name="connsiteX3" fmla="*/ 329253 w 1984464"/>
                <a:gd name="connsiteY3" fmla="*/ 2310 h 1171667"/>
                <a:gd name="connsiteX4" fmla="*/ 1895994 w 1984464"/>
                <a:gd name="connsiteY4" fmla="*/ 0 h 1171667"/>
                <a:gd name="connsiteX5" fmla="*/ 1981073 w 1984464"/>
                <a:gd name="connsiteY5" fmla="*/ 76052 h 1171667"/>
                <a:gd name="connsiteX6" fmla="*/ 1965224 w 1984464"/>
                <a:gd name="connsiteY6" fmla="*/ 507167 h 1171667"/>
                <a:gd name="connsiteX7" fmla="*/ 1953888 w 1984464"/>
                <a:gd name="connsiteY7" fmla="*/ 1039209 h 1171667"/>
                <a:gd name="connsiteX8" fmla="*/ 1884958 w 1984464"/>
                <a:gd name="connsiteY8" fmla="*/ 1134787 h 1171667"/>
                <a:gd name="connsiteX9" fmla="*/ 1774595 w 1984464"/>
                <a:gd name="connsiteY9" fmla="*/ 1167433 h 1171667"/>
                <a:gd name="connsiteX10" fmla="*/ 1706467 w 1984464"/>
                <a:gd name="connsiteY10" fmla="*/ 1165121 h 1171667"/>
                <a:gd name="connsiteX11" fmla="*/ 741371 w 1984464"/>
                <a:gd name="connsiteY11" fmla="*/ 1167207 h 1171667"/>
                <a:gd name="connsiteX12" fmla="*/ 601323 w 1984464"/>
                <a:gd name="connsiteY12" fmla="*/ 1164858 h 1171667"/>
                <a:gd name="connsiteX13" fmla="*/ 239663 w 1984464"/>
                <a:gd name="connsiteY13" fmla="*/ 1169633 h 1171667"/>
                <a:gd name="connsiteX14" fmla="*/ 130400 w 1984464"/>
                <a:gd name="connsiteY14" fmla="*/ 1126336 h 1171667"/>
                <a:gd name="connsiteX15" fmla="*/ 85128 w 1984464"/>
                <a:gd name="connsiteY15" fmla="*/ 1032122 h 1171667"/>
                <a:gd name="connsiteX16" fmla="*/ 72917 w 1984464"/>
                <a:gd name="connsiteY16" fmla="*/ 901962 h 1171667"/>
                <a:gd name="connsiteX17" fmla="*/ 68297 w 1984464"/>
                <a:gd name="connsiteY17" fmla="*/ 827009 h 1171667"/>
                <a:gd name="connsiteX18" fmla="*/ 57983 w 1984464"/>
                <a:gd name="connsiteY18" fmla="*/ 681233 h 1171667"/>
                <a:gd name="connsiteX19" fmla="*/ 32084 w 1984464"/>
                <a:gd name="connsiteY19" fmla="*/ 15957 h 1171667"/>
                <a:gd name="connsiteX0" fmla="*/ 124 w 1952504"/>
                <a:gd name="connsiteY0" fmla="*/ 55326 h 1211036"/>
                <a:gd name="connsiteX1" fmla="*/ 20596 w 1952504"/>
                <a:gd name="connsiteY1" fmla="*/ 38267 h 1211036"/>
                <a:gd name="connsiteX2" fmla="*/ 105564 w 1952504"/>
                <a:gd name="connsiteY2" fmla="*/ 54116 h 1211036"/>
                <a:gd name="connsiteX3" fmla="*/ 297293 w 1952504"/>
                <a:gd name="connsiteY3" fmla="*/ 41679 h 1211036"/>
                <a:gd name="connsiteX4" fmla="*/ 1864034 w 1952504"/>
                <a:gd name="connsiteY4" fmla="*/ 39369 h 1211036"/>
                <a:gd name="connsiteX5" fmla="*/ 1949113 w 1952504"/>
                <a:gd name="connsiteY5" fmla="*/ 115421 h 1211036"/>
                <a:gd name="connsiteX6" fmla="*/ 1933264 w 1952504"/>
                <a:gd name="connsiteY6" fmla="*/ 546536 h 1211036"/>
                <a:gd name="connsiteX7" fmla="*/ 1921928 w 1952504"/>
                <a:gd name="connsiteY7" fmla="*/ 1078578 h 1211036"/>
                <a:gd name="connsiteX8" fmla="*/ 1852998 w 1952504"/>
                <a:gd name="connsiteY8" fmla="*/ 1174156 h 1211036"/>
                <a:gd name="connsiteX9" fmla="*/ 1742635 w 1952504"/>
                <a:gd name="connsiteY9" fmla="*/ 1206802 h 1211036"/>
                <a:gd name="connsiteX10" fmla="*/ 1674507 w 1952504"/>
                <a:gd name="connsiteY10" fmla="*/ 1204490 h 1211036"/>
                <a:gd name="connsiteX11" fmla="*/ 709411 w 1952504"/>
                <a:gd name="connsiteY11" fmla="*/ 1206576 h 1211036"/>
                <a:gd name="connsiteX12" fmla="*/ 569363 w 1952504"/>
                <a:gd name="connsiteY12" fmla="*/ 1204227 h 1211036"/>
                <a:gd name="connsiteX13" fmla="*/ 207703 w 1952504"/>
                <a:gd name="connsiteY13" fmla="*/ 1209002 h 1211036"/>
                <a:gd name="connsiteX14" fmla="*/ 98440 w 1952504"/>
                <a:gd name="connsiteY14" fmla="*/ 1165705 h 1211036"/>
                <a:gd name="connsiteX15" fmla="*/ 53168 w 1952504"/>
                <a:gd name="connsiteY15" fmla="*/ 1071491 h 1211036"/>
                <a:gd name="connsiteX16" fmla="*/ 40957 w 1952504"/>
                <a:gd name="connsiteY16" fmla="*/ 941331 h 1211036"/>
                <a:gd name="connsiteX17" fmla="*/ 36337 w 1952504"/>
                <a:gd name="connsiteY17" fmla="*/ 866378 h 1211036"/>
                <a:gd name="connsiteX18" fmla="*/ 26023 w 1952504"/>
                <a:gd name="connsiteY18" fmla="*/ 720602 h 1211036"/>
                <a:gd name="connsiteX19" fmla="*/ 124 w 1952504"/>
                <a:gd name="connsiteY19" fmla="*/ 55326 h 1211036"/>
                <a:gd name="connsiteX0" fmla="*/ 124 w 1952504"/>
                <a:gd name="connsiteY0" fmla="*/ 55326 h 1211036"/>
                <a:gd name="connsiteX1" fmla="*/ 20596 w 1952504"/>
                <a:gd name="connsiteY1" fmla="*/ 38267 h 1211036"/>
                <a:gd name="connsiteX2" fmla="*/ 105564 w 1952504"/>
                <a:gd name="connsiteY2" fmla="*/ 54116 h 1211036"/>
                <a:gd name="connsiteX3" fmla="*/ 297293 w 1952504"/>
                <a:gd name="connsiteY3" fmla="*/ 41679 h 1211036"/>
                <a:gd name="connsiteX4" fmla="*/ 1864034 w 1952504"/>
                <a:gd name="connsiteY4" fmla="*/ 39369 h 1211036"/>
                <a:gd name="connsiteX5" fmla="*/ 1949113 w 1952504"/>
                <a:gd name="connsiteY5" fmla="*/ 109445 h 1211036"/>
                <a:gd name="connsiteX6" fmla="*/ 1933264 w 1952504"/>
                <a:gd name="connsiteY6" fmla="*/ 546536 h 1211036"/>
                <a:gd name="connsiteX7" fmla="*/ 1921928 w 1952504"/>
                <a:gd name="connsiteY7" fmla="*/ 1078578 h 1211036"/>
                <a:gd name="connsiteX8" fmla="*/ 1852998 w 1952504"/>
                <a:gd name="connsiteY8" fmla="*/ 1174156 h 1211036"/>
                <a:gd name="connsiteX9" fmla="*/ 1742635 w 1952504"/>
                <a:gd name="connsiteY9" fmla="*/ 1206802 h 1211036"/>
                <a:gd name="connsiteX10" fmla="*/ 1674507 w 1952504"/>
                <a:gd name="connsiteY10" fmla="*/ 1204490 h 1211036"/>
                <a:gd name="connsiteX11" fmla="*/ 709411 w 1952504"/>
                <a:gd name="connsiteY11" fmla="*/ 1206576 h 1211036"/>
                <a:gd name="connsiteX12" fmla="*/ 569363 w 1952504"/>
                <a:gd name="connsiteY12" fmla="*/ 1204227 h 1211036"/>
                <a:gd name="connsiteX13" fmla="*/ 207703 w 1952504"/>
                <a:gd name="connsiteY13" fmla="*/ 1209002 h 1211036"/>
                <a:gd name="connsiteX14" fmla="*/ 98440 w 1952504"/>
                <a:gd name="connsiteY14" fmla="*/ 1165705 h 1211036"/>
                <a:gd name="connsiteX15" fmla="*/ 53168 w 1952504"/>
                <a:gd name="connsiteY15" fmla="*/ 1071491 h 1211036"/>
                <a:gd name="connsiteX16" fmla="*/ 40957 w 1952504"/>
                <a:gd name="connsiteY16" fmla="*/ 941331 h 1211036"/>
                <a:gd name="connsiteX17" fmla="*/ 36337 w 1952504"/>
                <a:gd name="connsiteY17" fmla="*/ 866378 h 1211036"/>
                <a:gd name="connsiteX18" fmla="*/ 26023 w 1952504"/>
                <a:gd name="connsiteY18" fmla="*/ 720602 h 1211036"/>
                <a:gd name="connsiteX19" fmla="*/ 124 w 1952504"/>
                <a:gd name="connsiteY19" fmla="*/ 55326 h 1211036"/>
                <a:gd name="connsiteX0" fmla="*/ 124 w 1955521"/>
                <a:gd name="connsiteY0" fmla="*/ 55326 h 1211036"/>
                <a:gd name="connsiteX1" fmla="*/ 20596 w 1955521"/>
                <a:gd name="connsiteY1" fmla="*/ 38267 h 1211036"/>
                <a:gd name="connsiteX2" fmla="*/ 105564 w 1955521"/>
                <a:gd name="connsiteY2" fmla="*/ 54116 h 1211036"/>
                <a:gd name="connsiteX3" fmla="*/ 297293 w 1955521"/>
                <a:gd name="connsiteY3" fmla="*/ 41679 h 1211036"/>
                <a:gd name="connsiteX4" fmla="*/ 1864034 w 1955521"/>
                <a:gd name="connsiteY4" fmla="*/ 39369 h 1211036"/>
                <a:gd name="connsiteX5" fmla="*/ 1949113 w 1955521"/>
                <a:gd name="connsiteY5" fmla="*/ 109445 h 1211036"/>
                <a:gd name="connsiteX6" fmla="*/ 1945217 w 1955521"/>
                <a:gd name="connsiteY6" fmla="*/ 546536 h 1211036"/>
                <a:gd name="connsiteX7" fmla="*/ 1921928 w 1955521"/>
                <a:gd name="connsiteY7" fmla="*/ 1078578 h 1211036"/>
                <a:gd name="connsiteX8" fmla="*/ 1852998 w 1955521"/>
                <a:gd name="connsiteY8" fmla="*/ 1174156 h 1211036"/>
                <a:gd name="connsiteX9" fmla="*/ 1742635 w 1955521"/>
                <a:gd name="connsiteY9" fmla="*/ 1206802 h 1211036"/>
                <a:gd name="connsiteX10" fmla="*/ 1674507 w 1955521"/>
                <a:gd name="connsiteY10" fmla="*/ 1204490 h 1211036"/>
                <a:gd name="connsiteX11" fmla="*/ 709411 w 1955521"/>
                <a:gd name="connsiteY11" fmla="*/ 1206576 h 1211036"/>
                <a:gd name="connsiteX12" fmla="*/ 569363 w 1955521"/>
                <a:gd name="connsiteY12" fmla="*/ 1204227 h 1211036"/>
                <a:gd name="connsiteX13" fmla="*/ 207703 w 1955521"/>
                <a:gd name="connsiteY13" fmla="*/ 1209002 h 1211036"/>
                <a:gd name="connsiteX14" fmla="*/ 98440 w 1955521"/>
                <a:gd name="connsiteY14" fmla="*/ 1165705 h 1211036"/>
                <a:gd name="connsiteX15" fmla="*/ 53168 w 1955521"/>
                <a:gd name="connsiteY15" fmla="*/ 1071491 h 1211036"/>
                <a:gd name="connsiteX16" fmla="*/ 40957 w 1955521"/>
                <a:gd name="connsiteY16" fmla="*/ 941331 h 1211036"/>
                <a:gd name="connsiteX17" fmla="*/ 36337 w 1955521"/>
                <a:gd name="connsiteY17" fmla="*/ 866378 h 1211036"/>
                <a:gd name="connsiteX18" fmla="*/ 26023 w 1955521"/>
                <a:gd name="connsiteY18" fmla="*/ 720602 h 1211036"/>
                <a:gd name="connsiteX19" fmla="*/ 124 w 1955521"/>
                <a:gd name="connsiteY19" fmla="*/ 55326 h 1211036"/>
                <a:gd name="connsiteX0" fmla="*/ 124 w 1960163"/>
                <a:gd name="connsiteY0" fmla="*/ 55326 h 1211036"/>
                <a:gd name="connsiteX1" fmla="*/ 20596 w 1960163"/>
                <a:gd name="connsiteY1" fmla="*/ 38267 h 1211036"/>
                <a:gd name="connsiteX2" fmla="*/ 105564 w 1960163"/>
                <a:gd name="connsiteY2" fmla="*/ 54116 h 1211036"/>
                <a:gd name="connsiteX3" fmla="*/ 297293 w 1960163"/>
                <a:gd name="connsiteY3" fmla="*/ 41679 h 1211036"/>
                <a:gd name="connsiteX4" fmla="*/ 1864034 w 1960163"/>
                <a:gd name="connsiteY4" fmla="*/ 39369 h 1211036"/>
                <a:gd name="connsiteX5" fmla="*/ 1955089 w 1960163"/>
                <a:gd name="connsiteY5" fmla="*/ 55657 h 1211036"/>
                <a:gd name="connsiteX6" fmla="*/ 1945217 w 1960163"/>
                <a:gd name="connsiteY6" fmla="*/ 546536 h 1211036"/>
                <a:gd name="connsiteX7" fmla="*/ 1921928 w 1960163"/>
                <a:gd name="connsiteY7" fmla="*/ 1078578 h 1211036"/>
                <a:gd name="connsiteX8" fmla="*/ 1852998 w 1960163"/>
                <a:gd name="connsiteY8" fmla="*/ 1174156 h 1211036"/>
                <a:gd name="connsiteX9" fmla="*/ 1742635 w 1960163"/>
                <a:gd name="connsiteY9" fmla="*/ 1206802 h 1211036"/>
                <a:gd name="connsiteX10" fmla="*/ 1674507 w 1960163"/>
                <a:gd name="connsiteY10" fmla="*/ 1204490 h 1211036"/>
                <a:gd name="connsiteX11" fmla="*/ 709411 w 1960163"/>
                <a:gd name="connsiteY11" fmla="*/ 1206576 h 1211036"/>
                <a:gd name="connsiteX12" fmla="*/ 569363 w 1960163"/>
                <a:gd name="connsiteY12" fmla="*/ 1204227 h 1211036"/>
                <a:gd name="connsiteX13" fmla="*/ 207703 w 1960163"/>
                <a:gd name="connsiteY13" fmla="*/ 1209002 h 1211036"/>
                <a:gd name="connsiteX14" fmla="*/ 98440 w 1960163"/>
                <a:gd name="connsiteY14" fmla="*/ 1165705 h 1211036"/>
                <a:gd name="connsiteX15" fmla="*/ 53168 w 1960163"/>
                <a:gd name="connsiteY15" fmla="*/ 1071491 h 1211036"/>
                <a:gd name="connsiteX16" fmla="*/ 40957 w 1960163"/>
                <a:gd name="connsiteY16" fmla="*/ 941331 h 1211036"/>
                <a:gd name="connsiteX17" fmla="*/ 36337 w 1960163"/>
                <a:gd name="connsiteY17" fmla="*/ 866378 h 1211036"/>
                <a:gd name="connsiteX18" fmla="*/ 26023 w 1960163"/>
                <a:gd name="connsiteY18" fmla="*/ 720602 h 1211036"/>
                <a:gd name="connsiteX19" fmla="*/ 124 w 1960163"/>
                <a:gd name="connsiteY19" fmla="*/ 55326 h 1211036"/>
                <a:gd name="connsiteX0" fmla="*/ 124 w 1972256"/>
                <a:gd name="connsiteY0" fmla="*/ 55326 h 1211036"/>
                <a:gd name="connsiteX1" fmla="*/ 20596 w 1972256"/>
                <a:gd name="connsiteY1" fmla="*/ 38267 h 1211036"/>
                <a:gd name="connsiteX2" fmla="*/ 105564 w 1972256"/>
                <a:gd name="connsiteY2" fmla="*/ 54116 h 1211036"/>
                <a:gd name="connsiteX3" fmla="*/ 297293 w 1972256"/>
                <a:gd name="connsiteY3" fmla="*/ 41679 h 1211036"/>
                <a:gd name="connsiteX4" fmla="*/ 1864034 w 1972256"/>
                <a:gd name="connsiteY4" fmla="*/ 39369 h 1211036"/>
                <a:gd name="connsiteX5" fmla="*/ 1955089 w 1972256"/>
                <a:gd name="connsiteY5" fmla="*/ 55657 h 1211036"/>
                <a:gd name="connsiteX6" fmla="*/ 1945217 w 1972256"/>
                <a:gd name="connsiteY6" fmla="*/ 546536 h 1211036"/>
                <a:gd name="connsiteX7" fmla="*/ 1921928 w 1972256"/>
                <a:gd name="connsiteY7" fmla="*/ 1078578 h 1211036"/>
                <a:gd name="connsiteX8" fmla="*/ 1852998 w 1972256"/>
                <a:gd name="connsiteY8" fmla="*/ 1174156 h 1211036"/>
                <a:gd name="connsiteX9" fmla="*/ 1742635 w 1972256"/>
                <a:gd name="connsiteY9" fmla="*/ 1206802 h 1211036"/>
                <a:gd name="connsiteX10" fmla="*/ 1674507 w 1972256"/>
                <a:gd name="connsiteY10" fmla="*/ 1204490 h 1211036"/>
                <a:gd name="connsiteX11" fmla="*/ 709411 w 1972256"/>
                <a:gd name="connsiteY11" fmla="*/ 1206576 h 1211036"/>
                <a:gd name="connsiteX12" fmla="*/ 569363 w 1972256"/>
                <a:gd name="connsiteY12" fmla="*/ 1204227 h 1211036"/>
                <a:gd name="connsiteX13" fmla="*/ 207703 w 1972256"/>
                <a:gd name="connsiteY13" fmla="*/ 1209002 h 1211036"/>
                <a:gd name="connsiteX14" fmla="*/ 98440 w 1972256"/>
                <a:gd name="connsiteY14" fmla="*/ 1165705 h 1211036"/>
                <a:gd name="connsiteX15" fmla="*/ 53168 w 1972256"/>
                <a:gd name="connsiteY15" fmla="*/ 1071491 h 1211036"/>
                <a:gd name="connsiteX16" fmla="*/ 40957 w 1972256"/>
                <a:gd name="connsiteY16" fmla="*/ 941331 h 1211036"/>
                <a:gd name="connsiteX17" fmla="*/ 36337 w 1972256"/>
                <a:gd name="connsiteY17" fmla="*/ 866378 h 1211036"/>
                <a:gd name="connsiteX18" fmla="*/ 26023 w 1972256"/>
                <a:gd name="connsiteY18" fmla="*/ 720602 h 1211036"/>
                <a:gd name="connsiteX19" fmla="*/ 124 w 1972256"/>
                <a:gd name="connsiteY19" fmla="*/ 55326 h 1211036"/>
                <a:gd name="connsiteX0" fmla="*/ 124 w 1955091"/>
                <a:gd name="connsiteY0" fmla="*/ 55326 h 1211036"/>
                <a:gd name="connsiteX1" fmla="*/ 20596 w 1955091"/>
                <a:gd name="connsiteY1" fmla="*/ 38267 h 1211036"/>
                <a:gd name="connsiteX2" fmla="*/ 105564 w 1955091"/>
                <a:gd name="connsiteY2" fmla="*/ 54116 h 1211036"/>
                <a:gd name="connsiteX3" fmla="*/ 297293 w 1955091"/>
                <a:gd name="connsiteY3" fmla="*/ 41679 h 1211036"/>
                <a:gd name="connsiteX4" fmla="*/ 1864034 w 1955091"/>
                <a:gd name="connsiteY4" fmla="*/ 39369 h 1211036"/>
                <a:gd name="connsiteX5" fmla="*/ 1955089 w 1955091"/>
                <a:gd name="connsiteY5" fmla="*/ 55657 h 1211036"/>
                <a:gd name="connsiteX6" fmla="*/ 1945217 w 1955091"/>
                <a:gd name="connsiteY6" fmla="*/ 546536 h 1211036"/>
                <a:gd name="connsiteX7" fmla="*/ 1921928 w 1955091"/>
                <a:gd name="connsiteY7" fmla="*/ 1078578 h 1211036"/>
                <a:gd name="connsiteX8" fmla="*/ 1852998 w 1955091"/>
                <a:gd name="connsiteY8" fmla="*/ 1174156 h 1211036"/>
                <a:gd name="connsiteX9" fmla="*/ 1742635 w 1955091"/>
                <a:gd name="connsiteY9" fmla="*/ 1206802 h 1211036"/>
                <a:gd name="connsiteX10" fmla="*/ 1674507 w 1955091"/>
                <a:gd name="connsiteY10" fmla="*/ 1204490 h 1211036"/>
                <a:gd name="connsiteX11" fmla="*/ 709411 w 1955091"/>
                <a:gd name="connsiteY11" fmla="*/ 1206576 h 1211036"/>
                <a:gd name="connsiteX12" fmla="*/ 569363 w 1955091"/>
                <a:gd name="connsiteY12" fmla="*/ 1204227 h 1211036"/>
                <a:gd name="connsiteX13" fmla="*/ 207703 w 1955091"/>
                <a:gd name="connsiteY13" fmla="*/ 1209002 h 1211036"/>
                <a:gd name="connsiteX14" fmla="*/ 98440 w 1955091"/>
                <a:gd name="connsiteY14" fmla="*/ 1165705 h 1211036"/>
                <a:gd name="connsiteX15" fmla="*/ 53168 w 1955091"/>
                <a:gd name="connsiteY15" fmla="*/ 1071491 h 1211036"/>
                <a:gd name="connsiteX16" fmla="*/ 40957 w 1955091"/>
                <a:gd name="connsiteY16" fmla="*/ 941331 h 1211036"/>
                <a:gd name="connsiteX17" fmla="*/ 36337 w 1955091"/>
                <a:gd name="connsiteY17" fmla="*/ 866378 h 1211036"/>
                <a:gd name="connsiteX18" fmla="*/ 26023 w 1955091"/>
                <a:gd name="connsiteY18" fmla="*/ 720602 h 1211036"/>
                <a:gd name="connsiteX19" fmla="*/ 124 w 1955091"/>
                <a:gd name="connsiteY19" fmla="*/ 55326 h 1211036"/>
                <a:gd name="connsiteX0" fmla="*/ 124 w 1955089"/>
                <a:gd name="connsiteY0" fmla="*/ 55326 h 1211036"/>
                <a:gd name="connsiteX1" fmla="*/ 20596 w 1955089"/>
                <a:gd name="connsiteY1" fmla="*/ 38267 h 1211036"/>
                <a:gd name="connsiteX2" fmla="*/ 105564 w 1955089"/>
                <a:gd name="connsiteY2" fmla="*/ 54116 h 1211036"/>
                <a:gd name="connsiteX3" fmla="*/ 297293 w 1955089"/>
                <a:gd name="connsiteY3" fmla="*/ 41679 h 1211036"/>
                <a:gd name="connsiteX4" fmla="*/ 1490654 w 1955089"/>
                <a:gd name="connsiteY4" fmla="*/ 43179 h 1211036"/>
                <a:gd name="connsiteX5" fmla="*/ 1955089 w 1955089"/>
                <a:gd name="connsiteY5" fmla="*/ 55657 h 1211036"/>
                <a:gd name="connsiteX6" fmla="*/ 1945217 w 1955089"/>
                <a:gd name="connsiteY6" fmla="*/ 546536 h 1211036"/>
                <a:gd name="connsiteX7" fmla="*/ 1921928 w 1955089"/>
                <a:gd name="connsiteY7" fmla="*/ 1078578 h 1211036"/>
                <a:gd name="connsiteX8" fmla="*/ 1852998 w 1955089"/>
                <a:gd name="connsiteY8" fmla="*/ 1174156 h 1211036"/>
                <a:gd name="connsiteX9" fmla="*/ 1742635 w 1955089"/>
                <a:gd name="connsiteY9" fmla="*/ 1206802 h 1211036"/>
                <a:gd name="connsiteX10" fmla="*/ 1674507 w 1955089"/>
                <a:gd name="connsiteY10" fmla="*/ 1204490 h 1211036"/>
                <a:gd name="connsiteX11" fmla="*/ 709411 w 1955089"/>
                <a:gd name="connsiteY11" fmla="*/ 1206576 h 1211036"/>
                <a:gd name="connsiteX12" fmla="*/ 569363 w 1955089"/>
                <a:gd name="connsiteY12" fmla="*/ 1204227 h 1211036"/>
                <a:gd name="connsiteX13" fmla="*/ 207703 w 1955089"/>
                <a:gd name="connsiteY13" fmla="*/ 1209002 h 1211036"/>
                <a:gd name="connsiteX14" fmla="*/ 98440 w 1955089"/>
                <a:gd name="connsiteY14" fmla="*/ 1165705 h 1211036"/>
                <a:gd name="connsiteX15" fmla="*/ 53168 w 1955089"/>
                <a:gd name="connsiteY15" fmla="*/ 1071491 h 1211036"/>
                <a:gd name="connsiteX16" fmla="*/ 40957 w 1955089"/>
                <a:gd name="connsiteY16" fmla="*/ 941331 h 1211036"/>
                <a:gd name="connsiteX17" fmla="*/ 36337 w 1955089"/>
                <a:gd name="connsiteY17" fmla="*/ 866378 h 1211036"/>
                <a:gd name="connsiteX18" fmla="*/ 26023 w 1955089"/>
                <a:gd name="connsiteY18" fmla="*/ 720602 h 1211036"/>
                <a:gd name="connsiteX19" fmla="*/ 124 w 1955089"/>
                <a:gd name="connsiteY19" fmla="*/ 55326 h 1211036"/>
                <a:gd name="connsiteX0" fmla="*/ 124 w 1955089"/>
                <a:gd name="connsiteY0" fmla="*/ 55326 h 1211036"/>
                <a:gd name="connsiteX1" fmla="*/ 20596 w 1955089"/>
                <a:gd name="connsiteY1" fmla="*/ 38267 h 1211036"/>
                <a:gd name="connsiteX2" fmla="*/ 105564 w 1955089"/>
                <a:gd name="connsiteY2" fmla="*/ 54116 h 1211036"/>
                <a:gd name="connsiteX3" fmla="*/ 544943 w 1955089"/>
                <a:gd name="connsiteY3" fmla="*/ 37869 h 1211036"/>
                <a:gd name="connsiteX4" fmla="*/ 1490654 w 1955089"/>
                <a:gd name="connsiteY4" fmla="*/ 43179 h 1211036"/>
                <a:gd name="connsiteX5" fmla="*/ 1955089 w 1955089"/>
                <a:gd name="connsiteY5" fmla="*/ 55657 h 1211036"/>
                <a:gd name="connsiteX6" fmla="*/ 1945217 w 1955089"/>
                <a:gd name="connsiteY6" fmla="*/ 546536 h 1211036"/>
                <a:gd name="connsiteX7" fmla="*/ 1921928 w 1955089"/>
                <a:gd name="connsiteY7" fmla="*/ 1078578 h 1211036"/>
                <a:gd name="connsiteX8" fmla="*/ 1852998 w 1955089"/>
                <a:gd name="connsiteY8" fmla="*/ 1174156 h 1211036"/>
                <a:gd name="connsiteX9" fmla="*/ 1742635 w 1955089"/>
                <a:gd name="connsiteY9" fmla="*/ 1206802 h 1211036"/>
                <a:gd name="connsiteX10" fmla="*/ 1674507 w 1955089"/>
                <a:gd name="connsiteY10" fmla="*/ 1204490 h 1211036"/>
                <a:gd name="connsiteX11" fmla="*/ 709411 w 1955089"/>
                <a:gd name="connsiteY11" fmla="*/ 1206576 h 1211036"/>
                <a:gd name="connsiteX12" fmla="*/ 569363 w 1955089"/>
                <a:gd name="connsiteY12" fmla="*/ 1204227 h 1211036"/>
                <a:gd name="connsiteX13" fmla="*/ 207703 w 1955089"/>
                <a:gd name="connsiteY13" fmla="*/ 1209002 h 1211036"/>
                <a:gd name="connsiteX14" fmla="*/ 98440 w 1955089"/>
                <a:gd name="connsiteY14" fmla="*/ 1165705 h 1211036"/>
                <a:gd name="connsiteX15" fmla="*/ 53168 w 1955089"/>
                <a:gd name="connsiteY15" fmla="*/ 1071491 h 1211036"/>
                <a:gd name="connsiteX16" fmla="*/ 40957 w 1955089"/>
                <a:gd name="connsiteY16" fmla="*/ 941331 h 1211036"/>
                <a:gd name="connsiteX17" fmla="*/ 36337 w 1955089"/>
                <a:gd name="connsiteY17" fmla="*/ 866378 h 1211036"/>
                <a:gd name="connsiteX18" fmla="*/ 26023 w 1955089"/>
                <a:gd name="connsiteY18" fmla="*/ 720602 h 1211036"/>
                <a:gd name="connsiteX19" fmla="*/ 124 w 1955089"/>
                <a:gd name="connsiteY19" fmla="*/ 55326 h 1211036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492990 w 1957425"/>
                <a:gd name="connsiteY4" fmla="*/ 4269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7366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504420 w 1957425"/>
                <a:gd name="connsiteY4" fmla="*/ 2745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7366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504420 w 1957425"/>
                <a:gd name="connsiteY4" fmla="*/ 2745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8128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957425" h="1210548">
                  <a:moveTo>
                    <a:pt x="2460" y="54838"/>
                  </a:moveTo>
                  <a:cubicBezTo>
                    <a:pt x="1556" y="-58884"/>
                    <a:pt x="-9246" y="39886"/>
                    <a:pt x="22932" y="37779"/>
                  </a:cubicBezTo>
                  <a:cubicBezTo>
                    <a:pt x="55110" y="35672"/>
                    <a:pt x="108139" y="42264"/>
                    <a:pt x="195530" y="42198"/>
                  </a:cubicBezTo>
                  <a:cubicBezTo>
                    <a:pt x="282921" y="42132"/>
                    <a:pt x="483064" y="53435"/>
                    <a:pt x="547279" y="37381"/>
                  </a:cubicBezTo>
                  <a:cubicBezTo>
                    <a:pt x="1855024" y="70075"/>
                    <a:pt x="727839" y="57319"/>
                    <a:pt x="1504420" y="27451"/>
                  </a:cubicBezTo>
                  <a:cubicBezTo>
                    <a:pt x="1543749" y="37283"/>
                    <a:pt x="1957861" y="26953"/>
                    <a:pt x="1957425" y="55169"/>
                  </a:cubicBezTo>
                  <a:cubicBezTo>
                    <a:pt x="1956634" y="106386"/>
                    <a:pt x="1953847" y="400918"/>
                    <a:pt x="1947553" y="546048"/>
                  </a:cubicBezTo>
                  <a:cubicBezTo>
                    <a:pt x="1958544" y="772731"/>
                    <a:pt x="1939634" y="972217"/>
                    <a:pt x="1924264" y="1078090"/>
                  </a:cubicBezTo>
                  <a:cubicBezTo>
                    <a:pt x="1908894" y="1183963"/>
                    <a:pt x="1885216" y="1159917"/>
                    <a:pt x="1855334" y="1181288"/>
                  </a:cubicBezTo>
                  <a:cubicBezTo>
                    <a:pt x="1825452" y="1202659"/>
                    <a:pt x="1789216" y="1201398"/>
                    <a:pt x="1744971" y="1206314"/>
                  </a:cubicBezTo>
                  <a:cubicBezTo>
                    <a:pt x="1730223" y="1211230"/>
                    <a:pt x="1835399" y="1207452"/>
                    <a:pt x="1676843" y="1204002"/>
                  </a:cubicBezTo>
                  <a:cubicBezTo>
                    <a:pt x="1355219" y="1197004"/>
                    <a:pt x="1033446" y="1205393"/>
                    <a:pt x="711747" y="1206088"/>
                  </a:cubicBezTo>
                  <a:cubicBezTo>
                    <a:pt x="696999" y="1211004"/>
                    <a:pt x="655317" y="1203335"/>
                    <a:pt x="571699" y="1203739"/>
                  </a:cubicBezTo>
                  <a:cubicBezTo>
                    <a:pt x="488081" y="1204143"/>
                    <a:pt x="288526" y="1214934"/>
                    <a:pt x="210039" y="1208514"/>
                  </a:cubicBezTo>
                  <a:cubicBezTo>
                    <a:pt x="131552" y="1202094"/>
                    <a:pt x="126532" y="1188135"/>
                    <a:pt x="100776" y="1165217"/>
                  </a:cubicBezTo>
                  <a:cubicBezTo>
                    <a:pt x="75020" y="1142299"/>
                    <a:pt x="73120" y="1128237"/>
                    <a:pt x="55504" y="1071003"/>
                  </a:cubicBezTo>
                  <a:cubicBezTo>
                    <a:pt x="39431" y="977212"/>
                    <a:pt x="46098" y="975029"/>
                    <a:pt x="43293" y="940843"/>
                  </a:cubicBezTo>
                  <a:cubicBezTo>
                    <a:pt x="40488" y="906658"/>
                    <a:pt x="43157" y="890553"/>
                    <a:pt x="38673" y="865890"/>
                  </a:cubicBezTo>
                  <a:cubicBezTo>
                    <a:pt x="33324" y="836468"/>
                    <a:pt x="33275" y="749611"/>
                    <a:pt x="28359" y="720114"/>
                  </a:cubicBezTo>
                  <a:cubicBezTo>
                    <a:pt x="8059" y="253203"/>
                    <a:pt x="3364" y="168560"/>
                    <a:pt x="2460" y="54838"/>
                  </a:cubicBez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5709370" y="3784609"/>
            <a:ext cx="649329" cy="621774"/>
            <a:chOff x="857728" y="2904169"/>
            <a:chExt cx="3400425" cy="3895725"/>
          </a:xfrm>
        </p:grpSpPr>
        <p:pic>
          <p:nvPicPr>
            <p:cNvPr id="32" name="Picture 3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7728" y="2904169"/>
              <a:ext cx="3400425" cy="3895725"/>
            </a:xfrm>
            <a:prstGeom prst="rect">
              <a:avLst/>
            </a:prstGeom>
          </p:spPr>
        </p:pic>
        <p:sp>
          <p:nvSpPr>
            <p:cNvPr id="33" name="TextBox 32"/>
            <p:cNvSpPr txBox="1"/>
            <p:nvPr/>
          </p:nvSpPr>
          <p:spPr>
            <a:xfrm>
              <a:off x="1827452" y="3523318"/>
              <a:ext cx="582587" cy="2708434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842888" y="4992357"/>
              <a:ext cx="567151" cy="246221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</p:txBody>
        </p:sp>
        <p:sp>
          <p:nvSpPr>
            <p:cNvPr id="35" name="Freeform 34"/>
            <p:cNvSpPr/>
            <p:nvPr/>
          </p:nvSpPr>
          <p:spPr>
            <a:xfrm>
              <a:off x="1390714" y="3523320"/>
              <a:ext cx="2070568" cy="3084485"/>
            </a:xfrm>
            <a:custGeom>
              <a:avLst/>
              <a:gdLst>
                <a:gd name="connsiteX0" fmla="*/ 0 w 2032900"/>
                <a:gd name="connsiteY0" fmla="*/ 0 h 1224133"/>
                <a:gd name="connsiteX1" fmla="*/ 0 w 2032900"/>
                <a:gd name="connsiteY1" fmla="*/ 0 h 1224133"/>
                <a:gd name="connsiteX2" fmla="*/ 132735 w 2032900"/>
                <a:gd name="connsiteY2" fmla="*/ 29497 h 1224133"/>
                <a:gd name="connsiteX3" fmla="*/ 324464 w 2032900"/>
                <a:gd name="connsiteY3" fmla="*/ 0 h 1224133"/>
                <a:gd name="connsiteX4" fmla="*/ 1887793 w 2032900"/>
                <a:gd name="connsiteY4" fmla="*/ 14749 h 1224133"/>
                <a:gd name="connsiteX5" fmla="*/ 2005781 w 2032900"/>
                <a:gd name="connsiteY5" fmla="*/ 44245 h 1224133"/>
                <a:gd name="connsiteX6" fmla="*/ 1976284 w 2032900"/>
                <a:gd name="connsiteY6" fmla="*/ 501445 h 1224133"/>
                <a:gd name="connsiteX7" fmla="*/ 1976284 w 2032900"/>
                <a:gd name="connsiteY7" fmla="*/ 1061884 h 1224133"/>
                <a:gd name="connsiteX8" fmla="*/ 1902542 w 2032900"/>
                <a:gd name="connsiteY8" fmla="*/ 1150374 h 1224133"/>
                <a:gd name="connsiteX9" fmla="*/ 1769806 w 2032900"/>
                <a:gd name="connsiteY9" fmla="*/ 1165123 h 1224133"/>
                <a:gd name="connsiteX10" fmla="*/ 1725561 w 2032900"/>
                <a:gd name="connsiteY10" fmla="*/ 1179871 h 1224133"/>
                <a:gd name="connsiteX11" fmla="*/ 678426 w 2032900"/>
                <a:gd name="connsiteY11" fmla="*/ 1209368 h 1224133"/>
                <a:gd name="connsiteX12" fmla="*/ 634181 w 2032900"/>
                <a:gd name="connsiteY12" fmla="*/ 1224116 h 1224133"/>
                <a:gd name="connsiteX13" fmla="*/ 221226 w 2032900"/>
                <a:gd name="connsiteY13" fmla="*/ 1194619 h 1224133"/>
                <a:gd name="connsiteX14" fmla="*/ 176981 w 2032900"/>
                <a:gd name="connsiteY14" fmla="*/ 1165123 h 1224133"/>
                <a:gd name="connsiteX15" fmla="*/ 88490 w 2032900"/>
                <a:gd name="connsiteY15" fmla="*/ 1120878 h 1224133"/>
                <a:gd name="connsiteX16" fmla="*/ 44245 w 2032900"/>
                <a:gd name="connsiteY16" fmla="*/ 899652 h 1224133"/>
                <a:gd name="connsiteX17" fmla="*/ 29497 w 2032900"/>
                <a:gd name="connsiteY17" fmla="*/ 825910 h 1224133"/>
                <a:gd name="connsiteX18" fmla="*/ 14748 w 2032900"/>
                <a:gd name="connsiteY18" fmla="*/ 737419 h 1224133"/>
                <a:gd name="connsiteX19" fmla="*/ 0 w 2032900"/>
                <a:gd name="connsiteY19" fmla="*/ 0 h 1224133"/>
                <a:gd name="connsiteX0" fmla="*/ 0 w 2014972"/>
                <a:gd name="connsiteY0" fmla="*/ 0 h 1224133"/>
                <a:gd name="connsiteX1" fmla="*/ 0 w 2014972"/>
                <a:gd name="connsiteY1" fmla="*/ 0 h 1224133"/>
                <a:gd name="connsiteX2" fmla="*/ 132735 w 2014972"/>
                <a:gd name="connsiteY2" fmla="*/ 29497 h 1224133"/>
                <a:gd name="connsiteX3" fmla="*/ 324464 w 2014972"/>
                <a:gd name="connsiteY3" fmla="*/ 0 h 1224133"/>
                <a:gd name="connsiteX4" fmla="*/ 1887793 w 2014972"/>
                <a:gd name="connsiteY4" fmla="*/ 14749 h 1224133"/>
                <a:gd name="connsiteX5" fmla="*/ 1976284 w 2014972"/>
                <a:gd name="connsiteY5" fmla="*/ 73742 h 1224133"/>
                <a:gd name="connsiteX6" fmla="*/ 1976284 w 2014972"/>
                <a:gd name="connsiteY6" fmla="*/ 501445 h 1224133"/>
                <a:gd name="connsiteX7" fmla="*/ 1976284 w 2014972"/>
                <a:gd name="connsiteY7" fmla="*/ 1061884 h 1224133"/>
                <a:gd name="connsiteX8" fmla="*/ 1902542 w 2014972"/>
                <a:gd name="connsiteY8" fmla="*/ 1150374 h 1224133"/>
                <a:gd name="connsiteX9" fmla="*/ 1769806 w 2014972"/>
                <a:gd name="connsiteY9" fmla="*/ 1165123 h 1224133"/>
                <a:gd name="connsiteX10" fmla="*/ 1725561 w 2014972"/>
                <a:gd name="connsiteY10" fmla="*/ 1179871 h 1224133"/>
                <a:gd name="connsiteX11" fmla="*/ 678426 w 2014972"/>
                <a:gd name="connsiteY11" fmla="*/ 1209368 h 1224133"/>
                <a:gd name="connsiteX12" fmla="*/ 634181 w 2014972"/>
                <a:gd name="connsiteY12" fmla="*/ 1224116 h 1224133"/>
                <a:gd name="connsiteX13" fmla="*/ 221226 w 2014972"/>
                <a:gd name="connsiteY13" fmla="*/ 1194619 h 1224133"/>
                <a:gd name="connsiteX14" fmla="*/ 176981 w 2014972"/>
                <a:gd name="connsiteY14" fmla="*/ 1165123 h 1224133"/>
                <a:gd name="connsiteX15" fmla="*/ 88490 w 2014972"/>
                <a:gd name="connsiteY15" fmla="*/ 1120878 h 1224133"/>
                <a:gd name="connsiteX16" fmla="*/ 44245 w 2014972"/>
                <a:gd name="connsiteY16" fmla="*/ 899652 h 1224133"/>
                <a:gd name="connsiteX17" fmla="*/ 29497 w 2014972"/>
                <a:gd name="connsiteY17" fmla="*/ 825910 h 1224133"/>
                <a:gd name="connsiteX18" fmla="*/ 14748 w 2014972"/>
                <a:gd name="connsiteY18" fmla="*/ 737419 h 1224133"/>
                <a:gd name="connsiteX19" fmla="*/ 0 w 2014972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902542 w 1984759"/>
                <a:gd name="connsiteY8" fmla="*/ 1150374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858296 w 1984759"/>
                <a:gd name="connsiteY8" fmla="*/ 11208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117986 w 1984759"/>
                <a:gd name="connsiteY15" fmla="*/ 1091381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117986 w 1984759"/>
                <a:gd name="connsiteY15" fmla="*/ 1091381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76889 w 1984759"/>
                <a:gd name="connsiteY15" fmla="*/ 1081106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76889 w 1984759"/>
                <a:gd name="connsiteY15" fmla="*/ 1081106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53194 w 1984759"/>
                <a:gd name="connsiteY18" fmla="*/ 678923 h 1224133"/>
                <a:gd name="connsiteX19" fmla="*/ 0 w 1984759"/>
                <a:gd name="connsiteY19" fmla="*/ 0 h 1224133"/>
                <a:gd name="connsiteX0" fmla="*/ 0 w 1984759"/>
                <a:gd name="connsiteY0" fmla="*/ 0 h 1210129"/>
                <a:gd name="connsiteX1" fmla="*/ 0 w 1984759"/>
                <a:gd name="connsiteY1" fmla="*/ 0 h 1210129"/>
                <a:gd name="connsiteX2" fmla="*/ 132735 w 1984759"/>
                <a:gd name="connsiteY2" fmla="*/ 29497 h 1210129"/>
                <a:gd name="connsiteX3" fmla="*/ 324464 w 1984759"/>
                <a:gd name="connsiteY3" fmla="*/ 0 h 1210129"/>
                <a:gd name="connsiteX4" fmla="*/ 1887793 w 1984759"/>
                <a:gd name="connsiteY4" fmla="*/ 14749 h 1210129"/>
                <a:gd name="connsiteX5" fmla="*/ 1976284 w 1984759"/>
                <a:gd name="connsiteY5" fmla="*/ 73742 h 1210129"/>
                <a:gd name="connsiteX6" fmla="*/ 1946788 w 1984759"/>
                <a:gd name="connsiteY6" fmla="*/ 501445 h 1210129"/>
                <a:gd name="connsiteX7" fmla="*/ 1932039 w 1984759"/>
                <a:gd name="connsiteY7" fmla="*/ 1047135 h 1210129"/>
                <a:gd name="connsiteX8" fmla="*/ 1880169 w 1984759"/>
                <a:gd name="connsiteY8" fmla="*/ 1132477 h 1210129"/>
                <a:gd name="connsiteX9" fmla="*/ 1769806 w 1984759"/>
                <a:gd name="connsiteY9" fmla="*/ 1165123 h 1210129"/>
                <a:gd name="connsiteX10" fmla="*/ 1725561 w 1984759"/>
                <a:gd name="connsiteY10" fmla="*/ 1179871 h 1210129"/>
                <a:gd name="connsiteX11" fmla="*/ 678426 w 1984759"/>
                <a:gd name="connsiteY11" fmla="*/ 1209368 h 1210129"/>
                <a:gd name="connsiteX12" fmla="*/ 572536 w 1984759"/>
                <a:gd name="connsiteY12" fmla="*/ 1193294 h 1210129"/>
                <a:gd name="connsiteX13" fmla="*/ 221226 w 1984759"/>
                <a:gd name="connsiteY13" fmla="*/ 1194619 h 1210129"/>
                <a:gd name="connsiteX14" fmla="*/ 176981 w 1984759"/>
                <a:gd name="connsiteY14" fmla="*/ 1165123 h 1210129"/>
                <a:gd name="connsiteX15" fmla="*/ 76889 w 1984759"/>
                <a:gd name="connsiteY15" fmla="*/ 1081106 h 1210129"/>
                <a:gd name="connsiteX16" fmla="*/ 44245 w 1984759"/>
                <a:gd name="connsiteY16" fmla="*/ 899652 h 1210129"/>
                <a:gd name="connsiteX17" fmla="*/ 73743 w 1984759"/>
                <a:gd name="connsiteY17" fmla="*/ 855407 h 1210129"/>
                <a:gd name="connsiteX18" fmla="*/ 53194 w 1984759"/>
                <a:gd name="connsiteY18" fmla="*/ 678923 h 1210129"/>
                <a:gd name="connsiteX19" fmla="*/ 0 w 1984759"/>
                <a:gd name="connsiteY19" fmla="*/ 0 h 1210129"/>
                <a:gd name="connsiteX0" fmla="*/ 0 w 1984759"/>
                <a:gd name="connsiteY0" fmla="*/ 0 h 1209609"/>
                <a:gd name="connsiteX1" fmla="*/ 0 w 1984759"/>
                <a:gd name="connsiteY1" fmla="*/ 0 h 1209609"/>
                <a:gd name="connsiteX2" fmla="*/ 132735 w 1984759"/>
                <a:gd name="connsiteY2" fmla="*/ 29497 h 1209609"/>
                <a:gd name="connsiteX3" fmla="*/ 324464 w 1984759"/>
                <a:gd name="connsiteY3" fmla="*/ 0 h 1209609"/>
                <a:gd name="connsiteX4" fmla="*/ 1887793 w 1984759"/>
                <a:gd name="connsiteY4" fmla="*/ 14749 h 1209609"/>
                <a:gd name="connsiteX5" fmla="*/ 1976284 w 1984759"/>
                <a:gd name="connsiteY5" fmla="*/ 73742 h 1209609"/>
                <a:gd name="connsiteX6" fmla="*/ 1946788 w 1984759"/>
                <a:gd name="connsiteY6" fmla="*/ 501445 h 1209609"/>
                <a:gd name="connsiteX7" fmla="*/ 1932039 w 1984759"/>
                <a:gd name="connsiteY7" fmla="*/ 1047135 h 1209609"/>
                <a:gd name="connsiteX8" fmla="*/ 1880169 w 1984759"/>
                <a:gd name="connsiteY8" fmla="*/ 1132477 h 1209609"/>
                <a:gd name="connsiteX9" fmla="*/ 1769806 w 1984759"/>
                <a:gd name="connsiteY9" fmla="*/ 1165123 h 1209609"/>
                <a:gd name="connsiteX10" fmla="*/ 1725561 w 1984759"/>
                <a:gd name="connsiteY10" fmla="*/ 1179871 h 1209609"/>
                <a:gd name="connsiteX11" fmla="*/ 678426 w 1984759"/>
                <a:gd name="connsiteY11" fmla="*/ 1209368 h 1209609"/>
                <a:gd name="connsiteX12" fmla="*/ 603358 w 1984759"/>
                <a:gd name="connsiteY12" fmla="*/ 1141923 h 1209609"/>
                <a:gd name="connsiteX13" fmla="*/ 221226 w 1984759"/>
                <a:gd name="connsiteY13" fmla="*/ 1194619 h 1209609"/>
                <a:gd name="connsiteX14" fmla="*/ 176981 w 1984759"/>
                <a:gd name="connsiteY14" fmla="*/ 1165123 h 1209609"/>
                <a:gd name="connsiteX15" fmla="*/ 76889 w 1984759"/>
                <a:gd name="connsiteY15" fmla="*/ 1081106 h 1209609"/>
                <a:gd name="connsiteX16" fmla="*/ 44245 w 1984759"/>
                <a:gd name="connsiteY16" fmla="*/ 899652 h 1209609"/>
                <a:gd name="connsiteX17" fmla="*/ 73743 w 1984759"/>
                <a:gd name="connsiteY17" fmla="*/ 855407 h 1209609"/>
                <a:gd name="connsiteX18" fmla="*/ 53194 w 1984759"/>
                <a:gd name="connsiteY18" fmla="*/ 678923 h 1209609"/>
                <a:gd name="connsiteX19" fmla="*/ 0 w 1984759"/>
                <a:gd name="connsiteY19" fmla="*/ 0 h 1209609"/>
                <a:gd name="connsiteX0" fmla="*/ 0 w 1984759"/>
                <a:gd name="connsiteY0" fmla="*/ 0 h 1209899"/>
                <a:gd name="connsiteX1" fmla="*/ 0 w 1984759"/>
                <a:gd name="connsiteY1" fmla="*/ 0 h 1209899"/>
                <a:gd name="connsiteX2" fmla="*/ 132735 w 1984759"/>
                <a:gd name="connsiteY2" fmla="*/ 29497 h 1209899"/>
                <a:gd name="connsiteX3" fmla="*/ 324464 w 1984759"/>
                <a:gd name="connsiteY3" fmla="*/ 0 h 1209899"/>
                <a:gd name="connsiteX4" fmla="*/ 1887793 w 1984759"/>
                <a:gd name="connsiteY4" fmla="*/ 14749 h 1209899"/>
                <a:gd name="connsiteX5" fmla="*/ 1976284 w 1984759"/>
                <a:gd name="connsiteY5" fmla="*/ 73742 h 1209899"/>
                <a:gd name="connsiteX6" fmla="*/ 1946788 w 1984759"/>
                <a:gd name="connsiteY6" fmla="*/ 501445 h 1209899"/>
                <a:gd name="connsiteX7" fmla="*/ 1932039 w 1984759"/>
                <a:gd name="connsiteY7" fmla="*/ 1047135 h 1209899"/>
                <a:gd name="connsiteX8" fmla="*/ 1880169 w 1984759"/>
                <a:gd name="connsiteY8" fmla="*/ 1132477 h 1209899"/>
                <a:gd name="connsiteX9" fmla="*/ 1769806 w 1984759"/>
                <a:gd name="connsiteY9" fmla="*/ 1165123 h 1209899"/>
                <a:gd name="connsiteX10" fmla="*/ 1725561 w 1984759"/>
                <a:gd name="connsiteY10" fmla="*/ 1179871 h 1209899"/>
                <a:gd name="connsiteX11" fmla="*/ 678426 w 1984759"/>
                <a:gd name="connsiteY11" fmla="*/ 1209368 h 1209899"/>
                <a:gd name="connsiteX12" fmla="*/ 603358 w 1984759"/>
                <a:gd name="connsiteY12" fmla="*/ 1183020 h 1209899"/>
                <a:gd name="connsiteX13" fmla="*/ 221226 w 1984759"/>
                <a:gd name="connsiteY13" fmla="*/ 1194619 h 1209899"/>
                <a:gd name="connsiteX14" fmla="*/ 176981 w 1984759"/>
                <a:gd name="connsiteY14" fmla="*/ 1165123 h 1209899"/>
                <a:gd name="connsiteX15" fmla="*/ 76889 w 1984759"/>
                <a:gd name="connsiteY15" fmla="*/ 1081106 h 1209899"/>
                <a:gd name="connsiteX16" fmla="*/ 44245 w 1984759"/>
                <a:gd name="connsiteY16" fmla="*/ 899652 h 1209899"/>
                <a:gd name="connsiteX17" fmla="*/ 73743 w 1984759"/>
                <a:gd name="connsiteY17" fmla="*/ 855407 h 1209899"/>
                <a:gd name="connsiteX18" fmla="*/ 53194 w 1984759"/>
                <a:gd name="connsiteY18" fmla="*/ 678923 h 1209899"/>
                <a:gd name="connsiteX19" fmla="*/ 0 w 1984759"/>
                <a:gd name="connsiteY19" fmla="*/ 0 h 1209899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76889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231001 w 1984759"/>
                <a:gd name="connsiteY15" fmla="*/ 1060558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60558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87163 w 1984759"/>
                <a:gd name="connsiteY15" fmla="*/ 1050284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7163 w 1984759"/>
                <a:gd name="connsiteY15" fmla="*/ 1050284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68128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32084 w 1989548"/>
                <a:gd name="connsiteY0" fmla="*/ 14029 h 1197828"/>
                <a:gd name="connsiteX1" fmla="*/ 4789 w 1989548"/>
                <a:gd name="connsiteY1" fmla="*/ 382 h 1197828"/>
                <a:gd name="connsiteX2" fmla="*/ 137524 w 1989548"/>
                <a:gd name="connsiteY2" fmla="*/ 29879 h 1197828"/>
                <a:gd name="connsiteX3" fmla="*/ 329253 w 1989548"/>
                <a:gd name="connsiteY3" fmla="*/ 382 h 1197828"/>
                <a:gd name="connsiteX4" fmla="*/ 1892582 w 1989548"/>
                <a:gd name="connsiteY4" fmla="*/ 15131 h 1197828"/>
                <a:gd name="connsiteX5" fmla="*/ 1981073 w 1989548"/>
                <a:gd name="connsiteY5" fmla="*/ 74124 h 1197828"/>
                <a:gd name="connsiteX6" fmla="*/ 1951577 w 1989548"/>
                <a:gd name="connsiteY6" fmla="*/ 501827 h 1197828"/>
                <a:gd name="connsiteX7" fmla="*/ 1936828 w 1989548"/>
                <a:gd name="connsiteY7" fmla="*/ 1047517 h 1197828"/>
                <a:gd name="connsiteX8" fmla="*/ 1884958 w 1989548"/>
                <a:gd name="connsiteY8" fmla="*/ 1132859 h 1197828"/>
                <a:gd name="connsiteX9" fmla="*/ 1774595 w 1989548"/>
                <a:gd name="connsiteY9" fmla="*/ 1165505 h 1197828"/>
                <a:gd name="connsiteX10" fmla="*/ 1730350 w 1989548"/>
                <a:gd name="connsiteY10" fmla="*/ 1180253 h 1197828"/>
                <a:gd name="connsiteX11" fmla="*/ 724311 w 1989548"/>
                <a:gd name="connsiteY11" fmla="*/ 1178927 h 1197828"/>
                <a:gd name="connsiteX12" fmla="*/ 608147 w 1989548"/>
                <a:gd name="connsiteY12" fmla="*/ 1183402 h 1197828"/>
                <a:gd name="connsiteX13" fmla="*/ 226015 w 1989548"/>
                <a:gd name="connsiteY13" fmla="*/ 1195001 h 1197828"/>
                <a:gd name="connsiteX14" fmla="*/ 130400 w 1989548"/>
                <a:gd name="connsiteY14" fmla="*/ 1124408 h 1197828"/>
                <a:gd name="connsiteX15" fmla="*/ 85128 w 1989548"/>
                <a:gd name="connsiteY15" fmla="*/ 1030194 h 1197828"/>
                <a:gd name="connsiteX16" fmla="*/ 72917 w 1989548"/>
                <a:gd name="connsiteY16" fmla="*/ 900034 h 1197828"/>
                <a:gd name="connsiteX17" fmla="*/ 78532 w 1989548"/>
                <a:gd name="connsiteY17" fmla="*/ 855789 h 1197828"/>
                <a:gd name="connsiteX18" fmla="*/ 57983 w 1989548"/>
                <a:gd name="connsiteY18" fmla="*/ 679305 h 1197828"/>
                <a:gd name="connsiteX19" fmla="*/ 32084 w 1989548"/>
                <a:gd name="connsiteY19" fmla="*/ 14029 h 1197828"/>
                <a:gd name="connsiteX0" fmla="*/ 32084 w 1989548"/>
                <a:gd name="connsiteY0" fmla="*/ 14029 h 1197828"/>
                <a:gd name="connsiteX1" fmla="*/ 4789 w 1989548"/>
                <a:gd name="connsiteY1" fmla="*/ 382 h 1197828"/>
                <a:gd name="connsiteX2" fmla="*/ 137524 w 1989548"/>
                <a:gd name="connsiteY2" fmla="*/ 29879 h 1197828"/>
                <a:gd name="connsiteX3" fmla="*/ 329253 w 1989548"/>
                <a:gd name="connsiteY3" fmla="*/ 382 h 1197828"/>
                <a:gd name="connsiteX4" fmla="*/ 1892582 w 1989548"/>
                <a:gd name="connsiteY4" fmla="*/ 15131 h 1197828"/>
                <a:gd name="connsiteX5" fmla="*/ 1981073 w 1989548"/>
                <a:gd name="connsiteY5" fmla="*/ 74124 h 1197828"/>
                <a:gd name="connsiteX6" fmla="*/ 1951577 w 1989548"/>
                <a:gd name="connsiteY6" fmla="*/ 501827 h 1197828"/>
                <a:gd name="connsiteX7" fmla="*/ 1936828 w 1989548"/>
                <a:gd name="connsiteY7" fmla="*/ 1047517 h 1197828"/>
                <a:gd name="connsiteX8" fmla="*/ 1884958 w 1989548"/>
                <a:gd name="connsiteY8" fmla="*/ 1132859 h 1197828"/>
                <a:gd name="connsiteX9" fmla="*/ 1774595 w 1989548"/>
                <a:gd name="connsiteY9" fmla="*/ 1165505 h 1197828"/>
                <a:gd name="connsiteX10" fmla="*/ 1730350 w 1989548"/>
                <a:gd name="connsiteY10" fmla="*/ 1180253 h 1197828"/>
                <a:gd name="connsiteX11" fmla="*/ 724311 w 1989548"/>
                <a:gd name="connsiteY11" fmla="*/ 1178927 h 1197828"/>
                <a:gd name="connsiteX12" fmla="*/ 608147 w 1989548"/>
                <a:gd name="connsiteY12" fmla="*/ 1183402 h 1197828"/>
                <a:gd name="connsiteX13" fmla="*/ 226015 w 1989548"/>
                <a:gd name="connsiteY13" fmla="*/ 1195001 h 1197828"/>
                <a:gd name="connsiteX14" fmla="*/ 130400 w 1989548"/>
                <a:gd name="connsiteY14" fmla="*/ 1124408 h 1197828"/>
                <a:gd name="connsiteX15" fmla="*/ 85128 w 1989548"/>
                <a:gd name="connsiteY15" fmla="*/ 1030194 h 1197828"/>
                <a:gd name="connsiteX16" fmla="*/ 72917 w 1989548"/>
                <a:gd name="connsiteY16" fmla="*/ 900034 h 1197828"/>
                <a:gd name="connsiteX17" fmla="*/ 68297 w 1989548"/>
                <a:gd name="connsiteY17" fmla="*/ 825081 h 1197828"/>
                <a:gd name="connsiteX18" fmla="*/ 57983 w 1989548"/>
                <a:gd name="connsiteY18" fmla="*/ 679305 h 1197828"/>
                <a:gd name="connsiteX19" fmla="*/ 32084 w 1989548"/>
                <a:gd name="connsiteY19" fmla="*/ 14029 h 1197828"/>
                <a:gd name="connsiteX0" fmla="*/ 32084 w 1989548"/>
                <a:gd name="connsiteY0" fmla="*/ 14029 h 1184192"/>
                <a:gd name="connsiteX1" fmla="*/ 4789 w 1989548"/>
                <a:gd name="connsiteY1" fmla="*/ 382 h 1184192"/>
                <a:gd name="connsiteX2" fmla="*/ 137524 w 1989548"/>
                <a:gd name="connsiteY2" fmla="*/ 29879 h 1184192"/>
                <a:gd name="connsiteX3" fmla="*/ 329253 w 1989548"/>
                <a:gd name="connsiteY3" fmla="*/ 382 h 1184192"/>
                <a:gd name="connsiteX4" fmla="*/ 1892582 w 1989548"/>
                <a:gd name="connsiteY4" fmla="*/ 15131 h 1184192"/>
                <a:gd name="connsiteX5" fmla="*/ 1981073 w 1989548"/>
                <a:gd name="connsiteY5" fmla="*/ 74124 h 1184192"/>
                <a:gd name="connsiteX6" fmla="*/ 1951577 w 1989548"/>
                <a:gd name="connsiteY6" fmla="*/ 501827 h 1184192"/>
                <a:gd name="connsiteX7" fmla="*/ 1936828 w 1989548"/>
                <a:gd name="connsiteY7" fmla="*/ 1047517 h 1184192"/>
                <a:gd name="connsiteX8" fmla="*/ 1884958 w 1989548"/>
                <a:gd name="connsiteY8" fmla="*/ 1132859 h 1184192"/>
                <a:gd name="connsiteX9" fmla="*/ 1774595 w 1989548"/>
                <a:gd name="connsiteY9" fmla="*/ 1165505 h 1184192"/>
                <a:gd name="connsiteX10" fmla="*/ 1730350 w 1989548"/>
                <a:gd name="connsiteY10" fmla="*/ 1180253 h 1184192"/>
                <a:gd name="connsiteX11" fmla="*/ 724311 w 1989548"/>
                <a:gd name="connsiteY11" fmla="*/ 1178927 h 1184192"/>
                <a:gd name="connsiteX12" fmla="*/ 608147 w 1989548"/>
                <a:gd name="connsiteY12" fmla="*/ 1183402 h 1184192"/>
                <a:gd name="connsiteX13" fmla="*/ 239663 w 1989548"/>
                <a:gd name="connsiteY13" fmla="*/ 1167705 h 1184192"/>
                <a:gd name="connsiteX14" fmla="*/ 130400 w 1989548"/>
                <a:gd name="connsiteY14" fmla="*/ 1124408 h 1184192"/>
                <a:gd name="connsiteX15" fmla="*/ 85128 w 1989548"/>
                <a:gd name="connsiteY15" fmla="*/ 1030194 h 1184192"/>
                <a:gd name="connsiteX16" fmla="*/ 72917 w 1989548"/>
                <a:gd name="connsiteY16" fmla="*/ 900034 h 1184192"/>
                <a:gd name="connsiteX17" fmla="*/ 68297 w 1989548"/>
                <a:gd name="connsiteY17" fmla="*/ 825081 h 1184192"/>
                <a:gd name="connsiteX18" fmla="*/ 57983 w 1989548"/>
                <a:gd name="connsiteY18" fmla="*/ 679305 h 1184192"/>
                <a:gd name="connsiteX19" fmla="*/ 32084 w 1989548"/>
                <a:gd name="connsiteY19" fmla="*/ 14029 h 1184192"/>
                <a:gd name="connsiteX0" fmla="*/ 32084 w 1989548"/>
                <a:gd name="connsiteY0" fmla="*/ 14029 h 1180763"/>
                <a:gd name="connsiteX1" fmla="*/ 4789 w 1989548"/>
                <a:gd name="connsiteY1" fmla="*/ 382 h 1180763"/>
                <a:gd name="connsiteX2" fmla="*/ 137524 w 1989548"/>
                <a:gd name="connsiteY2" fmla="*/ 29879 h 1180763"/>
                <a:gd name="connsiteX3" fmla="*/ 329253 w 1989548"/>
                <a:gd name="connsiteY3" fmla="*/ 382 h 1180763"/>
                <a:gd name="connsiteX4" fmla="*/ 1892582 w 1989548"/>
                <a:gd name="connsiteY4" fmla="*/ 15131 h 1180763"/>
                <a:gd name="connsiteX5" fmla="*/ 1981073 w 1989548"/>
                <a:gd name="connsiteY5" fmla="*/ 74124 h 1180763"/>
                <a:gd name="connsiteX6" fmla="*/ 1951577 w 1989548"/>
                <a:gd name="connsiteY6" fmla="*/ 501827 h 1180763"/>
                <a:gd name="connsiteX7" fmla="*/ 1936828 w 1989548"/>
                <a:gd name="connsiteY7" fmla="*/ 1047517 h 1180763"/>
                <a:gd name="connsiteX8" fmla="*/ 1884958 w 1989548"/>
                <a:gd name="connsiteY8" fmla="*/ 1132859 h 1180763"/>
                <a:gd name="connsiteX9" fmla="*/ 1774595 w 1989548"/>
                <a:gd name="connsiteY9" fmla="*/ 1165505 h 1180763"/>
                <a:gd name="connsiteX10" fmla="*/ 1730350 w 1989548"/>
                <a:gd name="connsiteY10" fmla="*/ 1180253 h 1180763"/>
                <a:gd name="connsiteX11" fmla="*/ 724311 w 1989548"/>
                <a:gd name="connsiteY11" fmla="*/ 1178927 h 1180763"/>
                <a:gd name="connsiteX12" fmla="*/ 601323 w 1989548"/>
                <a:gd name="connsiteY12" fmla="*/ 1162930 h 1180763"/>
                <a:gd name="connsiteX13" fmla="*/ 239663 w 1989548"/>
                <a:gd name="connsiteY13" fmla="*/ 1167705 h 1180763"/>
                <a:gd name="connsiteX14" fmla="*/ 130400 w 1989548"/>
                <a:gd name="connsiteY14" fmla="*/ 1124408 h 1180763"/>
                <a:gd name="connsiteX15" fmla="*/ 85128 w 1989548"/>
                <a:gd name="connsiteY15" fmla="*/ 1030194 h 1180763"/>
                <a:gd name="connsiteX16" fmla="*/ 72917 w 1989548"/>
                <a:gd name="connsiteY16" fmla="*/ 900034 h 1180763"/>
                <a:gd name="connsiteX17" fmla="*/ 68297 w 1989548"/>
                <a:gd name="connsiteY17" fmla="*/ 825081 h 1180763"/>
                <a:gd name="connsiteX18" fmla="*/ 57983 w 1989548"/>
                <a:gd name="connsiteY18" fmla="*/ 679305 h 1180763"/>
                <a:gd name="connsiteX19" fmla="*/ 32084 w 1989548"/>
                <a:gd name="connsiteY19" fmla="*/ 14029 h 1180763"/>
                <a:gd name="connsiteX0" fmla="*/ 32084 w 1989548"/>
                <a:gd name="connsiteY0" fmla="*/ 14029 h 1180253"/>
                <a:gd name="connsiteX1" fmla="*/ 4789 w 1989548"/>
                <a:gd name="connsiteY1" fmla="*/ 382 h 1180253"/>
                <a:gd name="connsiteX2" fmla="*/ 137524 w 1989548"/>
                <a:gd name="connsiteY2" fmla="*/ 29879 h 1180253"/>
                <a:gd name="connsiteX3" fmla="*/ 329253 w 1989548"/>
                <a:gd name="connsiteY3" fmla="*/ 382 h 1180253"/>
                <a:gd name="connsiteX4" fmla="*/ 1892582 w 1989548"/>
                <a:gd name="connsiteY4" fmla="*/ 15131 h 1180253"/>
                <a:gd name="connsiteX5" fmla="*/ 1981073 w 1989548"/>
                <a:gd name="connsiteY5" fmla="*/ 74124 h 1180253"/>
                <a:gd name="connsiteX6" fmla="*/ 1951577 w 1989548"/>
                <a:gd name="connsiteY6" fmla="*/ 501827 h 1180253"/>
                <a:gd name="connsiteX7" fmla="*/ 1936828 w 1989548"/>
                <a:gd name="connsiteY7" fmla="*/ 1047517 h 1180253"/>
                <a:gd name="connsiteX8" fmla="*/ 1884958 w 1989548"/>
                <a:gd name="connsiteY8" fmla="*/ 1132859 h 1180253"/>
                <a:gd name="connsiteX9" fmla="*/ 1774595 w 1989548"/>
                <a:gd name="connsiteY9" fmla="*/ 1165505 h 1180253"/>
                <a:gd name="connsiteX10" fmla="*/ 1730350 w 1989548"/>
                <a:gd name="connsiteY10" fmla="*/ 1180253 h 1180253"/>
                <a:gd name="connsiteX11" fmla="*/ 741371 w 1989548"/>
                <a:gd name="connsiteY11" fmla="*/ 1165279 h 1180253"/>
                <a:gd name="connsiteX12" fmla="*/ 601323 w 1989548"/>
                <a:gd name="connsiteY12" fmla="*/ 1162930 h 1180253"/>
                <a:gd name="connsiteX13" fmla="*/ 239663 w 1989548"/>
                <a:gd name="connsiteY13" fmla="*/ 1167705 h 1180253"/>
                <a:gd name="connsiteX14" fmla="*/ 130400 w 1989548"/>
                <a:gd name="connsiteY14" fmla="*/ 1124408 h 1180253"/>
                <a:gd name="connsiteX15" fmla="*/ 85128 w 1989548"/>
                <a:gd name="connsiteY15" fmla="*/ 1030194 h 1180253"/>
                <a:gd name="connsiteX16" fmla="*/ 72917 w 1989548"/>
                <a:gd name="connsiteY16" fmla="*/ 900034 h 1180253"/>
                <a:gd name="connsiteX17" fmla="*/ 68297 w 1989548"/>
                <a:gd name="connsiteY17" fmla="*/ 825081 h 1180253"/>
                <a:gd name="connsiteX18" fmla="*/ 57983 w 1989548"/>
                <a:gd name="connsiteY18" fmla="*/ 679305 h 1180253"/>
                <a:gd name="connsiteX19" fmla="*/ 32084 w 1989548"/>
                <a:gd name="connsiteY19" fmla="*/ 14029 h 1180253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36828 w 1989548"/>
                <a:gd name="connsiteY7" fmla="*/ 1047517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36828 w 1989548"/>
                <a:gd name="connsiteY7" fmla="*/ 1047517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53888 w 1989548"/>
                <a:gd name="connsiteY7" fmla="*/ 1037281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96750"/>
                <a:gd name="connsiteY0" fmla="*/ 14029 h 1169739"/>
                <a:gd name="connsiteX1" fmla="*/ 4789 w 1996750"/>
                <a:gd name="connsiteY1" fmla="*/ 382 h 1169739"/>
                <a:gd name="connsiteX2" fmla="*/ 137524 w 1996750"/>
                <a:gd name="connsiteY2" fmla="*/ 29879 h 1169739"/>
                <a:gd name="connsiteX3" fmla="*/ 329253 w 1996750"/>
                <a:gd name="connsiteY3" fmla="*/ 382 h 1169739"/>
                <a:gd name="connsiteX4" fmla="*/ 1892582 w 1996750"/>
                <a:gd name="connsiteY4" fmla="*/ 15131 h 1169739"/>
                <a:gd name="connsiteX5" fmla="*/ 1981073 w 1996750"/>
                <a:gd name="connsiteY5" fmla="*/ 74124 h 1169739"/>
                <a:gd name="connsiteX6" fmla="*/ 1965224 w 1996750"/>
                <a:gd name="connsiteY6" fmla="*/ 505239 h 1169739"/>
                <a:gd name="connsiteX7" fmla="*/ 1953888 w 1996750"/>
                <a:gd name="connsiteY7" fmla="*/ 1037281 h 1169739"/>
                <a:gd name="connsiteX8" fmla="*/ 1884958 w 1996750"/>
                <a:gd name="connsiteY8" fmla="*/ 1132859 h 1169739"/>
                <a:gd name="connsiteX9" fmla="*/ 1774595 w 1996750"/>
                <a:gd name="connsiteY9" fmla="*/ 1165505 h 1169739"/>
                <a:gd name="connsiteX10" fmla="*/ 1706467 w 1996750"/>
                <a:gd name="connsiteY10" fmla="*/ 1163193 h 1169739"/>
                <a:gd name="connsiteX11" fmla="*/ 741371 w 1996750"/>
                <a:gd name="connsiteY11" fmla="*/ 1165279 h 1169739"/>
                <a:gd name="connsiteX12" fmla="*/ 601323 w 1996750"/>
                <a:gd name="connsiteY12" fmla="*/ 1162930 h 1169739"/>
                <a:gd name="connsiteX13" fmla="*/ 239663 w 1996750"/>
                <a:gd name="connsiteY13" fmla="*/ 1167705 h 1169739"/>
                <a:gd name="connsiteX14" fmla="*/ 130400 w 1996750"/>
                <a:gd name="connsiteY14" fmla="*/ 1124408 h 1169739"/>
                <a:gd name="connsiteX15" fmla="*/ 85128 w 1996750"/>
                <a:gd name="connsiteY15" fmla="*/ 1030194 h 1169739"/>
                <a:gd name="connsiteX16" fmla="*/ 72917 w 1996750"/>
                <a:gd name="connsiteY16" fmla="*/ 900034 h 1169739"/>
                <a:gd name="connsiteX17" fmla="*/ 68297 w 1996750"/>
                <a:gd name="connsiteY17" fmla="*/ 825081 h 1169739"/>
                <a:gd name="connsiteX18" fmla="*/ 57983 w 1996750"/>
                <a:gd name="connsiteY18" fmla="*/ 679305 h 1169739"/>
                <a:gd name="connsiteX19" fmla="*/ 32084 w 1996750"/>
                <a:gd name="connsiteY19" fmla="*/ 14029 h 1169739"/>
                <a:gd name="connsiteX0" fmla="*/ 32084 w 1984688"/>
                <a:gd name="connsiteY0" fmla="*/ 14029 h 1169739"/>
                <a:gd name="connsiteX1" fmla="*/ 4789 w 1984688"/>
                <a:gd name="connsiteY1" fmla="*/ 382 h 1169739"/>
                <a:gd name="connsiteX2" fmla="*/ 137524 w 1984688"/>
                <a:gd name="connsiteY2" fmla="*/ 29879 h 1169739"/>
                <a:gd name="connsiteX3" fmla="*/ 329253 w 1984688"/>
                <a:gd name="connsiteY3" fmla="*/ 382 h 1169739"/>
                <a:gd name="connsiteX4" fmla="*/ 1892582 w 1984688"/>
                <a:gd name="connsiteY4" fmla="*/ 15131 h 1169739"/>
                <a:gd name="connsiteX5" fmla="*/ 1981073 w 1984688"/>
                <a:gd name="connsiteY5" fmla="*/ 74124 h 1169739"/>
                <a:gd name="connsiteX6" fmla="*/ 1965224 w 1984688"/>
                <a:gd name="connsiteY6" fmla="*/ 505239 h 1169739"/>
                <a:gd name="connsiteX7" fmla="*/ 1953888 w 1984688"/>
                <a:gd name="connsiteY7" fmla="*/ 1037281 h 1169739"/>
                <a:gd name="connsiteX8" fmla="*/ 1884958 w 1984688"/>
                <a:gd name="connsiteY8" fmla="*/ 1132859 h 1169739"/>
                <a:gd name="connsiteX9" fmla="*/ 1774595 w 1984688"/>
                <a:gd name="connsiteY9" fmla="*/ 1165505 h 1169739"/>
                <a:gd name="connsiteX10" fmla="*/ 1706467 w 1984688"/>
                <a:gd name="connsiteY10" fmla="*/ 1163193 h 1169739"/>
                <a:gd name="connsiteX11" fmla="*/ 741371 w 1984688"/>
                <a:gd name="connsiteY11" fmla="*/ 1165279 h 1169739"/>
                <a:gd name="connsiteX12" fmla="*/ 601323 w 1984688"/>
                <a:gd name="connsiteY12" fmla="*/ 1162930 h 1169739"/>
                <a:gd name="connsiteX13" fmla="*/ 239663 w 1984688"/>
                <a:gd name="connsiteY13" fmla="*/ 1167705 h 1169739"/>
                <a:gd name="connsiteX14" fmla="*/ 130400 w 1984688"/>
                <a:gd name="connsiteY14" fmla="*/ 1124408 h 1169739"/>
                <a:gd name="connsiteX15" fmla="*/ 85128 w 1984688"/>
                <a:gd name="connsiteY15" fmla="*/ 1030194 h 1169739"/>
                <a:gd name="connsiteX16" fmla="*/ 72917 w 1984688"/>
                <a:gd name="connsiteY16" fmla="*/ 900034 h 1169739"/>
                <a:gd name="connsiteX17" fmla="*/ 68297 w 1984688"/>
                <a:gd name="connsiteY17" fmla="*/ 825081 h 1169739"/>
                <a:gd name="connsiteX18" fmla="*/ 57983 w 1984688"/>
                <a:gd name="connsiteY18" fmla="*/ 679305 h 1169739"/>
                <a:gd name="connsiteX19" fmla="*/ 32084 w 1984688"/>
                <a:gd name="connsiteY19" fmla="*/ 14029 h 1169739"/>
                <a:gd name="connsiteX0" fmla="*/ 32084 w 1984688"/>
                <a:gd name="connsiteY0" fmla="*/ 14029 h 1169739"/>
                <a:gd name="connsiteX1" fmla="*/ 4789 w 1984688"/>
                <a:gd name="connsiteY1" fmla="*/ 382 h 1169739"/>
                <a:gd name="connsiteX2" fmla="*/ 137524 w 1984688"/>
                <a:gd name="connsiteY2" fmla="*/ 29879 h 1169739"/>
                <a:gd name="connsiteX3" fmla="*/ 329253 w 1984688"/>
                <a:gd name="connsiteY3" fmla="*/ 382 h 1169739"/>
                <a:gd name="connsiteX4" fmla="*/ 1892582 w 1984688"/>
                <a:gd name="connsiteY4" fmla="*/ 15131 h 1169739"/>
                <a:gd name="connsiteX5" fmla="*/ 1981073 w 1984688"/>
                <a:gd name="connsiteY5" fmla="*/ 74124 h 1169739"/>
                <a:gd name="connsiteX6" fmla="*/ 1965224 w 1984688"/>
                <a:gd name="connsiteY6" fmla="*/ 505239 h 1169739"/>
                <a:gd name="connsiteX7" fmla="*/ 1953888 w 1984688"/>
                <a:gd name="connsiteY7" fmla="*/ 1037281 h 1169739"/>
                <a:gd name="connsiteX8" fmla="*/ 1884958 w 1984688"/>
                <a:gd name="connsiteY8" fmla="*/ 1132859 h 1169739"/>
                <a:gd name="connsiteX9" fmla="*/ 1774595 w 1984688"/>
                <a:gd name="connsiteY9" fmla="*/ 1165505 h 1169739"/>
                <a:gd name="connsiteX10" fmla="*/ 1706467 w 1984688"/>
                <a:gd name="connsiteY10" fmla="*/ 1163193 h 1169739"/>
                <a:gd name="connsiteX11" fmla="*/ 741371 w 1984688"/>
                <a:gd name="connsiteY11" fmla="*/ 1165279 h 1169739"/>
                <a:gd name="connsiteX12" fmla="*/ 601323 w 1984688"/>
                <a:gd name="connsiteY12" fmla="*/ 1162930 h 1169739"/>
                <a:gd name="connsiteX13" fmla="*/ 239663 w 1984688"/>
                <a:gd name="connsiteY13" fmla="*/ 1167705 h 1169739"/>
                <a:gd name="connsiteX14" fmla="*/ 130400 w 1984688"/>
                <a:gd name="connsiteY14" fmla="*/ 1124408 h 1169739"/>
                <a:gd name="connsiteX15" fmla="*/ 85128 w 1984688"/>
                <a:gd name="connsiteY15" fmla="*/ 1030194 h 1169739"/>
                <a:gd name="connsiteX16" fmla="*/ 72917 w 1984688"/>
                <a:gd name="connsiteY16" fmla="*/ 900034 h 1169739"/>
                <a:gd name="connsiteX17" fmla="*/ 68297 w 1984688"/>
                <a:gd name="connsiteY17" fmla="*/ 825081 h 1169739"/>
                <a:gd name="connsiteX18" fmla="*/ 57983 w 1984688"/>
                <a:gd name="connsiteY18" fmla="*/ 679305 h 1169739"/>
                <a:gd name="connsiteX19" fmla="*/ 32084 w 1984688"/>
                <a:gd name="connsiteY19" fmla="*/ 14029 h 1169739"/>
                <a:gd name="connsiteX0" fmla="*/ 32084 w 1984464"/>
                <a:gd name="connsiteY0" fmla="*/ 15957 h 1171667"/>
                <a:gd name="connsiteX1" fmla="*/ 4789 w 1984464"/>
                <a:gd name="connsiteY1" fmla="*/ 2310 h 1171667"/>
                <a:gd name="connsiteX2" fmla="*/ 137524 w 1984464"/>
                <a:gd name="connsiteY2" fmla="*/ 31807 h 1171667"/>
                <a:gd name="connsiteX3" fmla="*/ 329253 w 1984464"/>
                <a:gd name="connsiteY3" fmla="*/ 2310 h 1171667"/>
                <a:gd name="connsiteX4" fmla="*/ 1895994 w 1984464"/>
                <a:gd name="connsiteY4" fmla="*/ 0 h 1171667"/>
                <a:gd name="connsiteX5" fmla="*/ 1981073 w 1984464"/>
                <a:gd name="connsiteY5" fmla="*/ 76052 h 1171667"/>
                <a:gd name="connsiteX6" fmla="*/ 1965224 w 1984464"/>
                <a:gd name="connsiteY6" fmla="*/ 507167 h 1171667"/>
                <a:gd name="connsiteX7" fmla="*/ 1953888 w 1984464"/>
                <a:gd name="connsiteY7" fmla="*/ 1039209 h 1171667"/>
                <a:gd name="connsiteX8" fmla="*/ 1884958 w 1984464"/>
                <a:gd name="connsiteY8" fmla="*/ 1134787 h 1171667"/>
                <a:gd name="connsiteX9" fmla="*/ 1774595 w 1984464"/>
                <a:gd name="connsiteY9" fmla="*/ 1167433 h 1171667"/>
                <a:gd name="connsiteX10" fmla="*/ 1706467 w 1984464"/>
                <a:gd name="connsiteY10" fmla="*/ 1165121 h 1171667"/>
                <a:gd name="connsiteX11" fmla="*/ 741371 w 1984464"/>
                <a:gd name="connsiteY11" fmla="*/ 1167207 h 1171667"/>
                <a:gd name="connsiteX12" fmla="*/ 601323 w 1984464"/>
                <a:gd name="connsiteY12" fmla="*/ 1164858 h 1171667"/>
                <a:gd name="connsiteX13" fmla="*/ 239663 w 1984464"/>
                <a:gd name="connsiteY13" fmla="*/ 1169633 h 1171667"/>
                <a:gd name="connsiteX14" fmla="*/ 130400 w 1984464"/>
                <a:gd name="connsiteY14" fmla="*/ 1126336 h 1171667"/>
                <a:gd name="connsiteX15" fmla="*/ 85128 w 1984464"/>
                <a:gd name="connsiteY15" fmla="*/ 1032122 h 1171667"/>
                <a:gd name="connsiteX16" fmla="*/ 72917 w 1984464"/>
                <a:gd name="connsiteY16" fmla="*/ 901962 h 1171667"/>
                <a:gd name="connsiteX17" fmla="*/ 68297 w 1984464"/>
                <a:gd name="connsiteY17" fmla="*/ 827009 h 1171667"/>
                <a:gd name="connsiteX18" fmla="*/ 57983 w 1984464"/>
                <a:gd name="connsiteY18" fmla="*/ 681233 h 1171667"/>
                <a:gd name="connsiteX19" fmla="*/ 32084 w 1984464"/>
                <a:gd name="connsiteY19" fmla="*/ 15957 h 1171667"/>
                <a:gd name="connsiteX0" fmla="*/ 32084 w 1984464"/>
                <a:gd name="connsiteY0" fmla="*/ 15957 h 1171667"/>
                <a:gd name="connsiteX1" fmla="*/ 4789 w 1984464"/>
                <a:gd name="connsiteY1" fmla="*/ 2310 h 1171667"/>
                <a:gd name="connsiteX2" fmla="*/ 137524 w 1984464"/>
                <a:gd name="connsiteY2" fmla="*/ 14747 h 1171667"/>
                <a:gd name="connsiteX3" fmla="*/ 329253 w 1984464"/>
                <a:gd name="connsiteY3" fmla="*/ 2310 h 1171667"/>
                <a:gd name="connsiteX4" fmla="*/ 1895994 w 1984464"/>
                <a:gd name="connsiteY4" fmla="*/ 0 h 1171667"/>
                <a:gd name="connsiteX5" fmla="*/ 1981073 w 1984464"/>
                <a:gd name="connsiteY5" fmla="*/ 76052 h 1171667"/>
                <a:gd name="connsiteX6" fmla="*/ 1965224 w 1984464"/>
                <a:gd name="connsiteY6" fmla="*/ 507167 h 1171667"/>
                <a:gd name="connsiteX7" fmla="*/ 1953888 w 1984464"/>
                <a:gd name="connsiteY7" fmla="*/ 1039209 h 1171667"/>
                <a:gd name="connsiteX8" fmla="*/ 1884958 w 1984464"/>
                <a:gd name="connsiteY8" fmla="*/ 1134787 h 1171667"/>
                <a:gd name="connsiteX9" fmla="*/ 1774595 w 1984464"/>
                <a:gd name="connsiteY9" fmla="*/ 1167433 h 1171667"/>
                <a:gd name="connsiteX10" fmla="*/ 1706467 w 1984464"/>
                <a:gd name="connsiteY10" fmla="*/ 1165121 h 1171667"/>
                <a:gd name="connsiteX11" fmla="*/ 741371 w 1984464"/>
                <a:gd name="connsiteY11" fmla="*/ 1167207 h 1171667"/>
                <a:gd name="connsiteX12" fmla="*/ 601323 w 1984464"/>
                <a:gd name="connsiteY12" fmla="*/ 1164858 h 1171667"/>
                <a:gd name="connsiteX13" fmla="*/ 239663 w 1984464"/>
                <a:gd name="connsiteY13" fmla="*/ 1169633 h 1171667"/>
                <a:gd name="connsiteX14" fmla="*/ 130400 w 1984464"/>
                <a:gd name="connsiteY14" fmla="*/ 1126336 h 1171667"/>
                <a:gd name="connsiteX15" fmla="*/ 85128 w 1984464"/>
                <a:gd name="connsiteY15" fmla="*/ 1032122 h 1171667"/>
                <a:gd name="connsiteX16" fmla="*/ 72917 w 1984464"/>
                <a:gd name="connsiteY16" fmla="*/ 901962 h 1171667"/>
                <a:gd name="connsiteX17" fmla="*/ 68297 w 1984464"/>
                <a:gd name="connsiteY17" fmla="*/ 827009 h 1171667"/>
                <a:gd name="connsiteX18" fmla="*/ 57983 w 1984464"/>
                <a:gd name="connsiteY18" fmla="*/ 681233 h 1171667"/>
                <a:gd name="connsiteX19" fmla="*/ 32084 w 1984464"/>
                <a:gd name="connsiteY19" fmla="*/ 15957 h 1171667"/>
                <a:gd name="connsiteX0" fmla="*/ 124 w 1952504"/>
                <a:gd name="connsiteY0" fmla="*/ 55326 h 1211036"/>
                <a:gd name="connsiteX1" fmla="*/ 20596 w 1952504"/>
                <a:gd name="connsiteY1" fmla="*/ 38267 h 1211036"/>
                <a:gd name="connsiteX2" fmla="*/ 105564 w 1952504"/>
                <a:gd name="connsiteY2" fmla="*/ 54116 h 1211036"/>
                <a:gd name="connsiteX3" fmla="*/ 297293 w 1952504"/>
                <a:gd name="connsiteY3" fmla="*/ 41679 h 1211036"/>
                <a:gd name="connsiteX4" fmla="*/ 1864034 w 1952504"/>
                <a:gd name="connsiteY4" fmla="*/ 39369 h 1211036"/>
                <a:gd name="connsiteX5" fmla="*/ 1949113 w 1952504"/>
                <a:gd name="connsiteY5" fmla="*/ 115421 h 1211036"/>
                <a:gd name="connsiteX6" fmla="*/ 1933264 w 1952504"/>
                <a:gd name="connsiteY6" fmla="*/ 546536 h 1211036"/>
                <a:gd name="connsiteX7" fmla="*/ 1921928 w 1952504"/>
                <a:gd name="connsiteY7" fmla="*/ 1078578 h 1211036"/>
                <a:gd name="connsiteX8" fmla="*/ 1852998 w 1952504"/>
                <a:gd name="connsiteY8" fmla="*/ 1174156 h 1211036"/>
                <a:gd name="connsiteX9" fmla="*/ 1742635 w 1952504"/>
                <a:gd name="connsiteY9" fmla="*/ 1206802 h 1211036"/>
                <a:gd name="connsiteX10" fmla="*/ 1674507 w 1952504"/>
                <a:gd name="connsiteY10" fmla="*/ 1204490 h 1211036"/>
                <a:gd name="connsiteX11" fmla="*/ 709411 w 1952504"/>
                <a:gd name="connsiteY11" fmla="*/ 1206576 h 1211036"/>
                <a:gd name="connsiteX12" fmla="*/ 569363 w 1952504"/>
                <a:gd name="connsiteY12" fmla="*/ 1204227 h 1211036"/>
                <a:gd name="connsiteX13" fmla="*/ 207703 w 1952504"/>
                <a:gd name="connsiteY13" fmla="*/ 1209002 h 1211036"/>
                <a:gd name="connsiteX14" fmla="*/ 98440 w 1952504"/>
                <a:gd name="connsiteY14" fmla="*/ 1165705 h 1211036"/>
                <a:gd name="connsiteX15" fmla="*/ 53168 w 1952504"/>
                <a:gd name="connsiteY15" fmla="*/ 1071491 h 1211036"/>
                <a:gd name="connsiteX16" fmla="*/ 40957 w 1952504"/>
                <a:gd name="connsiteY16" fmla="*/ 941331 h 1211036"/>
                <a:gd name="connsiteX17" fmla="*/ 36337 w 1952504"/>
                <a:gd name="connsiteY17" fmla="*/ 866378 h 1211036"/>
                <a:gd name="connsiteX18" fmla="*/ 26023 w 1952504"/>
                <a:gd name="connsiteY18" fmla="*/ 720602 h 1211036"/>
                <a:gd name="connsiteX19" fmla="*/ 124 w 1952504"/>
                <a:gd name="connsiteY19" fmla="*/ 55326 h 1211036"/>
                <a:gd name="connsiteX0" fmla="*/ 124 w 1952504"/>
                <a:gd name="connsiteY0" fmla="*/ 55326 h 1211036"/>
                <a:gd name="connsiteX1" fmla="*/ 20596 w 1952504"/>
                <a:gd name="connsiteY1" fmla="*/ 38267 h 1211036"/>
                <a:gd name="connsiteX2" fmla="*/ 105564 w 1952504"/>
                <a:gd name="connsiteY2" fmla="*/ 54116 h 1211036"/>
                <a:gd name="connsiteX3" fmla="*/ 297293 w 1952504"/>
                <a:gd name="connsiteY3" fmla="*/ 41679 h 1211036"/>
                <a:gd name="connsiteX4" fmla="*/ 1864034 w 1952504"/>
                <a:gd name="connsiteY4" fmla="*/ 39369 h 1211036"/>
                <a:gd name="connsiteX5" fmla="*/ 1949113 w 1952504"/>
                <a:gd name="connsiteY5" fmla="*/ 109445 h 1211036"/>
                <a:gd name="connsiteX6" fmla="*/ 1933264 w 1952504"/>
                <a:gd name="connsiteY6" fmla="*/ 546536 h 1211036"/>
                <a:gd name="connsiteX7" fmla="*/ 1921928 w 1952504"/>
                <a:gd name="connsiteY7" fmla="*/ 1078578 h 1211036"/>
                <a:gd name="connsiteX8" fmla="*/ 1852998 w 1952504"/>
                <a:gd name="connsiteY8" fmla="*/ 1174156 h 1211036"/>
                <a:gd name="connsiteX9" fmla="*/ 1742635 w 1952504"/>
                <a:gd name="connsiteY9" fmla="*/ 1206802 h 1211036"/>
                <a:gd name="connsiteX10" fmla="*/ 1674507 w 1952504"/>
                <a:gd name="connsiteY10" fmla="*/ 1204490 h 1211036"/>
                <a:gd name="connsiteX11" fmla="*/ 709411 w 1952504"/>
                <a:gd name="connsiteY11" fmla="*/ 1206576 h 1211036"/>
                <a:gd name="connsiteX12" fmla="*/ 569363 w 1952504"/>
                <a:gd name="connsiteY12" fmla="*/ 1204227 h 1211036"/>
                <a:gd name="connsiteX13" fmla="*/ 207703 w 1952504"/>
                <a:gd name="connsiteY13" fmla="*/ 1209002 h 1211036"/>
                <a:gd name="connsiteX14" fmla="*/ 98440 w 1952504"/>
                <a:gd name="connsiteY14" fmla="*/ 1165705 h 1211036"/>
                <a:gd name="connsiteX15" fmla="*/ 53168 w 1952504"/>
                <a:gd name="connsiteY15" fmla="*/ 1071491 h 1211036"/>
                <a:gd name="connsiteX16" fmla="*/ 40957 w 1952504"/>
                <a:gd name="connsiteY16" fmla="*/ 941331 h 1211036"/>
                <a:gd name="connsiteX17" fmla="*/ 36337 w 1952504"/>
                <a:gd name="connsiteY17" fmla="*/ 866378 h 1211036"/>
                <a:gd name="connsiteX18" fmla="*/ 26023 w 1952504"/>
                <a:gd name="connsiteY18" fmla="*/ 720602 h 1211036"/>
                <a:gd name="connsiteX19" fmla="*/ 124 w 1952504"/>
                <a:gd name="connsiteY19" fmla="*/ 55326 h 1211036"/>
                <a:gd name="connsiteX0" fmla="*/ 124 w 1955521"/>
                <a:gd name="connsiteY0" fmla="*/ 55326 h 1211036"/>
                <a:gd name="connsiteX1" fmla="*/ 20596 w 1955521"/>
                <a:gd name="connsiteY1" fmla="*/ 38267 h 1211036"/>
                <a:gd name="connsiteX2" fmla="*/ 105564 w 1955521"/>
                <a:gd name="connsiteY2" fmla="*/ 54116 h 1211036"/>
                <a:gd name="connsiteX3" fmla="*/ 297293 w 1955521"/>
                <a:gd name="connsiteY3" fmla="*/ 41679 h 1211036"/>
                <a:gd name="connsiteX4" fmla="*/ 1864034 w 1955521"/>
                <a:gd name="connsiteY4" fmla="*/ 39369 h 1211036"/>
                <a:gd name="connsiteX5" fmla="*/ 1949113 w 1955521"/>
                <a:gd name="connsiteY5" fmla="*/ 109445 h 1211036"/>
                <a:gd name="connsiteX6" fmla="*/ 1945217 w 1955521"/>
                <a:gd name="connsiteY6" fmla="*/ 546536 h 1211036"/>
                <a:gd name="connsiteX7" fmla="*/ 1921928 w 1955521"/>
                <a:gd name="connsiteY7" fmla="*/ 1078578 h 1211036"/>
                <a:gd name="connsiteX8" fmla="*/ 1852998 w 1955521"/>
                <a:gd name="connsiteY8" fmla="*/ 1174156 h 1211036"/>
                <a:gd name="connsiteX9" fmla="*/ 1742635 w 1955521"/>
                <a:gd name="connsiteY9" fmla="*/ 1206802 h 1211036"/>
                <a:gd name="connsiteX10" fmla="*/ 1674507 w 1955521"/>
                <a:gd name="connsiteY10" fmla="*/ 1204490 h 1211036"/>
                <a:gd name="connsiteX11" fmla="*/ 709411 w 1955521"/>
                <a:gd name="connsiteY11" fmla="*/ 1206576 h 1211036"/>
                <a:gd name="connsiteX12" fmla="*/ 569363 w 1955521"/>
                <a:gd name="connsiteY12" fmla="*/ 1204227 h 1211036"/>
                <a:gd name="connsiteX13" fmla="*/ 207703 w 1955521"/>
                <a:gd name="connsiteY13" fmla="*/ 1209002 h 1211036"/>
                <a:gd name="connsiteX14" fmla="*/ 98440 w 1955521"/>
                <a:gd name="connsiteY14" fmla="*/ 1165705 h 1211036"/>
                <a:gd name="connsiteX15" fmla="*/ 53168 w 1955521"/>
                <a:gd name="connsiteY15" fmla="*/ 1071491 h 1211036"/>
                <a:gd name="connsiteX16" fmla="*/ 40957 w 1955521"/>
                <a:gd name="connsiteY16" fmla="*/ 941331 h 1211036"/>
                <a:gd name="connsiteX17" fmla="*/ 36337 w 1955521"/>
                <a:gd name="connsiteY17" fmla="*/ 866378 h 1211036"/>
                <a:gd name="connsiteX18" fmla="*/ 26023 w 1955521"/>
                <a:gd name="connsiteY18" fmla="*/ 720602 h 1211036"/>
                <a:gd name="connsiteX19" fmla="*/ 124 w 1955521"/>
                <a:gd name="connsiteY19" fmla="*/ 55326 h 1211036"/>
                <a:gd name="connsiteX0" fmla="*/ 124 w 1960163"/>
                <a:gd name="connsiteY0" fmla="*/ 55326 h 1211036"/>
                <a:gd name="connsiteX1" fmla="*/ 20596 w 1960163"/>
                <a:gd name="connsiteY1" fmla="*/ 38267 h 1211036"/>
                <a:gd name="connsiteX2" fmla="*/ 105564 w 1960163"/>
                <a:gd name="connsiteY2" fmla="*/ 54116 h 1211036"/>
                <a:gd name="connsiteX3" fmla="*/ 297293 w 1960163"/>
                <a:gd name="connsiteY3" fmla="*/ 41679 h 1211036"/>
                <a:gd name="connsiteX4" fmla="*/ 1864034 w 1960163"/>
                <a:gd name="connsiteY4" fmla="*/ 39369 h 1211036"/>
                <a:gd name="connsiteX5" fmla="*/ 1955089 w 1960163"/>
                <a:gd name="connsiteY5" fmla="*/ 55657 h 1211036"/>
                <a:gd name="connsiteX6" fmla="*/ 1945217 w 1960163"/>
                <a:gd name="connsiteY6" fmla="*/ 546536 h 1211036"/>
                <a:gd name="connsiteX7" fmla="*/ 1921928 w 1960163"/>
                <a:gd name="connsiteY7" fmla="*/ 1078578 h 1211036"/>
                <a:gd name="connsiteX8" fmla="*/ 1852998 w 1960163"/>
                <a:gd name="connsiteY8" fmla="*/ 1174156 h 1211036"/>
                <a:gd name="connsiteX9" fmla="*/ 1742635 w 1960163"/>
                <a:gd name="connsiteY9" fmla="*/ 1206802 h 1211036"/>
                <a:gd name="connsiteX10" fmla="*/ 1674507 w 1960163"/>
                <a:gd name="connsiteY10" fmla="*/ 1204490 h 1211036"/>
                <a:gd name="connsiteX11" fmla="*/ 709411 w 1960163"/>
                <a:gd name="connsiteY11" fmla="*/ 1206576 h 1211036"/>
                <a:gd name="connsiteX12" fmla="*/ 569363 w 1960163"/>
                <a:gd name="connsiteY12" fmla="*/ 1204227 h 1211036"/>
                <a:gd name="connsiteX13" fmla="*/ 207703 w 1960163"/>
                <a:gd name="connsiteY13" fmla="*/ 1209002 h 1211036"/>
                <a:gd name="connsiteX14" fmla="*/ 98440 w 1960163"/>
                <a:gd name="connsiteY14" fmla="*/ 1165705 h 1211036"/>
                <a:gd name="connsiteX15" fmla="*/ 53168 w 1960163"/>
                <a:gd name="connsiteY15" fmla="*/ 1071491 h 1211036"/>
                <a:gd name="connsiteX16" fmla="*/ 40957 w 1960163"/>
                <a:gd name="connsiteY16" fmla="*/ 941331 h 1211036"/>
                <a:gd name="connsiteX17" fmla="*/ 36337 w 1960163"/>
                <a:gd name="connsiteY17" fmla="*/ 866378 h 1211036"/>
                <a:gd name="connsiteX18" fmla="*/ 26023 w 1960163"/>
                <a:gd name="connsiteY18" fmla="*/ 720602 h 1211036"/>
                <a:gd name="connsiteX19" fmla="*/ 124 w 1960163"/>
                <a:gd name="connsiteY19" fmla="*/ 55326 h 1211036"/>
                <a:gd name="connsiteX0" fmla="*/ 124 w 1972256"/>
                <a:gd name="connsiteY0" fmla="*/ 55326 h 1211036"/>
                <a:gd name="connsiteX1" fmla="*/ 20596 w 1972256"/>
                <a:gd name="connsiteY1" fmla="*/ 38267 h 1211036"/>
                <a:gd name="connsiteX2" fmla="*/ 105564 w 1972256"/>
                <a:gd name="connsiteY2" fmla="*/ 54116 h 1211036"/>
                <a:gd name="connsiteX3" fmla="*/ 297293 w 1972256"/>
                <a:gd name="connsiteY3" fmla="*/ 41679 h 1211036"/>
                <a:gd name="connsiteX4" fmla="*/ 1864034 w 1972256"/>
                <a:gd name="connsiteY4" fmla="*/ 39369 h 1211036"/>
                <a:gd name="connsiteX5" fmla="*/ 1955089 w 1972256"/>
                <a:gd name="connsiteY5" fmla="*/ 55657 h 1211036"/>
                <a:gd name="connsiteX6" fmla="*/ 1945217 w 1972256"/>
                <a:gd name="connsiteY6" fmla="*/ 546536 h 1211036"/>
                <a:gd name="connsiteX7" fmla="*/ 1921928 w 1972256"/>
                <a:gd name="connsiteY7" fmla="*/ 1078578 h 1211036"/>
                <a:gd name="connsiteX8" fmla="*/ 1852998 w 1972256"/>
                <a:gd name="connsiteY8" fmla="*/ 1174156 h 1211036"/>
                <a:gd name="connsiteX9" fmla="*/ 1742635 w 1972256"/>
                <a:gd name="connsiteY9" fmla="*/ 1206802 h 1211036"/>
                <a:gd name="connsiteX10" fmla="*/ 1674507 w 1972256"/>
                <a:gd name="connsiteY10" fmla="*/ 1204490 h 1211036"/>
                <a:gd name="connsiteX11" fmla="*/ 709411 w 1972256"/>
                <a:gd name="connsiteY11" fmla="*/ 1206576 h 1211036"/>
                <a:gd name="connsiteX12" fmla="*/ 569363 w 1972256"/>
                <a:gd name="connsiteY12" fmla="*/ 1204227 h 1211036"/>
                <a:gd name="connsiteX13" fmla="*/ 207703 w 1972256"/>
                <a:gd name="connsiteY13" fmla="*/ 1209002 h 1211036"/>
                <a:gd name="connsiteX14" fmla="*/ 98440 w 1972256"/>
                <a:gd name="connsiteY14" fmla="*/ 1165705 h 1211036"/>
                <a:gd name="connsiteX15" fmla="*/ 53168 w 1972256"/>
                <a:gd name="connsiteY15" fmla="*/ 1071491 h 1211036"/>
                <a:gd name="connsiteX16" fmla="*/ 40957 w 1972256"/>
                <a:gd name="connsiteY16" fmla="*/ 941331 h 1211036"/>
                <a:gd name="connsiteX17" fmla="*/ 36337 w 1972256"/>
                <a:gd name="connsiteY17" fmla="*/ 866378 h 1211036"/>
                <a:gd name="connsiteX18" fmla="*/ 26023 w 1972256"/>
                <a:gd name="connsiteY18" fmla="*/ 720602 h 1211036"/>
                <a:gd name="connsiteX19" fmla="*/ 124 w 1972256"/>
                <a:gd name="connsiteY19" fmla="*/ 55326 h 1211036"/>
                <a:gd name="connsiteX0" fmla="*/ 124 w 1955091"/>
                <a:gd name="connsiteY0" fmla="*/ 55326 h 1211036"/>
                <a:gd name="connsiteX1" fmla="*/ 20596 w 1955091"/>
                <a:gd name="connsiteY1" fmla="*/ 38267 h 1211036"/>
                <a:gd name="connsiteX2" fmla="*/ 105564 w 1955091"/>
                <a:gd name="connsiteY2" fmla="*/ 54116 h 1211036"/>
                <a:gd name="connsiteX3" fmla="*/ 297293 w 1955091"/>
                <a:gd name="connsiteY3" fmla="*/ 41679 h 1211036"/>
                <a:gd name="connsiteX4" fmla="*/ 1864034 w 1955091"/>
                <a:gd name="connsiteY4" fmla="*/ 39369 h 1211036"/>
                <a:gd name="connsiteX5" fmla="*/ 1955089 w 1955091"/>
                <a:gd name="connsiteY5" fmla="*/ 55657 h 1211036"/>
                <a:gd name="connsiteX6" fmla="*/ 1945217 w 1955091"/>
                <a:gd name="connsiteY6" fmla="*/ 546536 h 1211036"/>
                <a:gd name="connsiteX7" fmla="*/ 1921928 w 1955091"/>
                <a:gd name="connsiteY7" fmla="*/ 1078578 h 1211036"/>
                <a:gd name="connsiteX8" fmla="*/ 1852998 w 1955091"/>
                <a:gd name="connsiteY8" fmla="*/ 1174156 h 1211036"/>
                <a:gd name="connsiteX9" fmla="*/ 1742635 w 1955091"/>
                <a:gd name="connsiteY9" fmla="*/ 1206802 h 1211036"/>
                <a:gd name="connsiteX10" fmla="*/ 1674507 w 1955091"/>
                <a:gd name="connsiteY10" fmla="*/ 1204490 h 1211036"/>
                <a:gd name="connsiteX11" fmla="*/ 709411 w 1955091"/>
                <a:gd name="connsiteY11" fmla="*/ 1206576 h 1211036"/>
                <a:gd name="connsiteX12" fmla="*/ 569363 w 1955091"/>
                <a:gd name="connsiteY12" fmla="*/ 1204227 h 1211036"/>
                <a:gd name="connsiteX13" fmla="*/ 207703 w 1955091"/>
                <a:gd name="connsiteY13" fmla="*/ 1209002 h 1211036"/>
                <a:gd name="connsiteX14" fmla="*/ 98440 w 1955091"/>
                <a:gd name="connsiteY14" fmla="*/ 1165705 h 1211036"/>
                <a:gd name="connsiteX15" fmla="*/ 53168 w 1955091"/>
                <a:gd name="connsiteY15" fmla="*/ 1071491 h 1211036"/>
                <a:gd name="connsiteX16" fmla="*/ 40957 w 1955091"/>
                <a:gd name="connsiteY16" fmla="*/ 941331 h 1211036"/>
                <a:gd name="connsiteX17" fmla="*/ 36337 w 1955091"/>
                <a:gd name="connsiteY17" fmla="*/ 866378 h 1211036"/>
                <a:gd name="connsiteX18" fmla="*/ 26023 w 1955091"/>
                <a:gd name="connsiteY18" fmla="*/ 720602 h 1211036"/>
                <a:gd name="connsiteX19" fmla="*/ 124 w 1955091"/>
                <a:gd name="connsiteY19" fmla="*/ 55326 h 1211036"/>
                <a:gd name="connsiteX0" fmla="*/ 124 w 1955089"/>
                <a:gd name="connsiteY0" fmla="*/ 55326 h 1211036"/>
                <a:gd name="connsiteX1" fmla="*/ 20596 w 1955089"/>
                <a:gd name="connsiteY1" fmla="*/ 38267 h 1211036"/>
                <a:gd name="connsiteX2" fmla="*/ 105564 w 1955089"/>
                <a:gd name="connsiteY2" fmla="*/ 54116 h 1211036"/>
                <a:gd name="connsiteX3" fmla="*/ 297293 w 1955089"/>
                <a:gd name="connsiteY3" fmla="*/ 41679 h 1211036"/>
                <a:gd name="connsiteX4" fmla="*/ 1490654 w 1955089"/>
                <a:gd name="connsiteY4" fmla="*/ 43179 h 1211036"/>
                <a:gd name="connsiteX5" fmla="*/ 1955089 w 1955089"/>
                <a:gd name="connsiteY5" fmla="*/ 55657 h 1211036"/>
                <a:gd name="connsiteX6" fmla="*/ 1945217 w 1955089"/>
                <a:gd name="connsiteY6" fmla="*/ 546536 h 1211036"/>
                <a:gd name="connsiteX7" fmla="*/ 1921928 w 1955089"/>
                <a:gd name="connsiteY7" fmla="*/ 1078578 h 1211036"/>
                <a:gd name="connsiteX8" fmla="*/ 1852998 w 1955089"/>
                <a:gd name="connsiteY8" fmla="*/ 1174156 h 1211036"/>
                <a:gd name="connsiteX9" fmla="*/ 1742635 w 1955089"/>
                <a:gd name="connsiteY9" fmla="*/ 1206802 h 1211036"/>
                <a:gd name="connsiteX10" fmla="*/ 1674507 w 1955089"/>
                <a:gd name="connsiteY10" fmla="*/ 1204490 h 1211036"/>
                <a:gd name="connsiteX11" fmla="*/ 709411 w 1955089"/>
                <a:gd name="connsiteY11" fmla="*/ 1206576 h 1211036"/>
                <a:gd name="connsiteX12" fmla="*/ 569363 w 1955089"/>
                <a:gd name="connsiteY12" fmla="*/ 1204227 h 1211036"/>
                <a:gd name="connsiteX13" fmla="*/ 207703 w 1955089"/>
                <a:gd name="connsiteY13" fmla="*/ 1209002 h 1211036"/>
                <a:gd name="connsiteX14" fmla="*/ 98440 w 1955089"/>
                <a:gd name="connsiteY14" fmla="*/ 1165705 h 1211036"/>
                <a:gd name="connsiteX15" fmla="*/ 53168 w 1955089"/>
                <a:gd name="connsiteY15" fmla="*/ 1071491 h 1211036"/>
                <a:gd name="connsiteX16" fmla="*/ 40957 w 1955089"/>
                <a:gd name="connsiteY16" fmla="*/ 941331 h 1211036"/>
                <a:gd name="connsiteX17" fmla="*/ 36337 w 1955089"/>
                <a:gd name="connsiteY17" fmla="*/ 866378 h 1211036"/>
                <a:gd name="connsiteX18" fmla="*/ 26023 w 1955089"/>
                <a:gd name="connsiteY18" fmla="*/ 720602 h 1211036"/>
                <a:gd name="connsiteX19" fmla="*/ 124 w 1955089"/>
                <a:gd name="connsiteY19" fmla="*/ 55326 h 1211036"/>
                <a:gd name="connsiteX0" fmla="*/ 124 w 1955089"/>
                <a:gd name="connsiteY0" fmla="*/ 55326 h 1211036"/>
                <a:gd name="connsiteX1" fmla="*/ 20596 w 1955089"/>
                <a:gd name="connsiteY1" fmla="*/ 38267 h 1211036"/>
                <a:gd name="connsiteX2" fmla="*/ 105564 w 1955089"/>
                <a:gd name="connsiteY2" fmla="*/ 54116 h 1211036"/>
                <a:gd name="connsiteX3" fmla="*/ 544943 w 1955089"/>
                <a:gd name="connsiteY3" fmla="*/ 37869 h 1211036"/>
                <a:gd name="connsiteX4" fmla="*/ 1490654 w 1955089"/>
                <a:gd name="connsiteY4" fmla="*/ 43179 h 1211036"/>
                <a:gd name="connsiteX5" fmla="*/ 1955089 w 1955089"/>
                <a:gd name="connsiteY5" fmla="*/ 55657 h 1211036"/>
                <a:gd name="connsiteX6" fmla="*/ 1945217 w 1955089"/>
                <a:gd name="connsiteY6" fmla="*/ 546536 h 1211036"/>
                <a:gd name="connsiteX7" fmla="*/ 1921928 w 1955089"/>
                <a:gd name="connsiteY7" fmla="*/ 1078578 h 1211036"/>
                <a:gd name="connsiteX8" fmla="*/ 1852998 w 1955089"/>
                <a:gd name="connsiteY8" fmla="*/ 1174156 h 1211036"/>
                <a:gd name="connsiteX9" fmla="*/ 1742635 w 1955089"/>
                <a:gd name="connsiteY9" fmla="*/ 1206802 h 1211036"/>
                <a:gd name="connsiteX10" fmla="*/ 1674507 w 1955089"/>
                <a:gd name="connsiteY10" fmla="*/ 1204490 h 1211036"/>
                <a:gd name="connsiteX11" fmla="*/ 709411 w 1955089"/>
                <a:gd name="connsiteY11" fmla="*/ 1206576 h 1211036"/>
                <a:gd name="connsiteX12" fmla="*/ 569363 w 1955089"/>
                <a:gd name="connsiteY12" fmla="*/ 1204227 h 1211036"/>
                <a:gd name="connsiteX13" fmla="*/ 207703 w 1955089"/>
                <a:gd name="connsiteY13" fmla="*/ 1209002 h 1211036"/>
                <a:gd name="connsiteX14" fmla="*/ 98440 w 1955089"/>
                <a:gd name="connsiteY14" fmla="*/ 1165705 h 1211036"/>
                <a:gd name="connsiteX15" fmla="*/ 53168 w 1955089"/>
                <a:gd name="connsiteY15" fmla="*/ 1071491 h 1211036"/>
                <a:gd name="connsiteX16" fmla="*/ 40957 w 1955089"/>
                <a:gd name="connsiteY16" fmla="*/ 941331 h 1211036"/>
                <a:gd name="connsiteX17" fmla="*/ 36337 w 1955089"/>
                <a:gd name="connsiteY17" fmla="*/ 866378 h 1211036"/>
                <a:gd name="connsiteX18" fmla="*/ 26023 w 1955089"/>
                <a:gd name="connsiteY18" fmla="*/ 720602 h 1211036"/>
                <a:gd name="connsiteX19" fmla="*/ 124 w 1955089"/>
                <a:gd name="connsiteY19" fmla="*/ 55326 h 1211036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492990 w 1957425"/>
                <a:gd name="connsiteY4" fmla="*/ 4269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7366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504420 w 1957425"/>
                <a:gd name="connsiteY4" fmla="*/ 2745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7366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504420 w 1957425"/>
                <a:gd name="connsiteY4" fmla="*/ 2745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8128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957425" h="1210548">
                  <a:moveTo>
                    <a:pt x="2460" y="54838"/>
                  </a:moveTo>
                  <a:cubicBezTo>
                    <a:pt x="1556" y="-58884"/>
                    <a:pt x="-9246" y="39886"/>
                    <a:pt x="22932" y="37779"/>
                  </a:cubicBezTo>
                  <a:cubicBezTo>
                    <a:pt x="55110" y="35672"/>
                    <a:pt x="108139" y="42264"/>
                    <a:pt x="195530" y="42198"/>
                  </a:cubicBezTo>
                  <a:cubicBezTo>
                    <a:pt x="282921" y="42132"/>
                    <a:pt x="483064" y="53435"/>
                    <a:pt x="547279" y="37381"/>
                  </a:cubicBezTo>
                  <a:cubicBezTo>
                    <a:pt x="1855024" y="70075"/>
                    <a:pt x="727839" y="57319"/>
                    <a:pt x="1504420" y="27451"/>
                  </a:cubicBezTo>
                  <a:cubicBezTo>
                    <a:pt x="1543749" y="37283"/>
                    <a:pt x="1957861" y="26953"/>
                    <a:pt x="1957425" y="55169"/>
                  </a:cubicBezTo>
                  <a:cubicBezTo>
                    <a:pt x="1956634" y="106386"/>
                    <a:pt x="1953847" y="400918"/>
                    <a:pt x="1947553" y="546048"/>
                  </a:cubicBezTo>
                  <a:cubicBezTo>
                    <a:pt x="1958544" y="772731"/>
                    <a:pt x="1939634" y="972217"/>
                    <a:pt x="1924264" y="1078090"/>
                  </a:cubicBezTo>
                  <a:cubicBezTo>
                    <a:pt x="1908894" y="1183963"/>
                    <a:pt x="1885216" y="1159917"/>
                    <a:pt x="1855334" y="1181288"/>
                  </a:cubicBezTo>
                  <a:cubicBezTo>
                    <a:pt x="1825452" y="1202659"/>
                    <a:pt x="1789216" y="1201398"/>
                    <a:pt x="1744971" y="1206314"/>
                  </a:cubicBezTo>
                  <a:cubicBezTo>
                    <a:pt x="1730223" y="1211230"/>
                    <a:pt x="1835399" y="1207452"/>
                    <a:pt x="1676843" y="1204002"/>
                  </a:cubicBezTo>
                  <a:cubicBezTo>
                    <a:pt x="1355219" y="1197004"/>
                    <a:pt x="1033446" y="1205393"/>
                    <a:pt x="711747" y="1206088"/>
                  </a:cubicBezTo>
                  <a:cubicBezTo>
                    <a:pt x="696999" y="1211004"/>
                    <a:pt x="655317" y="1203335"/>
                    <a:pt x="571699" y="1203739"/>
                  </a:cubicBezTo>
                  <a:cubicBezTo>
                    <a:pt x="488081" y="1204143"/>
                    <a:pt x="288526" y="1214934"/>
                    <a:pt x="210039" y="1208514"/>
                  </a:cubicBezTo>
                  <a:cubicBezTo>
                    <a:pt x="131552" y="1202094"/>
                    <a:pt x="126532" y="1188135"/>
                    <a:pt x="100776" y="1165217"/>
                  </a:cubicBezTo>
                  <a:cubicBezTo>
                    <a:pt x="75020" y="1142299"/>
                    <a:pt x="73120" y="1128237"/>
                    <a:pt x="55504" y="1071003"/>
                  </a:cubicBezTo>
                  <a:cubicBezTo>
                    <a:pt x="39431" y="977212"/>
                    <a:pt x="46098" y="975029"/>
                    <a:pt x="43293" y="940843"/>
                  </a:cubicBezTo>
                  <a:cubicBezTo>
                    <a:pt x="40488" y="906658"/>
                    <a:pt x="43157" y="890553"/>
                    <a:pt x="38673" y="865890"/>
                  </a:cubicBezTo>
                  <a:cubicBezTo>
                    <a:pt x="33324" y="836468"/>
                    <a:pt x="33275" y="749611"/>
                    <a:pt x="28359" y="720114"/>
                  </a:cubicBezTo>
                  <a:cubicBezTo>
                    <a:pt x="8059" y="253203"/>
                    <a:pt x="3364" y="168560"/>
                    <a:pt x="2460" y="54838"/>
                  </a:cubicBez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4511681" y="3048252"/>
            <a:ext cx="649329" cy="621774"/>
            <a:chOff x="857728" y="2904169"/>
            <a:chExt cx="3400425" cy="3895725"/>
          </a:xfrm>
        </p:grpSpPr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7728" y="2904169"/>
              <a:ext cx="3400425" cy="3895725"/>
            </a:xfrm>
            <a:prstGeom prst="rect">
              <a:avLst/>
            </a:prstGeom>
          </p:spPr>
        </p:pic>
        <p:sp>
          <p:nvSpPr>
            <p:cNvPr id="38" name="TextBox 37"/>
            <p:cNvSpPr txBox="1"/>
            <p:nvPr/>
          </p:nvSpPr>
          <p:spPr>
            <a:xfrm>
              <a:off x="1827452" y="3523318"/>
              <a:ext cx="582587" cy="2708434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842888" y="4992357"/>
              <a:ext cx="567151" cy="246221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</p:txBody>
        </p:sp>
        <p:sp>
          <p:nvSpPr>
            <p:cNvPr id="40" name="Freeform 39"/>
            <p:cNvSpPr/>
            <p:nvPr/>
          </p:nvSpPr>
          <p:spPr>
            <a:xfrm>
              <a:off x="1390714" y="3523320"/>
              <a:ext cx="2070568" cy="3084485"/>
            </a:xfrm>
            <a:custGeom>
              <a:avLst/>
              <a:gdLst>
                <a:gd name="connsiteX0" fmla="*/ 0 w 2032900"/>
                <a:gd name="connsiteY0" fmla="*/ 0 h 1224133"/>
                <a:gd name="connsiteX1" fmla="*/ 0 w 2032900"/>
                <a:gd name="connsiteY1" fmla="*/ 0 h 1224133"/>
                <a:gd name="connsiteX2" fmla="*/ 132735 w 2032900"/>
                <a:gd name="connsiteY2" fmla="*/ 29497 h 1224133"/>
                <a:gd name="connsiteX3" fmla="*/ 324464 w 2032900"/>
                <a:gd name="connsiteY3" fmla="*/ 0 h 1224133"/>
                <a:gd name="connsiteX4" fmla="*/ 1887793 w 2032900"/>
                <a:gd name="connsiteY4" fmla="*/ 14749 h 1224133"/>
                <a:gd name="connsiteX5" fmla="*/ 2005781 w 2032900"/>
                <a:gd name="connsiteY5" fmla="*/ 44245 h 1224133"/>
                <a:gd name="connsiteX6" fmla="*/ 1976284 w 2032900"/>
                <a:gd name="connsiteY6" fmla="*/ 501445 h 1224133"/>
                <a:gd name="connsiteX7" fmla="*/ 1976284 w 2032900"/>
                <a:gd name="connsiteY7" fmla="*/ 1061884 h 1224133"/>
                <a:gd name="connsiteX8" fmla="*/ 1902542 w 2032900"/>
                <a:gd name="connsiteY8" fmla="*/ 1150374 h 1224133"/>
                <a:gd name="connsiteX9" fmla="*/ 1769806 w 2032900"/>
                <a:gd name="connsiteY9" fmla="*/ 1165123 h 1224133"/>
                <a:gd name="connsiteX10" fmla="*/ 1725561 w 2032900"/>
                <a:gd name="connsiteY10" fmla="*/ 1179871 h 1224133"/>
                <a:gd name="connsiteX11" fmla="*/ 678426 w 2032900"/>
                <a:gd name="connsiteY11" fmla="*/ 1209368 h 1224133"/>
                <a:gd name="connsiteX12" fmla="*/ 634181 w 2032900"/>
                <a:gd name="connsiteY12" fmla="*/ 1224116 h 1224133"/>
                <a:gd name="connsiteX13" fmla="*/ 221226 w 2032900"/>
                <a:gd name="connsiteY13" fmla="*/ 1194619 h 1224133"/>
                <a:gd name="connsiteX14" fmla="*/ 176981 w 2032900"/>
                <a:gd name="connsiteY14" fmla="*/ 1165123 h 1224133"/>
                <a:gd name="connsiteX15" fmla="*/ 88490 w 2032900"/>
                <a:gd name="connsiteY15" fmla="*/ 1120878 h 1224133"/>
                <a:gd name="connsiteX16" fmla="*/ 44245 w 2032900"/>
                <a:gd name="connsiteY16" fmla="*/ 899652 h 1224133"/>
                <a:gd name="connsiteX17" fmla="*/ 29497 w 2032900"/>
                <a:gd name="connsiteY17" fmla="*/ 825910 h 1224133"/>
                <a:gd name="connsiteX18" fmla="*/ 14748 w 2032900"/>
                <a:gd name="connsiteY18" fmla="*/ 737419 h 1224133"/>
                <a:gd name="connsiteX19" fmla="*/ 0 w 2032900"/>
                <a:gd name="connsiteY19" fmla="*/ 0 h 1224133"/>
                <a:gd name="connsiteX0" fmla="*/ 0 w 2014972"/>
                <a:gd name="connsiteY0" fmla="*/ 0 h 1224133"/>
                <a:gd name="connsiteX1" fmla="*/ 0 w 2014972"/>
                <a:gd name="connsiteY1" fmla="*/ 0 h 1224133"/>
                <a:gd name="connsiteX2" fmla="*/ 132735 w 2014972"/>
                <a:gd name="connsiteY2" fmla="*/ 29497 h 1224133"/>
                <a:gd name="connsiteX3" fmla="*/ 324464 w 2014972"/>
                <a:gd name="connsiteY3" fmla="*/ 0 h 1224133"/>
                <a:gd name="connsiteX4" fmla="*/ 1887793 w 2014972"/>
                <a:gd name="connsiteY4" fmla="*/ 14749 h 1224133"/>
                <a:gd name="connsiteX5" fmla="*/ 1976284 w 2014972"/>
                <a:gd name="connsiteY5" fmla="*/ 73742 h 1224133"/>
                <a:gd name="connsiteX6" fmla="*/ 1976284 w 2014972"/>
                <a:gd name="connsiteY6" fmla="*/ 501445 h 1224133"/>
                <a:gd name="connsiteX7" fmla="*/ 1976284 w 2014972"/>
                <a:gd name="connsiteY7" fmla="*/ 1061884 h 1224133"/>
                <a:gd name="connsiteX8" fmla="*/ 1902542 w 2014972"/>
                <a:gd name="connsiteY8" fmla="*/ 1150374 h 1224133"/>
                <a:gd name="connsiteX9" fmla="*/ 1769806 w 2014972"/>
                <a:gd name="connsiteY9" fmla="*/ 1165123 h 1224133"/>
                <a:gd name="connsiteX10" fmla="*/ 1725561 w 2014972"/>
                <a:gd name="connsiteY10" fmla="*/ 1179871 h 1224133"/>
                <a:gd name="connsiteX11" fmla="*/ 678426 w 2014972"/>
                <a:gd name="connsiteY11" fmla="*/ 1209368 h 1224133"/>
                <a:gd name="connsiteX12" fmla="*/ 634181 w 2014972"/>
                <a:gd name="connsiteY12" fmla="*/ 1224116 h 1224133"/>
                <a:gd name="connsiteX13" fmla="*/ 221226 w 2014972"/>
                <a:gd name="connsiteY13" fmla="*/ 1194619 h 1224133"/>
                <a:gd name="connsiteX14" fmla="*/ 176981 w 2014972"/>
                <a:gd name="connsiteY14" fmla="*/ 1165123 h 1224133"/>
                <a:gd name="connsiteX15" fmla="*/ 88490 w 2014972"/>
                <a:gd name="connsiteY15" fmla="*/ 1120878 h 1224133"/>
                <a:gd name="connsiteX16" fmla="*/ 44245 w 2014972"/>
                <a:gd name="connsiteY16" fmla="*/ 899652 h 1224133"/>
                <a:gd name="connsiteX17" fmla="*/ 29497 w 2014972"/>
                <a:gd name="connsiteY17" fmla="*/ 825910 h 1224133"/>
                <a:gd name="connsiteX18" fmla="*/ 14748 w 2014972"/>
                <a:gd name="connsiteY18" fmla="*/ 737419 h 1224133"/>
                <a:gd name="connsiteX19" fmla="*/ 0 w 2014972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902542 w 1984759"/>
                <a:gd name="connsiteY8" fmla="*/ 1150374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858296 w 1984759"/>
                <a:gd name="connsiteY8" fmla="*/ 11208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117986 w 1984759"/>
                <a:gd name="connsiteY15" fmla="*/ 1091381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117986 w 1984759"/>
                <a:gd name="connsiteY15" fmla="*/ 1091381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76889 w 1984759"/>
                <a:gd name="connsiteY15" fmla="*/ 1081106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76889 w 1984759"/>
                <a:gd name="connsiteY15" fmla="*/ 1081106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53194 w 1984759"/>
                <a:gd name="connsiteY18" fmla="*/ 678923 h 1224133"/>
                <a:gd name="connsiteX19" fmla="*/ 0 w 1984759"/>
                <a:gd name="connsiteY19" fmla="*/ 0 h 1224133"/>
                <a:gd name="connsiteX0" fmla="*/ 0 w 1984759"/>
                <a:gd name="connsiteY0" fmla="*/ 0 h 1210129"/>
                <a:gd name="connsiteX1" fmla="*/ 0 w 1984759"/>
                <a:gd name="connsiteY1" fmla="*/ 0 h 1210129"/>
                <a:gd name="connsiteX2" fmla="*/ 132735 w 1984759"/>
                <a:gd name="connsiteY2" fmla="*/ 29497 h 1210129"/>
                <a:gd name="connsiteX3" fmla="*/ 324464 w 1984759"/>
                <a:gd name="connsiteY3" fmla="*/ 0 h 1210129"/>
                <a:gd name="connsiteX4" fmla="*/ 1887793 w 1984759"/>
                <a:gd name="connsiteY4" fmla="*/ 14749 h 1210129"/>
                <a:gd name="connsiteX5" fmla="*/ 1976284 w 1984759"/>
                <a:gd name="connsiteY5" fmla="*/ 73742 h 1210129"/>
                <a:gd name="connsiteX6" fmla="*/ 1946788 w 1984759"/>
                <a:gd name="connsiteY6" fmla="*/ 501445 h 1210129"/>
                <a:gd name="connsiteX7" fmla="*/ 1932039 w 1984759"/>
                <a:gd name="connsiteY7" fmla="*/ 1047135 h 1210129"/>
                <a:gd name="connsiteX8" fmla="*/ 1880169 w 1984759"/>
                <a:gd name="connsiteY8" fmla="*/ 1132477 h 1210129"/>
                <a:gd name="connsiteX9" fmla="*/ 1769806 w 1984759"/>
                <a:gd name="connsiteY9" fmla="*/ 1165123 h 1210129"/>
                <a:gd name="connsiteX10" fmla="*/ 1725561 w 1984759"/>
                <a:gd name="connsiteY10" fmla="*/ 1179871 h 1210129"/>
                <a:gd name="connsiteX11" fmla="*/ 678426 w 1984759"/>
                <a:gd name="connsiteY11" fmla="*/ 1209368 h 1210129"/>
                <a:gd name="connsiteX12" fmla="*/ 572536 w 1984759"/>
                <a:gd name="connsiteY12" fmla="*/ 1193294 h 1210129"/>
                <a:gd name="connsiteX13" fmla="*/ 221226 w 1984759"/>
                <a:gd name="connsiteY13" fmla="*/ 1194619 h 1210129"/>
                <a:gd name="connsiteX14" fmla="*/ 176981 w 1984759"/>
                <a:gd name="connsiteY14" fmla="*/ 1165123 h 1210129"/>
                <a:gd name="connsiteX15" fmla="*/ 76889 w 1984759"/>
                <a:gd name="connsiteY15" fmla="*/ 1081106 h 1210129"/>
                <a:gd name="connsiteX16" fmla="*/ 44245 w 1984759"/>
                <a:gd name="connsiteY16" fmla="*/ 899652 h 1210129"/>
                <a:gd name="connsiteX17" fmla="*/ 73743 w 1984759"/>
                <a:gd name="connsiteY17" fmla="*/ 855407 h 1210129"/>
                <a:gd name="connsiteX18" fmla="*/ 53194 w 1984759"/>
                <a:gd name="connsiteY18" fmla="*/ 678923 h 1210129"/>
                <a:gd name="connsiteX19" fmla="*/ 0 w 1984759"/>
                <a:gd name="connsiteY19" fmla="*/ 0 h 1210129"/>
                <a:gd name="connsiteX0" fmla="*/ 0 w 1984759"/>
                <a:gd name="connsiteY0" fmla="*/ 0 h 1209609"/>
                <a:gd name="connsiteX1" fmla="*/ 0 w 1984759"/>
                <a:gd name="connsiteY1" fmla="*/ 0 h 1209609"/>
                <a:gd name="connsiteX2" fmla="*/ 132735 w 1984759"/>
                <a:gd name="connsiteY2" fmla="*/ 29497 h 1209609"/>
                <a:gd name="connsiteX3" fmla="*/ 324464 w 1984759"/>
                <a:gd name="connsiteY3" fmla="*/ 0 h 1209609"/>
                <a:gd name="connsiteX4" fmla="*/ 1887793 w 1984759"/>
                <a:gd name="connsiteY4" fmla="*/ 14749 h 1209609"/>
                <a:gd name="connsiteX5" fmla="*/ 1976284 w 1984759"/>
                <a:gd name="connsiteY5" fmla="*/ 73742 h 1209609"/>
                <a:gd name="connsiteX6" fmla="*/ 1946788 w 1984759"/>
                <a:gd name="connsiteY6" fmla="*/ 501445 h 1209609"/>
                <a:gd name="connsiteX7" fmla="*/ 1932039 w 1984759"/>
                <a:gd name="connsiteY7" fmla="*/ 1047135 h 1209609"/>
                <a:gd name="connsiteX8" fmla="*/ 1880169 w 1984759"/>
                <a:gd name="connsiteY8" fmla="*/ 1132477 h 1209609"/>
                <a:gd name="connsiteX9" fmla="*/ 1769806 w 1984759"/>
                <a:gd name="connsiteY9" fmla="*/ 1165123 h 1209609"/>
                <a:gd name="connsiteX10" fmla="*/ 1725561 w 1984759"/>
                <a:gd name="connsiteY10" fmla="*/ 1179871 h 1209609"/>
                <a:gd name="connsiteX11" fmla="*/ 678426 w 1984759"/>
                <a:gd name="connsiteY11" fmla="*/ 1209368 h 1209609"/>
                <a:gd name="connsiteX12" fmla="*/ 603358 w 1984759"/>
                <a:gd name="connsiteY12" fmla="*/ 1141923 h 1209609"/>
                <a:gd name="connsiteX13" fmla="*/ 221226 w 1984759"/>
                <a:gd name="connsiteY13" fmla="*/ 1194619 h 1209609"/>
                <a:gd name="connsiteX14" fmla="*/ 176981 w 1984759"/>
                <a:gd name="connsiteY14" fmla="*/ 1165123 h 1209609"/>
                <a:gd name="connsiteX15" fmla="*/ 76889 w 1984759"/>
                <a:gd name="connsiteY15" fmla="*/ 1081106 h 1209609"/>
                <a:gd name="connsiteX16" fmla="*/ 44245 w 1984759"/>
                <a:gd name="connsiteY16" fmla="*/ 899652 h 1209609"/>
                <a:gd name="connsiteX17" fmla="*/ 73743 w 1984759"/>
                <a:gd name="connsiteY17" fmla="*/ 855407 h 1209609"/>
                <a:gd name="connsiteX18" fmla="*/ 53194 w 1984759"/>
                <a:gd name="connsiteY18" fmla="*/ 678923 h 1209609"/>
                <a:gd name="connsiteX19" fmla="*/ 0 w 1984759"/>
                <a:gd name="connsiteY19" fmla="*/ 0 h 1209609"/>
                <a:gd name="connsiteX0" fmla="*/ 0 w 1984759"/>
                <a:gd name="connsiteY0" fmla="*/ 0 h 1209899"/>
                <a:gd name="connsiteX1" fmla="*/ 0 w 1984759"/>
                <a:gd name="connsiteY1" fmla="*/ 0 h 1209899"/>
                <a:gd name="connsiteX2" fmla="*/ 132735 w 1984759"/>
                <a:gd name="connsiteY2" fmla="*/ 29497 h 1209899"/>
                <a:gd name="connsiteX3" fmla="*/ 324464 w 1984759"/>
                <a:gd name="connsiteY3" fmla="*/ 0 h 1209899"/>
                <a:gd name="connsiteX4" fmla="*/ 1887793 w 1984759"/>
                <a:gd name="connsiteY4" fmla="*/ 14749 h 1209899"/>
                <a:gd name="connsiteX5" fmla="*/ 1976284 w 1984759"/>
                <a:gd name="connsiteY5" fmla="*/ 73742 h 1209899"/>
                <a:gd name="connsiteX6" fmla="*/ 1946788 w 1984759"/>
                <a:gd name="connsiteY6" fmla="*/ 501445 h 1209899"/>
                <a:gd name="connsiteX7" fmla="*/ 1932039 w 1984759"/>
                <a:gd name="connsiteY7" fmla="*/ 1047135 h 1209899"/>
                <a:gd name="connsiteX8" fmla="*/ 1880169 w 1984759"/>
                <a:gd name="connsiteY8" fmla="*/ 1132477 h 1209899"/>
                <a:gd name="connsiteX9" fmla="*/ 1769806 w 1984759"/>
                <a:gd name="connsiteY9" fmla="*/ 1165123 h 1209899"/>
                <a:gd name="connsiteX10" fmla="*/ 1725561 w 1984759"/>
                <a:gd name="connsiteY10" fmla="*/ 1179871 h 1209899"/>
                <a:gd name="connsiteX11" fmla="*/ 678426 w 1984759"/>
                <a:gd name="connsiteY11" fmla="*/ 1209368 h 1209899"/>
                <a:gd name="connsiteX12" fmla="*/ 603358 w 1984759"/>
                <a:gd name="connsiteY12" fmla="*/ 1183020 h 1209899"/>
                <a:gd name="connsiteX13" fmla="*/ 221226 w 1984759"/>
                <a:gd name="connsiteY13" fmla="*/ 1194619 h 1209899"/>
                <a:gd name="connsiteX14" fmla="*/ 176981 w 1984759"/>
                <a:gd name="connsiteY14" fmla="*/ 1165123 h 1209899"/>
                <a:gd name="connsiteX15" fmla="*/ 76889 w 1984759"/>
                <a:gd name="connsiteY15" fmla="*/ 1081106 h 1209899"/>
                <a:gd name="connsiteX16" fmla="*/ 44245 w 1984759"/>
                <a:gd name="connsiteY16" fmla="*/ 899652 h 1209899"/>
                <a:gd name="connsiteX17" fmla="*/ 73743 w 1984759"/>
                <a:gd name="connsiteY17" fmla="*/ 855407 h 1209899"/>
                <a:gd name="connsiteX18" fmla="*/ 53194 w 1984759"/>
                <a:gd name="connsiteY18" fmla="*/ 678923 h 1209899"/>
                <a:gd name="connsiteX19" fmla="*/ 0 w 1984759"/>
                <a:gd name="connsiteY19" fmla="*/ 0 h 1209899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76889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231001 w 1984759"/>
                <a:gd name="connsiteY15" fmla="*/ 1060558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60558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87163 w 1984759"/>
                <a:gd name="connsiteY15" fmla="*/ 1050284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7163 w 1984759"/>
                <a:gd name="connsiteY15" fmla="*/ 1050284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68128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32084 w 1989548"/>
                <a:gd name="connsiteY0" fmla="*/ 14029 h 1197828"/>
                <a:gd name="connsiteX1" fmla="*/ 4789 w 1989548"/>
                <a:gd name="connsiteY1" fmla="*/ 382 h 1197828"/>
                <a:gd name="connsiteX2" fmla="*/ 137524 w 1989548"/>
                <a:gd name="connsiteY2" fmla="*/ 29879 h 1197828"/>
                <a:gd name="connsiteX3" fmla="*/ 329253 w 1989548"/>
                <a:gd name="connsiteY3" fmla="*/ 382 h 1197828"/>
                <a:gd name="connsiteX4" fmla="*/ 1892582 w 1989548"/>
                <a:gd name="connsiteY4" fmla="*/ 15131 h 1197828"/>
                <a:gd name="connsiteX5" fmla="*/ 1981073 w 1989548"/>
                <a:gd name="connsiteY5" fmla="*/ 74124 h 1197828"/>
                <a:gd name="connsiteX6" fmla="*/ 1951577 w 1989548"/>
                <a:gd name="connsiteY6" fmla="*/ 501827 h 1197828"/>
                <a:gd name="connsiteX7" fmla="*/ 1936828 w 1989548"/>
                <a:gd name="connsiteY7" fmla="*/ 1047517 h 1197828"/>
                <a:gd name="connsiteX8" fmla="*/ 1884958 w 1989548"/>
                <a:gd name="connsiteY8" fmla="*/ 1132859 h 1197828"/>
                <a:gd name="connsiteX9" fmla="*/ 1774595 w 1989548"/>
                <a:gd name="connsiteY9" fmla="*/ 1165505 h 1197828"/>
                <a:gd name="connsiteX10" fmla="*/ 1730350 w 1989548"/>
                <a:gd name="connsiteY10" fmla="*/ 1180253 h 1197828"/>
                <a:gd name="connsiteX11" fmla="*/ 724311 w 1989548"/>
                <a:gd name="connsiteY11" fmla="*/ 1178927 h 1197828"/>
                <a:gd name="connsiteX12" fmla="*/ 608147 w 1989548"/>
                <a:gd name="connsiteY12" fmla="*/ 1183402 h 1197828"/>
                <a:gd name="connsiteX13" fmla="*/ 226015 w 1989548"/>
                <a:gd name="connsiteY13" fmla="*/ 1195001 h 1197828"/>
                <a:gd name="connsiteX14" fmla="*/ 130400 w 1989548"/>
                <a:gd name="connsiteY14" fmla="*/ 1124408 h 1197828"/>
                <a:gd name="connsiteX15" fmla="*/ 85128 w 1989548"/>
                <a:gd name="connsiteY15" fmla="*/ 1030194 h 1197828"/>
                <a:gd name="connsiteX16" fmla="*/ 72917 w 1989548"/>
                <a:gd name="connsiteY16" fmla="*/ 900034 h 1197828"/>
                <a:gd name="connsiteX17" fmla="*/ 78532 w 1989548"/>
                <a:gd name="connsiteY17" fmla="*/ 855789 h 1197828"/>
                <a:gd name="connsiteX18" fmla="*/ 57983 w 1989548"/>
                <a:gd name="connsiteY18" fmla="*/ 679305 h 1197828"/>
                <a:gd name="connsiteX19" fmla="*/ 32084 w 1989548"/>
                <a:gd name="connsiteY19" fmla="*/ 14029 h 1197828"/>
                <a:gd name="connsiteX0" fmla="*/ 32084 w 1989548"/>
                <a:gd name="connsiteY0" fmla="*/ 14029 h 1197828"/>
                <a:gd name="connsiteX1" fmla="*/ 4789 w 1989548"/>
                <a:gd name="connsiteY1" fmla="*/ 382 h 1197828"/>
                <a:gd name="connsiteX2" fmla="*/ 137524 w 1989548"/>
                <a:gd name="connsiteY2" fmla="*/ 29879 h 1197828"/>
                <a:gd name="connsiteX3" fmla="*/ 329253 w 1989548"/>
                <a:gd name="connsiteY3" fmla="*/ 382 h 1197828"/>
                <a:gd name="connsiteX4" fmla="*/ 1892582 w 1989548"/>
                <a:gd name="connsiteY4" fmla="*/ 15131 h 1197828"/>
                <a:gd name="connsiteX5" fmla="*/ 1981073 w 1989548"/>
                <a:gd name="connsiteY5" fmla="*/ 74124 h 1197828"/>
                <a:gd name="connsiteX6" fmla="*/ 1951577 w 1989548"/>
                <a:gd name="connsiteY6" fmla="*/ 501827 h 1197828"/>
                <a:gd name="connsiteX7" fmla="*/ 1936828 w 1989548"/>
                <a:gd name="connsiteY7" fmla="*/ 1047517 h 1197828"/>
                <a:gd name="connsiteX8" fmla="*/ 1884958 w 1989548"/>
                <a:gd name="connsiteY8" fmla="*/ 1132859 h 1197828"/>
                <a:gd name="connsiteX9" fmla="*/ 1774595 w 1989548"/>
                <a:gd name="connsiteY9" fmla="*/ 1165505 h 1197828"/>
                <a:gd name="connsiteX10" fmla="*/ 1730350 w 1989548"/>
                <a:gd name="connsiteY10" fmla="*/ 1180253 h 1197828"/>
                <a:gd name="connsiteX11" fmla="*/ 724311 w 1989548"/>
                <a:gd name="connsiteY11" fmla="*/ 1178927 h 1197828"/>
                <a:gd name="connsiteX12" fmla="*/ 608147 w 1989548"/>
                <a:gd name="connsiteY12" fmla="*/ 1183402 h 1197828"/>
                <a:gd name="connsiteX13" fmla="*/ 226015 w 1989548"/>
                <a:gd name="connsiteY13" fmla="*/ 1195001 h 1197828"/>
                <a:gd name="connsiteX14" fmla="*/ 130400 w 1989548"/>
                <a:gd name="connsiteY14" fmla="*/ 1124408 h 1197828"/>
                <a:gd name="connsiteX15" fmla="*/ 85128 w 1989548"/>
                <a:gd name="connsiteY15" fmla="*/ 1030194 h 1197828"/>
                <a:gd name="connsiteX16" fmla="*/ 72917 w 1989548"/>
                <a:gd name="connsiteY16" fmla="*/ 900034 h 1197828"/>
                <a:gd name="connsiteX17" fmla="*/ 68297 w 1989548"/>
                <a:gd name="connsiteY17" fmla="*/ 825081 h 1197828"/>
                <a:gd name="connsiteX18" fmla="*/ 57983 w 1989548"/>
                <a:gd name="connsiteY18" fmla="*/ 679305 h 1197828"/>
                <a:gd name="connsiteX19" fmla="*/ 32084 w 1989548"/>
                <a:gd name="connsiteY19" fmla="*/ 14029 h 1197828"/>
                <a:gd name="connsiteX0" fmla="*/ 32084 w 1989548"/>
                <a:gd name="connsiteY0" fmla="*/ 14029 h 1184192"/>
                <a:gd name="connsiteX1" fmla="*/ 4789 w 1989548"/>
                <a:gd name="connsiteY1" fmla="*/ 382 h 1184192"/>
                <a:gd name="connsiteX2" fmla="*/ 137524 w 1989548"/>
                <a:gd name="connsiteY2" fmla="*/ 29879 h 1184192"/>
                <a:gd name="connsiteX3" fmla="*/ 329253 w 1989548"/>
                <a:gd name="connsiteY3" fmla="*/ 382 h 1184192"/>
                <a:gd name="connsiteX4" fmla="*/ 1892582 w 1989548"/>
                <a:gd name="connsiteY4" fmla="*/ 15131 h 1184192"/>
                <a:gd name="connsiteX5" fmla="*/ 1981073 w 1989548"/>
                <a:gd name="connsiteY5" fmla="*/ 74124 h 1184192"/>
                <a:gd name="connsiteX6" fmla="*/ 1951577 w 1989548"/>
                <a:gd name="connsiteY6" fmla="*/ 501827 h 1184192"/>
                <a:gd name="connsiteX7" fmla="*/ 1936828 w 1989548"/>
                <a:gd name="connsiteY7" fmla="*/ 1047517 h 1184192"/>
                <a:gd name="connsiteX8" fmla="*/ 1884958 w 1989548"/>
                <a:gd name="connsiteY8" fmla="*/ 1132859 h 1184192"/>
                <a:gd name="connsiteX9" fmla="*/ 1774595 w 1989548"/>
                <a:gd name="connsiteY9" fmla="*/ 1165505 h 1184192"/>
                <a:gd name="connsiteX10" fmla="*/ 1730350 w 1989548"/>
                <a:gd name="connsiteY10" fmla="*/ 1180253 h 1184192"/>
                <a:gd name="connsiteX11" fmla="*/ 724311 w 1989548"/>
                <a:gd name="connsiteY11" fmla="*/ 1178927 h 1184192"/>
                <a:gd name="connsiteX12" fmla="*/ 608147 w 1989548"/>
                <a:gd name="connsiteY12" fmla="*/ 1183402 h 1184192"/>
                <a:gd name="connsiteX13" fmla="*/ 239663 w 1989548"/>
                <a:gd name="connsiteY13" fmla="*/ 1167705 h 1184192"/>
                <a:gd name="connsiteX14" fmla="*/ 130400 w 1989548"/>
                <a:gd name="connsiteY14" fmla="*/ 1124408 h 1184192"/>
                <a:gd name="connsiteX15" fmla="*/ 85128 w 1989548"/>
                <a:gd name="connsiteY15" fmla="*/ 1030194 h 1184192"/>
                <a:gd name="connsiteX16" fmla="*/ 72917 w 1989548"/>
                <a:gd name="connsiteY16" fmla="*/ 900034 h 1184192"/>
                <a:gd name="connsiteX17" fmla="*/ 68297 w 1989548"/>
                <a:gd name="connsiteY17" fmla="*/ 825081 h 1184192"/>
                <a:gd name="connsiteX18" fmla="*/ 57983 w 1989548"/>
                <a:gd name="connsiteY18" fmla="*/ 679305 h 1184192"/>
                <a:gd name="connsiteX19" fmla="*/ 32084 w 1989548"/>
                <a:gd name="connsiteY19" fmla="*/ 14029 h 1184192"/>
                <a:gd name="connsiteX0" fmla="*/ 32084 w 1989548"/>
                <a:gd name="connsiteY0" fmla="*/ 14029 h 1180763"/>
                <a:gd name="connsiteX1" fmla="*/ 4789 w 1989548"/>
                <a:gd name="connsiteY1" fmla="*/ 382 h 1180763"/>
                <a:gd name="connsiteX2" fmla="*/ 137524 w 1989548"/>
                <a:gd name="connsiteY2" fmla="*/ 29879 h 1180763"/>
                <a:gd name="connsiteX3" fmla="*/ 329253 w 1989548"/>
                <a:gd name="connsiteY3" fmla="*/ 382 h 1180763"/>
                <a:gd name="connsiteX4" fmla="*/ 1892582 w 1989548"/>
                <a:gd name="connsiteY4" fmla="*/ 15131 h 1180763"/>
                <a:gd name="connsiteX5" fmla="*/ 1981073 w 1989548"/>
                <a:gd name="connsiteY5" fmla="*/ 74124 h 1180763"/>
                <a:gd name="connsiteX6" fmla="*/ 1951577 w 1989548"/>
                <a:gd name="connsiteY6" fmla="*/ 501827 h 1180763"/>
                <a:gd name="connsiteX7" fmla="*/ 1936828 w 1989548"/>
                <a:gd name="connsiteY7" fmla="*/ 1047517 h 1180763"/>
                <a:gd name="connsiteX8" fmla="*/ 1884958 w 1989548"/>
                <a:gd name="connsiteY8" fmla="*/ 1132859 h 1180763"/>
                <a:gd name="connsiteX9" fmla="*/ 1774595 w 1989548"/>
                <a:gd name="connsiteY9" fmla="*/ 1165505 h 1180763"/>
                <a:gd name="connsiteX10" fmla="*/ 1730350 w 1989548"/>
                <a:gd name="connsiteY10" fmla="*/ 1180253 h 1180763"/>
                <a:gd name="connsiteX11" fmla="*/ 724311 w 1989548"/>
                <a:gd name="connsiteY11" fmla="*/ 1178927 h 1180763"/>
                <a:gd name="connsiteX12" fmla="*/ 601323 w 1989548"/>
                <a:gd name="connsiteY12" fmla="*/ 1162930 h 1180763"/>
                <a:gd name="connsiteX13" fmla="*/ 239663 w 1989548"/>
                <a:gd name="connsiteY13" fmla="*/ 1167705 h 1180763"/>
                <a:gd name="connsiteX14" fmla="*/ 130400 w 1989548"/>
                <a:gd name="connsiteY14" fmla="*/ 1124408 h 1180763"/>
                <a:gd name="connsiteX15" fmla="*/ 85128 w 1989548"/>
                <a:gd name="connsiteY15" fmla="*/ 1030194 h 1180763"/>
                <a:gd name="connsiteX16" fmla="*/ 72917 w 1989548"/>
                <a:gd name="connsiteY16" fmla="*/ 900034 h 1180763"/>
                <a:gd name="connsiteX17" fmla="*/ 68297 w 1989548"/>
                <a:gd name="connsiteY17" fmla="*/ 825081 h 1180763"/>
                <a:gd name="connsiteX18" fmla="*/ 57983 w 1989548"/>
                <a:gd name="connsiteY18" fmla="*/ 679305 h 1180763"/>
                <a:gd name="connsiteX19" fmla="*/ 32084 w 1989548"/>
                <a:gd name="connsiteY19" fmla="*/ 14029 h 1180763"/>
                <a:gd name="connsiteX0" fmla="*/ 32084 w 1989548"/>
                <a:gd name="connsiteY0" fmla="*/ 14029 h 1180253"/>
                <a:gd name="connsiteX1" fmla="*/ 4789 w 1989548"/>
                <a:gd name="connsiteY1" fmla="*/ 382 h 1180253"/>
                <a:gd name="connsiteX2" fmla="*/ 137524 w 1989548"/>
                <a:gd name="connsiteY2" fmla="*/ 29879 h 1180253"/>
                <a:gd name="connsiteX3" fmla="*/ 329253 w 1989548"/>
                <a:gd name="connsiteY3" fmla="*/ 382 h 1180253"/>
                <a:gd name="connsiteX4" fmla="*/ 1892582 w 1989548"/>
                <a:gd name="connsiteY4" fmla="*/ 15131 h 1180253"/>
                <a:gd name="connsiteX5" fmla="*/ 1981073 w 1989548"/>
                <a:gd name="connsiteY5" fmla="*/ 74124 h 1180253"/>
                <a:gd name="connsiteX6" fmla="*/ 1951577 w 1989548"/>
                <a:gd name="connsiteY6" fmla="*/ 501827 h 1180253"/>
                <a:gd name="connsiteX7" fmla="*/ 1936828 w 1989548"/>
                <a:gd name="connsiteY7" fmla="*/ 1047517 h 1180253"/>
                <a:gd name="connsiteX8" fmla="*/ 1884958 w 1989548"/>
                <a:gd name="connsiteY8" fmla="*/ 1132859 h 1180253"/>
                <a:gd name="connsiteX9" fmla="*/ 1774595 w 1989548"/>
                <a:gd name="connsiteY9" fmla="*/ 1165505 h 1180253"/>
                <a:gd name="connsiteX10" fmla="*/ 1730350 w 1989548"/>
                <a:gd name="connsiteY10" fmla="*/ 1180253 h 1180253"/>
                <a:gd name="connsiteX11" fmla="*/ 741371 w 1989548"/>
                <a:gd name="connsiteY11" fmla="*/ 1165279 h 1180253"/>
                <a:gd name="connsiteX12" fmla="*/ 601323 w 1989548"/>
                <a:gd name="connsiteY12" fmla="*/ 1162930 h 1180253"/>
                <a:gd name="connsiteX13" fmla="*/ 239663 w 1989548"/>
                <a:gd name="connsiteY13" fmla="*/ 1167705 h 1180253"/>
                <a:gd name="connsiteX14" fmla="*/ 130400 w 1989548"/>
                <a:gd name="connsiteY14" fmla="*/ 1124408 h 1180253"/>
                <a:gd name="connsiteX15" fmla="*/ 85128 w 1989548"/>
                <a:gd name="connsiteY15" fmla="*/ 1030194 h 1180253"/>
                <a:gd name="connsiteX16" fmla="*/ 72917 w 1989548"/>
                <a:gd name="connsiteY16" fmla="*/ 900034 h 1180253"/>
                <a:gd name="connsiteX17" fmla="*/ 68297 w 1989548"/>
                <a:gd name="connsiteY17" fmla="*/ 825081 h 1180253"/>
                <a:gd name="connsiteX18" fmla="*/ 57983 w 1989548"/>
                <a:gd name="connsiteY18" fmla="*/ 679305 h 1180253"/>
                <a:gd name="connsiteX19" fmla="*/ 32084 w 1989548"/>
                <a:gd name="connsiteY19" fmla="*/ 14029 h 1180253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36828 w 1989548"/>
                <a:gd name="connsiteY7" fmla="*/ 1047517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36828 w 1989548"/>
                <a:gd name="connsiteY7" fmla="*/ 1047517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53888 w 1989548"/>
                <a:gd name="connsiteY7" fmla="*/ 1037281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96750"/>
                <a:gd name="connsiteY0" fmla="*/ 14029 h 1169739"/>
                <a:gd name="connsiteX1" fmla="*/ 4789 w 1996750"/>
                <a:gd name="connsiteY1" fmla="*/ 382 h 1169739"/>
                <a:gd name="connsiteX2" fmla="*/ 137524 w 1996750"/>
                <a:gd name="connsiteY2" fmla="*/ 29879 h 1169739"/>
                <a:gd name="connsiteX3" fmla="*/ 329253 w 1996750"/>
                <a:gd name="connsiteY3" fmla="*/ 382 h 1169739"/>
                <a:gd name="connsiteX4" fmla="*/ 1892582 w 1996750"/>
                <a:gd name="connsiteY4" fmla="*/ 15131 h 1169739"/>
                <a:gd name="connsiteX5" fmla="*/ 1981073 w 1996750"/>
                <a:gd name="connsiteY5" fmla="*/ 74124 h 1169739"/>
                <a:gd name="connsiteX6" fmla="*/ 1965224 w 1996750"/>
                <a:gd name="connsiteY6" fmla="*/ 505239 h 1169739"/>
                <a:gd name="connsiteX7" fmla="*/ 1953888 w 1996750"/>
                <a:gd name="connsiteY7" fmla="*/ 1037281 h 1169739"/>
                <a:gd name="connsiteX8" fmla="*/ 1884958 w 1996750"/>
                <a:gd name="connsiteY8" fmla="*/ 1132859 h 1169739"/>
                <a:gd name="connsiteX9" fmla="*/ 1774595 w 1996750"/>
                <a:gd name="connsiteY9" fmla="*/ 1165505 h 1169739"/>
                <a:gd name="connsiteX10" fmla="*/ 1706467 w 1996750"/>
                <a:gd name="connsiteY10" fmla="*/ 1163193 h 1169739"/>
                <a:gd name="connsiteX11" fmla="*/ 741371 w 1996750"/>
                <a:gd name="connsiteY11" fmla="*/ 1165279 h 1169739"/>
                <a:gd name="connsiteX12" fmla="*/ 601323 w 1996750"/>
                <a:gd name="connsiteY12" fmla="*/ 1162930 h 1169739"/>
                <a:gd name="connsiteX13" fmla="*/ 239663 w 1996750"/>
                <a:gd name="connsiteY13" fmla="*/ 1167705 h 1169739"/>
                <a:gd name="connsiteX14" fmla="*/ 130400 w 1996750"/>
                <a:gd name="connsiteY14" fmla="*/ 1124408 h 1169739"/>
                <a:gd name="connsiteX15" fmla="*/ 85128 w 1996750"/>
                <a:gd name="connsiteY15" fmla="*/ 1030194 h 1169739"/>
                <a:gd name="connsiteX16" fmla="*/ 72917 w 1996750"/>
                <a:gd name="connsiteY16" fmla="*/ 900034 h 1169739"/>
                <a:gd name="connsiteX17" fmla="*/ 68297 w 1996750"/>
                <a:gd name="connsiteY17" fmla="*/ 825081 h 1169739"/>
                <a:gd name="connsiteX18" fmla="*/ 57983 w 1996750"/>
                <a:gd name="connsiteY18" fmla="*/ 679305 h 1169739"/>
                <a:gd name="connsiteX19" fmla="*/ 32084 w 1996750"/>
                <a:gd name="connsiteY19" fmla="*/ 14029 h 1169739"/>
                <a:gd name="connsiteX0" fmla="*/ 32084 w 1984688"/>
                <a:gd name="connsiteY0" fmla="*/ 14029 h 1169739"/>
                <a:gd name="connsiteX1" fmla="*/ 4789 w 1984688"/>
                <a:gd name="connsiteY1" fmla="*/ 382 h 1169739"/>
                <a:gd name="connsiteX2" fmla="*/ 137524 w 1984688"/>
                <a:gd name="connsiteY2" fmla="*/ 29879 h 1169739"/>
                <a:gd name="connsiteX3" fmla="*/ 329253 w 1984688"/>
                <a:gd name="connsiteY3" fmla="*/ 382 h 1169739"/>
                <a:gd name="connsiteX4" fmla="*/ 1892582 w 1984688"/>
                <a:gd name="connsiteY4" fmla="*/ 15131 h 1169739"/>
                <a:gd name="connsiteX5" fmla="*/ 1981073 w 1984688"/>
                <a:gd name="connsiteY5" fmla="*/ 74124 h 1169739"/>
                <a:gd name="connsiteX6" fmla="*/ 1965224 w 1984688"/>
                <a:gd name="connsiteY6" fmla="*/ 505239 h 1169739"/>
                <a:gd name="connsiteX7" fmla="*/ 1953888 w 1984688"/>
                <a:gd name="connsiteY7" fmla="*/ 1037281 h 1169739"/>
                <a:gd name="connsiteX8" fmla="*/ 1884958 w 1984688"/>
                <a:gd name="connsiteY8" fmla="*/ 1132859 h 1169739"/>
                <a:gd name="connsiteX9" fmla="*/ 1774595 w 1984688"/>
                <a:gd name="connsiteY9" fmla="*/ 1165505 h 1169739"/>
                <a:gd name="connsiteX10" fmla="*/ 1706467 w 1984688"/>
                <a:gd name="connsiteY10" fmla="*/ 1163193 h 1169739"/>
                <a:gd name="connsiteX11" fmla="*/ 741371 w 1984688"/>
                <a:gd name="connsiteY11" fmla="*/ 1165279 h 1169739"/>
                <a:gd name="connsiteX12" fmla="*/ 601323 w 1984688"/>
                <a:gd name="connsiteY12" fmla="*/ 1162930 h 1169739"/>
                <a:gd name="connsiteX13" fmla="*/ 239663 w 1984688"/>
                <a:gd name="connsiteY13" fmla="*/ 1167705 h 1169739"/>
                <a:gd name="connsiteX14" fmla="*/ 130400 w 1984688"/>
                <a:gd name="connsiteY14" fmla="*/ 1124408 h 1169739"/>
                <a:gd name="connsiteX15" fmla="*/ 85128 w 1984688"/>
                <a:gd name="connsiteY15" fmla="*/ 1030194 h 1169739"/>
                <a:gd name="connsiteX16" fmla="*/ 72917 w 1984688"/>
                <a:gd name="connsiteY16" fmla="*/ 900034 h 1169739"/>
                <a:gd name="connsiteX17" fmla="*/ 68297 w 1984688"/>
                <a:gd name="connsiteY17" fmla="*/ 825081 h 1169739"/>
                <a:gd name="connsiteX18" fmla="*/ 57983 w 1984688"/>
                <a:gd name="connsiteY18" fmla="*/ 679305 h 1169739"/>
                <a:gd name="connsiteX19" fmla="*/ 32084 w 1984688"/>
                <a:gd name="connsiteY19" fmla="*/ 14029 h 1169739"/>
                <a:gd name="connsiteX0" fmla="*/ 32084 w 1984688"/>
                <a:gd name="connsiteY0" fmla="*/ 14029 h 1169739"/>
                <a:gd name="connsiteX1" fmla="*/ 4789 w 1984688"/>
                <a:gd name="connsiteY1" fmla="*/ 382 h 1169739"/>
                <a:gd name="connsiteX2" fmla="*/ 137524 w 1984688"/>
                <a:gd name="connsiteY2" fmla="*/ 29879 h 1169739"/>
                <a:gd name="connsiteX3" fmla="*/ 329253 w 1984688"/>
                <a:gd name="connsiteY3" fmla="*/ 382 h 1169739"/>
                <a:gd name="connsiteX4" fmla="*/ 1892582 w 1984688"/>
                <a:gd name="connsiteY4" fmla="*/ 15131 h 1169739"/>
                <a:gd name="connsiteX5" fmla="*/ 1981073 w 1984688"/>
                <a:gd name="connsiteY5" fmla="*/ 74124 h 1169739"/>
                <a:gd name="connsiteX6" fmla="*/ 1965224 w 1984688"/>
                <a:gd name="connsiteY6" fmla="*/ 505239 h 1169739"/>
                <a:gd name="connsiteX7" fmla="*/ 1953888 w 1984688"/>
                <a:gd name="connsiteY7" fmla="*/ 1037281 h 1169739"/>
                <a:gd name="connsiteX8" fmla="*/ 1884958 w 1984688"/>
                <a:gd name="connsiteY8" fmla="*/ 1132859 h 1169739"/>
                <a:gd name="connsiteX9" fmla="*/ 1774595 w 1984688"/>
                <a:gd name="connsiteY9" fmla="*/ 1165505 h 1169739"/>
                <a:gd name="connsiteX10" fmla="*/ 1706467 w 1984688"/>
                <a:gd name="connsiteY10" fmla="*/ 1163193 h 1169739"/>
                <a:gd name="connsiteX11" fmla="*/ 741371 w 1984688"/>
                <a:gd name="connsiteY11" fmla="*/ 1165279 h 1169739"/>
                <a:gd name="connsiteX12" fmla="*/ 601323 w 1984688"/>
                <a:gd name="connsiteY12" fmla="*/ 1162930 h 1169739"/>
                <a:gd name="connsiteX13" fmla="*/ 239663 w 1984688"/>
                <a:gd name="connsiteY13" fmla="*/ 1167705 h 1169739"/>
                <a:gd name="connsiteX14" fmla="*/ 130400 w 1984688"/>
                <a:gd name="connsiteY14" fmla="*/ 1124408 h 1169739"/>
                <a:gd name="connsiteX15" fmla="*/ 85128 w 1984688"/>
                <a:gd name="connsiteY15" fmla="*/ 1030194 h 1169739"/>
                <a:gd name="connsiteX16" fmla="*/ 72917 w 1984688"/>
                <a:gd name="connsiteY16" fmla="*/ 900034 h 1169739"/>
                <a:gd name="connsiteX17" fmla="*/ 68297 w 1984688"/>
                <a:gd name="connsiteY17" fmla="*/ 825081 h 1169739"/>
                <a:gd name="connsiteX18" fmla="*/ 57983 w 1984688"/>
                <a:gd name="connsiteY18" fmla="*/ 679305 h 1169739"/>
                <a:gd name="connsiteX19" fmla="*/ 32084 w 1984688"/>
                <a:gd name="connsiteY19" fmla="*/ 14029 h 1169739"/>
                <a:gd name="connsiteX0" fmla="*/ 32084 w 1984464"/>
                <a:gd name="connsiteY0" fmla="*/ 15957 h 1171667"/>
                <a:gd name="connsiteX1" fmla="*/ 4789 w 1984464"/>
                <a:gd name="connsiteY1" fmla="*/ 2310 h 1171667"/>
                <a:gd name="connsiteX2" fmla="*/ 137524 w 1984464"/>
                <a:gd name="connsiteY2" fmla="*/ 31807 h 1171667"/>
                <a:gd name="connsiteX3" fmla="*/ 329253 w 1984464"/>
                <a:gd name="connsiteY3" fmla="*/ 2310 h 1171667"/>
                <a:gd name="connsiteX4" fmla="*/ 1895994 w 1984464"/>
                <a:gd name="connsiteY4" fmla="*/ 0 h 1171667"/>
                <a:gd name="connsiteX5" fmla="*/ 1981073 w 1984464"/>
                <a:gd name="connsiteY5" fmla="*/ 76052 h 1171667"/>
                <a:gd name="connsiteX6" fmla="*/ 1965224 w 1984464"/>
                <a:gd name="connsiteY6" fmla="*/ 507167 h 1171667"/>
                <a:gd name="connsiteX7" fmla="*/ 1953888 w 1984464"/>
                <a:gd name="connsiteY7" fmla="*/ 1039209 h 1171667"/>
                <a:gd name="connsiteX8" fmla="*/ 1884958 w 1984464"/>
                <a:gd name="connsiteY8" fmla="*/ 1134787 h 1171667"/>
                <a:gd name="connsiteX9" fmla="*/ 1774595 w 1984464"/>
                <a:gd name="connsiteY9" fmla="*/ 1167433 h 1171667"/>
                <a:gd name="connsiteX10" fmla="*/ 1706467 w 1984464"/>
                <a:gd name="connsiteY10" fmla="*/ 1165121 h 1171667"/>
                <a:gd name="connsiteX11" fmla="*/ 741371 w 1984464"/>
                <a:gd name="connsiteY11" fmla="*/ 1167207 h 1171667"/>
                <a:gd name="connsiteX12" fmla="*/ 601323 w 1984464"/>
                <a:gd name="connsiteY12" fmla="*/ 1164858 h 1171667"/>
                <a:gd name="connsiteX13" fmla="*/ 239663 w 1984464"/>
                <a:gd name="connsiteY13" fmla="*/ 1169633 h 1171667"/>
                <a:gd name="connsiteX14" fmla="*/ 130400 w 1984464"/>
                <a:gd name="connsiteY14" fmla="*/ 1126336 h 1171667"/>
                <a:gd name="connsiteX15" fmla="*/ 85128 w 1984464"/>
                <a:gd name="connsiteY15" fmla="*/ 1032122 h 1171667"/>
                <a:gd name="connsiteX16" fmla="*/ 72917 w 1984464"/>
                <a:gd name="connsiteY16" fmla="*/ 901962 h 1171667"/>
                <a:gd name="connsiteX17" fmla="*/ 68297 w 1984464"/>
                <a:gd name="connsiteY17" fmla="*/ 827009 h 1171667"/>
                <a:gd name="connsiteX18" fmla="*/ 57983 w 1984464"/>
                <a:gd name="connsiteY18" fmla="*/ 681233 h 1171667"/>
                <a:gd name="connsiteX19" fmla="*/ 32084 w 1984464"/>
                <a:gd name="connsiteY19" fmla="*/ 15957 h 1171667"/>
                <a:gd name="connsiteX0" fmla="*/ 32084 w 1984464"/>
                <a:gd name="connsiteY0" fmla="*/ 15957 h 1171667"/>
                <a:gd name="connsiteX1" fmla="*/ 4789 w 1984464"/>
                <a:gd name="connsiteY1" fmla="*/ 2310 h 1171667"/>
                <a:gd name="connsiteX2" fmla="*/ 137524 w 1984464"/>
                <a:gd name="connsiteY2" fmla="*/ 14747 h 1171667"/>
                <a:gd name="connsiteX3" fmla="*/ 329253 w 1984464"/>
                <a:gd name="connsiteY3" fmla="*/ 2310 h 1171667"/>
                <a:gd name="connsiteX4" fmla="*/ 1895994 w 1984464"/>
                <a:gd name="connsiteY4" fmla="*/ 0 h 1171667"/>
                <a:gd name="connsiteX5" fmla="*/ 1981073 w 1984464"/>
                <a:gd name="connsiteY5" fmla="*/ 76052 h 1171667"/>
                <a:gd name="connsiteX6" fmla="*/ 1965224 w 1984464"/>
                <a:gd name="connsiteY6" fmla="*/ 507167 h 1171667"/>
                <a:gd name="connsiteX7" fmla="*/ 1953888 w 1984464"/>
                <a:gd name="connsiteY7" fmla="*/ 1039209 h 1171667"/>
                <a:gd name="connsiteX8" fmla="*/ 1884958 w 1984464"/>
                <a:gd name="connsiteY8" fmla="*/ 1134787 h 1171667"/>
                <a:gd name="connsiteX9" fmla="*/ 1774595 w 1984464"/>
                <a:gd name="connsiteY9" fmla="*/ 1167433 h 1171667"/>
                <a:gd name="connsiteX10" fmla="*/ 1706467 w 1984464"/>
                <a:gd name="connsiteY10" fmla="*/ 1165121 h 1171667"/>
                <a:gd name="connsiteX11" fmla="*/ 741371 w 1984464"/>
                <a:gd name="connsiteY11" fmla="*/ 1167207 h 1171667"/>
                <a:gd name="connsiteX12" fmla="*/ 601323 w 1984464"/>
                <a:gd name="connsiteY12" fmla="*/ 1164858 h 1171667"/>
                <a:gd name="connsiteX13" fmla="*/ 239663 w 1984464"/>
                <a:gd name="connsiteY13" fmla="*/ 1169633 h 1171667"/>
                <a:gd name="connsiteX14" fmla="*/ 130400 w 1984464"/>
                <a:gd name="connsiteY14" fmla="*/ 1126336 h 1171667"/>
                <a:gd name="connsiteX15" fmla="*/ 85128 w 1984464"/>
                <a:gd name="connsiteY15" fmla="*/ 1032122 h 1171667"/>
                <a:gd name="connsiteX16" fmla="*/ 72917 w 1984464"/>
                <a:gd name="connsiteY16" fmla="*/ 901962 h 1171667"/>
                <a:gd name="connsiteX17" fmla="*/ 68297 w 1984464"/>
                <a:gd name="connsiteY17" fmla="*/ 827009 h 1171667"/>
                <a:gd name="connsiteX18" fmla="*/ 57983 w 1984464"/>
                <a:gd name="connsiteY18" fmla="*/ 681233 h 1171667"/>
                <a:gd name="connsiteX19" fmla="*/ 32084 w 1984464"/>
                <a:gd name="connsiteY19" fmla="*/ 15957 h 1171667"/>
                <a:gd name="connsiteX0" fmla="*/ 124 w 1952504"/>
                <a:gd name="connsiteY0" fmla="*/ 55326 h 1211036"/>
                <a:gd name="connsiteX1" fmla="*/ 20596 w 1952504"/>
                <a:gd name="connsiteY1" fmla="*/ 38267 h 1211036"/>
                <a:gd name="connsiteX2" fmla="*/ 105564 w 1952504"/>
                <a:gd name="connsiteY2" fmla="*/ 54116 h 1211036"/>
                <a:gd name="connsiteX3" fmla="*/ 297293 w 1952504"/>
                <a:gd name="connsiteY3" fmla="*/ 41679 h 1211036"/>
                <a:gd name="connsiteX4" fmla="*/ 1864034 w 1952504"/>
                <a:gd name="connsiteY4" fmla="*/ 39369 h 1211036"/>
                <a:gd name="connsiteX5" fmla="*/ 1949113 w 1952504"/>
                <a:gd name="connsiteY5" fmla="*/ 115421 h 1211036"/>
                <a:gd name="connsiteX6" fmla="*/ 1933264 w 1952504"/>
                <a:gd name="connsiteY6" fmla="*/ 546536 h 1211036"/>
                <a:gd name="connsiteX7" fmla="*/ 1921928 w 1952504"/>
                <a:gd name="connsiteY7" fmla="*/ 1078578 h 1211036"/>
                <a:gd name="connsiteX8" fmla="*/ 1852998 w 1952504"/>
                <a:gd name="connsiteY8" fmla="*/ 1174156 h 1211036"/>
                <a:gd name="connsiteX9" fmla="*/ 1742635 w 1952504"/>
                <a:gd name="connsiteY9" fmla="*/ 1206802 h 1211036"/>
                <a:gd name="connsiteX10" fmla="*/ 1674507 w 1952504"/>
                <a:gd name="connsiteY10" fmla="*/ 1204490 h 1211036"/>
                <a:gd name="connsiteX11" fmla="*/ 709411 w 1952504"/>
                <a:gd name="connsiteY11" fmla="*/ 1206576 h 1211036"/>
                <a:gd name="connsiteX12" fmla="*/ 569363 w 1952504"/>
                <a:gd name="connsiteY12" fmla="*/ 1204227 h 1211036"/>
                <a:gd name="connsiteX13" fmla="*/ 207703 w 1952504"/>
                <a:gd name="connsiteY13" fmla="*/ 1209002 h 1211036"/>
                <a:gd name="connsiteX14" fmla="*/ 98440 w 1952504"/>
                <a:gd name="connsiteY14" fmla="*/ 1165705 h 1211036"/>
                <a:gd name="connsiteX15" fmla="*/ 53168 w 1952504"/>
                <a:gd name="connsiteY15" fmla="*/ 1071491 h 1211036"/>
                <a:gd name="connsiteX16" fmla="*/ 40957 w 1952504"/>
                <a:gd name="connsiteY16" fmla="*/ 941331 h 1211036"/>
                <a:gd name="connsiteX17" fmla="*/ 36337 w 1952504"/>
                <a:gd name="connsiteY17" fmla="*/ 866378 h 1211036"/>
                <a:gd name="connsiteX18" fmla="*/ 26023 w 1952504"/>
                <a:gd name="connsiteY18" fmla="*/ 720602 h 1211036"/>
                <a:gd name="connsiteX19" fmla="*/ 124 w 1952504"/>
                <a:gd name="connsiteY19" fmla="*/ 55326 h 1211036"/>
                <a:gd name="connsiteX0" fmla="*/ 124 w 1952504"/>
                <a:gd name="connsiteY0" fmla="*/ 55326 h 1211036"/>
                <a:gd name="connsiteX1" fmla="*/ 20596 w 1952504"/>
                <a:gd name="connsiteY1" fmla="*/ 38267 h 1211036"/>
                <a:gd name="connsiteX2" fmla="*/ 105564 w 1952504"/>
                <a:gd name="connsiteY2" fmla="*/ 54116 h 1211036"/>
                <a:gd name="connsiteX3" fmla="*/ 297293 w 1952504"/>
                <a:gd name="connsiteY3" fmla="*/ 41679 h 1211036"/>
                <a:gd name="connsiteX4" fmla="*/ 1864034 w 1952504"/>
                <a:gd name="connsiteY4" fmla="*/ 39369 h 1211036"/>
                <a:gd name="connsiteX5" fmla="*/ 1949113 w 1952504"/>
                <a:gd name="connsiteY5" fmla="*/ 109445 h 1211036"/>
                <a:gd name="connsiteX6" fmla="*/ 1933264 w 1952504"/>
                <a:gd name="connsiteY6" fmla="*/ 546536 h 1211036"/>
                <a:gd name="connsiteX7" fmla="*/ 1921928 w 1952504"/>
                <a:gd name="connsiteY7" fmla="*/ 1078578 h 1211036"/>
                <a:gd name="connsiteX8" fmla="*/ 1852998 w 1952504"/>
                <a:gd name="connsiteY8" fmla="*/ 1174156 h 1211036"/>
                <a:gd name="connsiteX9" fmla="*/ 1742635 w 1952504"/>
                <a:gd name="connsiteY9" fmla="*/ 1206802 h 1211036"/>
                <a:gd name="connsiteX10" fmla="*/ 1674507 w 1952504"/>
                <a:gd name="connsiteY10" fmla="*/ 1204490 h 1211036"/>
                <a:gd name="connsiteX11" fmla="*/ 709411 w 1952504"/>
                <a:gd name="connsiteY11" fmla="*/ 1206576 h 1211036"/>
                <a:gd name="connsiteX12" fmla="*/ 569363 w 1952504"/>
                <a:gd name="connsiteY12" fmla="*/ 1204227 h 1211036"/>
                <a:gd name="connsiteX13" fmla="*/ 207703 w 1952504"/>
                <a:gd name="connsiteY13" fmla="*/ 1209002 h 1211036"/>
                <a:gd name="connsiteX14" fmla="*/ 98440 w 1952504"/>
                <a:gd name="connsiteY14" fmla="*/ 1165705 h 1211036"/>
                <a:gd name="connsiteX15" fmla="*/ 53168 w 1952504"/>
                <a:gd name="connsiteY15" fmla="*/ 1071491 h 1211036"/>
                <a:gd name="connsiteX16" fmla="*/ 40957 w 1952504"/>
                <a:gd name="connsiteY16" fmla="*/ 941331 h 1211036"/>
                <a:gd name="connsiteX17" fmla="*/ 36337 w 1952504"/>
                <a:gd name="connsiteY17" fmla="*/ 866378 h 1211036"/>
                <a:gd name="connsiteX18" fmla="*/ 26023 w 1952504"/>
                <a:gd name="connsiteY18" fmla="*/ 720602 h 1211036"/>
                <a:gd name="connsiteX19" fmla="*/ 124 w 1952504"/>
                <a:gd name="connsiteY19" fmla="*/ 55326 h 1211036"/>
                <a:gd name="connsiteX0" fmla="*/ 124 w 1955521"/>
                <a:gd name="connsiteY0" fmla="*/ 55326 h 1211036"/>
                <a:gd name="connsiteX1" fmla="*/ 20596 w 1955521"/>
                <a:gd name="connsiteY1" fmla="*/ 38267 h 1211036"/>
                <a:gd name="connsiteX2" fmla="*/ 105564 w 1955521"/>
                <a:gd name="connsiteY2" fmla="*/ 54116 h 1211036"/>
                <a:gd name="connsiteX3" fmla="*/ 297293 w 1955521"/>
                <a:gd name="connsiteY3" fmla="*/ 41679 h 1211036"/>
                <a:gd name="connsiteX4" fmla="*/ 1864034 w 1955521"/>
                <a:gd name="connsiteY4" fmla="*/ 39369 h 1211036"/>
                <a:gd name="connsiteX5" fmla="*/ 1949113 w 1955521"/>
                <a:gd name="connsiteY5" fmla="*/ 109445 h 1211036"/>
                <a:gd name="connsiteX6" fmla="*/ 1945217 w 1955521"/>
                <a:gd name="connsiteY6" fmla="*/ 546536 h 1211036"/>
                <a:gd name="connsiteX7" fmla="*/ 1921928 w 1955521"/>
                <a:gd name="connsiteY7" fmla="*/ 1078578 h 1211036"/>
                <a:gd name="connsiteX8" fmla="*/ 1852998 w 1955521"/>
                <a:gd name="connsiteY8" fmla="*/ 1174156 h 1211036"/>
                <a:gd name="connsiteX9" fmla="*/ 1742635 w 1955521"/>
                <a:gd name="connsiteY9" fmla="*/ 1206802 h 1211036"/>
                <a:gd name="connsiteX10" fmla="*/ 1674507 w 1955521"/>
                <a:gd name="connsiteY10" fmla="*/ 1204490 h 1211036"/>
                <a:gd name="connsiteX11" fmla="*/ 709411 w 1955521"/>
                <a:gd name="connsiteY11" fmla="*/ 1206576 h 1211036"/>
                <a:gd name="connsiteX12" fmla="*/ 569363 w 1955521"/>
                <a:gd name="connsiteY12" fmla="*/ 1204227 h 1211036"/>
                <a:gd name="connsiteX13" fmla="*/ 207703 w 1955521"/>
                <a:gd name="connsiteY13" fmla="*/ 1209002 h 1211036"/>
                <a:gd name="connsiteX14" fmla="*/ 98440 w 1955521"/>
                <a:gd name="connsiteY14" fmla="*/ 1165705 h 1211036"/>
                <a:gd name="connsiteX15" fmla="*/ 53168 w 1955521"/>
                <a:gd name="connsiteY15" fmla="*/ 1071491 h 1211036"/>
                <a:gd name="connsiteX16" fmla="*/ 40957 w 1955521"/>
                <a:gd name="connsiteY16" fmla="*/ 941331 h 1211036"/>
                <a:gd name="connsiteX17" fmla="*/ 36337 w 1955521"/>
                <a:gd name="connsiteY17" fmla="*/ 866378 h 1211036"/>
                <a:gd name="connsiteX18" fmla="*/ 26023 w 1955521"/>
                <a:gd name="connsiteY18" fmla="*/ 720602 h 1211036"/>
                <a:gd name="connsiteX19" fmla="*/ 124 w 1955521"/>
                <a:gd name="connsiteY19" fmla="*/ 55326 h 1211036"/>
                <a:gd name="connsiteX0" fmla="*/ 124 w 1960163"/>
                <a:gd name="connsiteY0" fmla="*/ 55326 h 1211036"/>
                <a:gd name="connsiteX1" fmla="*/ 20596 w 1960163"/>
                <a:gd name="connsiteY1" fmla="*/ 38267 h 1211036"/>
                <a:gd name="connsiteX2" fmla="*/ 105564 w 1960163"/>
                <a:gd name="connsiteY2" fmla="*/ 54116 h 1211036"/>
                <a:gd name="connsiteX3" fmla="*/ 297293 w 1960163"/>
                <a:gd name="connsiteY3" fmla="*/ 41679 h 1211036"/>
                <a:gd name="connsiteX4" fmla="*/ 1864034 w 1960163"/>
                <a:gd name="connsiteY4" fmla="*/ 39369 h 1211036"/>
                <a:gd name="connsiteX5" fmla="*/ 1955089 w 1960163"/>
                <a:gd name="connsiteY5" fmla="*/ 55657 h 1211036"/>
                <a:gd name="connsiteX6" fmla="*/ 1945217 w 1960163"/>
                <a:gd name="connsiteY6" fmla="*/ 546536 h 1211036"/>
                <a:gd name="connsiteX7" fmla="*/ 1921928 w 1960163"/>
                <a:gd name="connsiteY7" fmla="*/ 1078578 h 1211036"/>
                <a:gd name="connsiteX8" fmla="*/ 1852998 w 1960163"/>
                <a:gd name="connsiteY8" fmla="*/ 1174156 h 1211036"/>
                <a:gd name="connsiteX9" fmla="*/ 1742635 w 1960163"/>
                <a:gd name="connsiteY9" fmla="*/ 1206802 h 1211036"/>
                <a:gd name="connsiteX10" fmla="*/ 1674507 w 1960163"/>
                <a:gd name="connsiteY10" fmla="*/ 1204490 h 1211036"/>
                <a:gd name="connsiteX11" fmla="*/ 709411 w 1960163"/>
                <a:gd name="connsiteY11" fmla="*/ 1206576 h 1211036"/>
                <a:gd name="connsiteX12" fmla="*/ 569363 w 1960163"/>
                <a:gd name="connsiteY12" fmla="*/ 1204227 h 1211036"/>
                <a:gd name="connsiteX13" fmla="*/ 207703 w 1960163"/>
                <a:gd name="connsiteY13" fmla="*/ 1209002 h 1211036"/>
                <a:gd name="connsiteX14" fmla="*/ 98440 w 1960163"/>
                <a:gd name="connsiteY14" fmla="*/ 1165705 h 1211036"/>
                <a:gd name="connsiteX15" fmla="*/ 53168 w 1960163"/>
                <a:gd name="connsiteY15" fmla="*/ 1071491 h 1211036"/>
                <a:gd name="connsiteX16" fmla="*/ 40957 w 1960163"/>
                <a:gd name="connsiteY16" fmla="*/ 941331 h 1211036"/>
                <a:gd name="connsiteX17" fmla="*/ 36337 w 1960163"/>
                <a:gd name="connsiteY17" fmla="*/ 866378 h 1211036"/>
                <a:gd name="connsiteX18" fmla="*/ 26023 w 1960163"/>
                <a:gd name="connsiteY18" fmla="*/ 720602 h 1211036"/>
                <a:gd name="connsiteX19" fmla="*/ 124 w 1960163"/>
                <a:gd name="connsiteY19" fmla="*/ 55326 h 1211036"/>
                <a:gd name="connsiteX0" fmla="*/ 124 w 1972256"/>
                <a:gd name="connsiteY0" fmla="*/ 55326 h 1211036"/>
                <a:gd name="connsiteX1" fmla="*/ 20596 w 1972256"/>
                <a:gd name="connsiteY1" fmla="*/ 38267 h 1211036"/>
                <a:gd name="connsiteX2" fmla="*/ 105564 w 1972256"/>
                <a:gd name="connsiteY2" fmla="*/ 54116 h 1211036"/>
                <a:gd name="connsiteX3" fmla="*/ 297293 w 1972256"/>
                <a:gd name="connsiteY3" fmla="*/ 41679 h 1211036"/>
                <a:gd name="connsiteX4" fmla="*/ 1864034 w 1972256"/>
                <a:gd name="connsiteY4" fmla="*/ 39369 h 1211036"/>
                <a:gd name="connsiteX5" fmla="*/ 1955089 w 1972256"/>
                <a:gd name="connsiteY5" fmla="*/ 55657 h 1211036"/>
                <a:gd name="connsiteX6" fmla="*/ 1945217 w 1972256"/>
                <a:gd name="connsiteY6" fmla="*/ 546536 h 1211036"/>
                <a:gd name="connsiteX7" fmla="*/ 1921928 w 1972256"/>
                <a:gd name="connsiteY7" fmla="*/ 1078578 h 1211036"/>
                <a:gd name="connsiteX8" fmla="*/ 1852998 w 1972256"/>
                <a:gd name="connsiteY8" fmla="*/ 1174156 h 1211036"/>
                <a:gd name="connsiteX9" fmla="*/ 1742635 w 1972256"/>
                <a:gd name="connsiteY9" fmla="*/ 1206802 h 1211036"/>
                <a:gd name="connsiteX10" fmla="*/ 1674507 w 1972256"/>
                <a:gd name="connsiteY10" fmla="*/ 1204490 h 1211036"/>
                <a:gd name="connsiteX11" fmla="*/ 709411 w 1972256"/>
                <a:gd name="connsiteY11" fmla="*/ 1206576 h 1211036"/>
                <a:gd name="connsiteX12" fmla="*/ 569363 w 1972256"/>
                <a:gd name="connsiteY12" fmla="*/ 1204227 h 1211036"/>
                <a:gd name="connsiteX13" fmla="*/ 207703 w 1972256"/>
                <a:gd name="connsiteY13" fmla="*/ 1209002 h 1211036"/>
                <a:gd name="connsiteX14" fmla="*/ 98440 w 1972256"/>
                <a:gd name="connsiteY14" fmla="*/ 1165705 h 1211036"/>
                <a:gd name="connsiteX15" fmla="*/ 53168 w 1972256"/>
                <a:gd name="connsiteY15" fmla="*/ 1071491 h 1211036"/>
                <a:gd name="connsiteX16" fmla="*/ 40957 w 1972256"/>
                <a:gd name="connsiteY16" fmla="*/ 941331 h 1211036"/>
                <a:gd name="connsiteX17" fmla="*/ 36337 w 1972256"/>
                <a:gd name="connsiteY17" fmla="*/ 866378 h 1211036"/>
                <a:gd name="connsiteX18" fmla="*/ 26023 w 1972256"/>
                <a:gd name="connsiteY18" fmla="*/ 720602 h 1211036"/>
                <a:gd name="connsiteX19" fmla="*/ 124 w 1972256"/>
                <a:gd name="connsiteY19" fmla="*/ 55326 h 1211036"/>
                <a:gd name="connsiteX0" fmla="*/ 124 w 1955091"/>
                <a:gd name="connsiteY0" fmla="*/ 55326 h 1211036"/>
                <a:gd name="connsiteX1" fmla="*/ 20596 w 1955091"/>
                <a:gd name="connsiteY1" fmla="*/ 38267 h 1211036"/>
                <a:gd name="connsiteX2" fmla="*/ 105564 w 1955091"/>
                <a:gd name="connsiteY2" fmla="*/ 54116 h 1211036"/>
                <a:gd name="connsiteX3" fmla="*/ 297293 w 1955091"/>
                <a:gd name="connsiteY3" fmla="*/ 41679 h 1211036"/>
                <a:gd name="connsiteX4" fmla="*/ 1864034 w 1955091"/>
                <a:gd name="connsiteY4" fmla="*/ 39369 h 1211036"/>
                <a:gd name="connsiteX5" fmla="*/ 1955089 w 1955091"/>
                <a:gd name="connsiteY5" fmla="*/ 55657 h 1211036"/>
                <a:gd name="connsiteX6" fmla="*/ 1945217 w 1955091"/>
                <a:gd name="connsiteY6" fmla="*/ 546536 h 1211036"/>
                <a:gd name="connsiteX7" fmla="*/ 1921928 w 1955091"/>
                <a:gd name="connsiteY7" fmla="*/ 1078578 h 1211036"/>
                <a:gd name="connsiteX8" fmla="*/ 1852998 w 1955091"/>
                <a:gd name="connsiteY8" fmla="*/ 1174156 h 1211036"/>
                <a:gd name="connsiteX9" fmla="*/ 1742635 w 1955091"/>
                <a:gd name="connsiteY9" fmla="*/ 1206802 h 1211036"/>
                <a:gd name="connsiteX10" fmla="*/ 1674507 w 1955091"/>
                <a:gd name="connsiteY10" fmla="*/ 1204490 h 1211036"/>
                <a:gd name="connsiteX11" fmla="*/ 709411 w 1955091"/>
                <a:gd name="connsiteY11" fmla="*/ 1206576 h 1211036"/>
                <a:gd name="connsiteX12" fmla="*/ 569363 w 1955091"/>
                <a:gd name="connsiteY12" fmla="*/ 1204227 h 1211036"/>
                <a:gd name="connsiteX13" fmla="*/ 207703 w 1955091"/>
                <a:gd name="connsiteY13" fmla="*/ 1209002 h 1211036"/>
                <a:gd name="connsiteX14" fmla="*/ 98440 w 1955091"/>
                <a:gd name="connsiteY14" fmla="*/ 1165705 h 1211036"/>
                <a:gd name="connsiteX15" fmla="*/ 53168 w 1955091"/>
                <a:gd name="connsiteY15" fmla="*/ 1071491 h 1211036"/>
                <a:gd name="connsiteX16" fmla="*/ 40957 w 1955091"/>
                <a:gd name="connsiteY16" fmla="*/ 941331 h 1211036"/>
                <a:gd name="connsiteX17" fmla="*/ 36337 w 1955091"/>
                <a:gd name="connsiteY17" fmla="*/ 866378 h 1211036"/>
                <a:gd name="connsiteX18" fmla="*/ 26023 w 1955091"/>
                <a:gd name="connsiteY18" fmla="*/ 720602 h 1211036"/>
                <a:gd name="connsiteX19" fmla="*/ 124 w 1955091"/>
                <a:gd name="connsiteY19" fmla="*/ 55326 h 1211036"/>
                <a:gd name="connsiteX0" fmla="*/ 124 w 1955089"/>
                <a:gd name="connsiteY0" fmla="*/ 55326 h 1211036"/>
                <a:gd name="connsiteX1" fmla="*/ 20596 w 1955089"/>
                <a:gd name="connsiteY1" fmla="*/ 38267 h 1211036"/>
                <a:gd name="connsiteX2" fmla="*/ 105564 w 1955089"/>
                <a:gd name="connsiteY2" fmla="*/ 54116 h 1211036"/>
                <a:gd name="connsiteX3" fmla="*/ 297293 w 1955089"/>
                <a:gd name="connsiteY3" fmla="*/ 41679 h 1211036"/>
                <a:gd name="connsiteX4" fmla="*/ 1490654 w 1955089"/>
                <a:gd name="connsiteY4" fmla="*/ 43179 h 1211036"/>
                <a:gd name="connsiteX5" fmla="*/ 1955089 w 1955089"/>
                <a:gd name="connsiteY5" fmla="*/ 55657 h 1211036"/>
                <a:gd name="connsiteX6" fmla="*/ 1945217 w 1955089"/>
                <a:gd name="connsiteY6" fmla="*/ 546536 h 1211036"/>
                <a:gd name="connsiteX7" fmla="*/ 1921928 w 1955089"/>
                <a:gd name="connsiteY7" fmla="*/ 1078578 h 1211036"/>
                <a:gd name="connsiteX8" fmla="*/ 1852998 w 1955089"/>
                <a:gd name="connsiteY8" fmla="*/ 1174156 h 1211036"/>
                <a:gd name="connsiteX9" fmla="*/ 1742635 w 1955089"/>
                <a:gd name="connsiteY9" fmla="*/ 1206802 h 1211036"/>
                <a:gd name="connsiteX10" fmla="*/ 1674507 w 1955089"/>
                <a:gd name="connsiteY10" fmla="*/ 1204490 h 1211036"/>
                <a:gd name="connsiteX11" fmla="*/ 709411 w 1955089"/>
                <a:gd name="connsiteY11" fmla="*/ 1206576 h 1211036"/>
                <a:gd name="connsiteX12" fmla="*/ 569363 w 1955089"/>
                <a:gd name="connsiteY12" fmla="*/ 1204227 h 1211036"/>
                <a:gd name="connsiteX13" fmla="*/ 207703 w 1955089"/>
                <a:gd name="connsiteY13" fmla="*/ 1209002 h 1211036"/>
                <a:gd name="connsiteX14" fmla="*/ 98440 w 1955089"/>
                <a:gd name="connsiteY14" fmla="*/ 1165705 h 1211036"/>
                <a:gd name="connsiteX15" fmla="*/ 53168 w 1955089"/>
                <a:gd name="connsiteY15" fmla="*/ 1071491 h 1211036"/>
                <a:gd name="connsiteX16" fmla="*/ 40957 w 1955089"/>
                <a:gd name="connsiteY16" fmla="*/ 941331 h 1211036"/>
                <a:gd name="connsiteX17" fmla="*/ 36337 w 1955089"/>
                <a:gd name="connsiteY17" fmla="*/ 866378 h 1211036"/>
                <a:gd name="connsiteX18" fmla="*/ 26023 w 1955089"/>
                <a:gd name="connsiteY18" fmla="*/ 720602 h 1211036"/>
                <a:gd name="connsiteX19" fmla="*/ 124 w 1955089"/>
                <a:gd name="connsiteY19" fmla="*/ 55326 h 1211036"/>
                <a:gd name="connsiteX0" fmla="*/ 124 w 1955089"/>
                <a:gd name="connsiteY0" fmla="*/ 55326 h 1211036"/>
                <a:gd name="connsiteX1" fmla="*/ 20596 w 1955089"/>
                <a:gd name="connsiteY1" fmla="*/ 38267 h 1211036"/>
                <a:gd name="connsiteX2" fmla="*/ 105564 w 1955089"/>
                <a:gd name="connsiteY2" fmla="*/ 54116 h 1211036"/>
                <a:gd name="connsiteX3" fmla="*/ 544943 w 1955089"/>
                <a:gd name="connsiteY3" fmla="*/ 37869 h 1211036"/>
                <a:gd name="connsiteX4" fmla="*/ 1490654 w 1955089"/>
                <a:gd name="connsiteY4" fmla="*/ 43179 h 1211036"/>
                <a:gd name="connsiteX5" fmla="*/ 1955089 w 1955089"/>
                <a:gd name="connsiteY5" fmla="*/ 55657 h 1211036"/>
                <a:gd name="connsiteX6" fmla="*/ 1945217 w 1955089"/>
                <a:gd name="connsiteY6" fmla="*/ 546536 h 1211036"/>
                <a:gd name="connsiteX7" fmla="*/ 1921928 w 1955089"/>
                <a:gd name="connsiteY7" fmla="*/ 1078578 h 1211036"/>
                <a:gd name="connsiteX8" fmla="*/ 1852998 w 1955089"/>
                <a:gd name="connsiteY8" fmla="*/ 1174156 h 1211036"/>
                <a:gd name="connsiteX9" fmla="*/ 1742635 w 1955089"/>
                <a:gd name="connsiteY9" fmla="*/ 1206802 h 1211036"/>
                <a:gd name="connsiteX10" fmla="*/ 1674507 w 1955089"/>
                <a:gd name="connsiteY10" fmla="*/ 1204490 h 1211036"/>
                <a:gd name="connsiteX11" fmla="*/ 709411 w 1955089"/>
                <a:gd name="connsiteY11" fmla="*/ 1206576 h 1211036"/>
                <a:gd name="connsiteX12" fmla="*/ 569363 w 1955089"/>
                <a:gd name="connsiteY12" fmla="*/ 1204227 h 1211036"/>
                <a:gd name="connsiteX13" fmla="*/ 207703 w 1955089"/>
                <a:gd name="connsiteY13" fmla="*/ 1209002 h 1211036"/>
                <a:gd name="connsiteX14" fmla="*/ 98440 w 1955089"/>
                <a:gd name="connsiteY14" fmla="*/ 1165705 h 1211036"/>
                <a:gd name="connsiteX15" fmla="*/ 53168 w 1955089"/>
                <a:gd name="connsiteY15" fmla="*/ 1071491 h 1211036"/>
                <a:gd name="connsiteX16" fmla="*/ 40957 w 1955089"/>
                <a:gd name="connsiteY16" fmla="*/ 941331 h 1211036"/>
                <a:gd name="connsiteX17" fmla="*/ 36337 w 1955089"/>
                <a:gd name="connsiteY17" fmla="*/ 866378 h 1211036"/>
                <a:gd name="connsiteX18" fmla="*/ 26023 w 1955089"/>
                <a:gd name="connsiteY18" fmla="*/ 720602 h 1211036"/>
                <a:gd name="connsiteX19" fmla="*/ 124 w 1955089"/>
                <a:gd name="connsiteY19" fmla="*/ 55326 h 1211036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492990 w 1957425"/>
                <a:gd name="connsiteY4" fmla="*/ 4269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7366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504420 w 1957425"/>
                <a:gd name="connsiteY4" fmla="*/ 2745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7366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504420 w 1957425"/>
                <a:gd name="connsiteY4" fmla="*/ 2745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8128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957425" h="1210548">
                  <a:moveTo>
                    <a:pt x="2460" y="54838"/>
                  </a:moveTo>
                  <a:cubicBezTo>
                    <a:pt x="1556" y="-58884"/>
                    <a:pt x="-9246" y="39886"/>
                    <a:pt x="22932" y="37779"/>
                  </a:cubicBezTo>
                  <a:cubicBezTo>
                    <a:pt x="55110" y="35672"/>
                    <a:pt x="108139" y="42264"/>
                    <a:pt x="195530" y="42198"/>
                  </a:cubicBezTo>
                  <a:cubicBezTo>
                    <a:pt x="282921" y="42132"/>
                    <a:pt x="483064" y="53435"/>
                    <a:pt x="547279" y="37381"/>
                  </a:cubicBezTo>
                  <a:cubicBezTo>
                    <a:pt x="1855024" y="70075"/>
                    <a:pt x="727839" y="57319"/>
                    <a:pt x="1504420" y="27451"/>
                  </a:cubicBezTo>
                  <a:cubicBezTo>
                    <a:pt x="1543749" y="37283"/>
                    <a:pt x="1957861" y="26953"/>
                    <a:pt x="1957425" y="55169"/>
                  </a:cubicBezTo>
                  <a:cubicBezTo>
                    <a:pt x="1956634" y="106386"/>
                    <a:pt x="1953847" y="400918"/>
                    <a:pt x="1947553" y="546048"/>
                  </a:cubicBezTo>
                  <a:cubicBezTo>
                    <a:pt x="1958544" y="772731"/>
                    <a:pt x="1939634" y="972217"/>
                    <a:pt x="1924264" y="1078090"/>
                  </a:cubicBezTo>
                  <a:cubicBezTo>
                    <a:pt x="1908894" y="1183963"/>
                    <a:pt x="1885216" y="1159917"/>
                    <a:pt x="1855334" y="1181288"/>
                  </a:cubicBezTo>
                  <a:cubicBezTo>
                    <a:pt x="1825452" y="1202659"/>
                    <a:pt x="1789216" y="1201398"/>
                    <a:pt x="1744971" y="1206314"/>
                  </a:cubicBezTo>
                  <a:cubicBezTo>
                    <a:pt x="1730223" y="1211230"/>
                    <a:pt x="1835399" y="1207452"/>
                    <a:pt x="1676843" y="1204002"/>
                  </a:cubicBezTo>
                  <a:cubicBezTo>
                    <a:pt x="1355219" y="1197004"/>
                    <a:pt x="1033446" y="1205393"/>
                    <a:pt x="711747" y="1206088"/>
                  </a:cubicBezTo>
                  <a:cubicBezTo>
                    <a:pt x="696999" y="1211004"/>
                    <a:pt x="655317" y="1203335"/>
                    <a:pt x="571699" y="1203739"/>
                  </a:cubicBezTo>
                  <a:cubicBezTo>
                    <a:pt x="488081" y="1204143"/>
                    <a:pt x="288526" y="1214934"/>
                    <a:pt x="210039" y="1208514"/>
                  </a:cubicBezTo>
                  <a:cubicBezTo>
                    <a:pt x="131552" y="1202094"/>
                    <a:pt x="126532" y="1188135"/>
                    <a:pt x="100776" y="1165217"/>
                  </a:cubicBezTo>
                  <a:cubicBezTo>
                    <a:pt x="75020" y="1142299"/>
                    <a:pt x="73120" y="1128237"/>
                    <a:pt x="55504" y="1071003"/>
                  </a:cubicBezTo>
                  <a:cubicBezTo>
                    <a:pt x="39431" y="977212"/>
                    <a:pt x="46098" y="975029"/>
                    <a:pt x="43293" y="940843"/>
                  </a:cubicBezTo>
                  <a:cubicBezTo>
                    <a:pt x="40488" y="906658"/>
                    <a:pt x="43157" y="890553"/>
                    <a:pt x="38673" y="865890"/>
                  </a:cubicBezTo>
                  <a:cubicBezTo>
                    <a:pt x="33324" y="836468"/>
                    <a:pt x="33275" y="749611"/>
                    <a:pt x="28359" y="720114"/>
                  </a:cubicBezTo>
                  <a:cubicBezTo>
                    <a:pt x="8059" y="253203"/>
                    <a:pt x="3364" y="168560"/>
                    <a:pt x="2460" y="54838"/>
                  </a:cubicBez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123162" y="3063174"/>
            <a:ext cx="649329" cy="621774"/>
            <a:chOff x="857728" y="2904169"/>
            <a:chExt cx="3400425" cy="3895725"/>
          </a:xfrm>
        </p:grpSpPr>
        <p:pic>
          <p:nvPicPr>
            <p:cNvPr id="42" name="Picture 4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7728" y="2904169"/>
              <a:ext cx="3400425" cy="3895725"/>
            </a:xfrm>
            <a:prstGeom prst="rect">
              <a:avLst/>
            </a:prstGeom>
          </p:spPr>
        </p:pic>
        <p:sp>
          <p:nvSpPr>
            <p:cNvPr id="43" name="TextBox 42"/>
            <p:cNvSpPr txBox="1"/>
            <p:nvPr/>
          </p:nvSpPr>
          <p:spPr>
            <a:xfrm>
              <a:off x="1827452" y="3523318"/>
              <a:ext cx="582587" cy="2708434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842888" y="4992357"/>
              <a:ext cx="567151" cy="246221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1390714" y="3523320"/>
              <a:ext cx="2070568" cy="3084485"/>
            </a:xfrm>
            <a:custGeom>
              <a:avLst/>
              <a:gdLst>
                <a:gd name="connsiteX0" fmla="*/ 0 w 2032900"/>
                <a:gd name="connsiteY0" fmla="*/ 0 h 1224133"/>
                <a:gd name="connsiteX1" fmla="*/ 0 w 2032900"/>
                <a:gd name="connsiteY1" fmla="*/ 0 h 1224133"/>
                <a:gd name="connsiteX2" fmla="*/ 132735 w 2032900"/>
                <a:gd name="connsiteY2" fmla="*/ 29497 h 1224133"/>
                <a:gd name="connsiteX3" fmla="*/ 324464 w 2032900"/>
                <a:gd name="connsiteY3" fmla="*/ 0 h 1224133"/>
                <a:gd name="connsiteX4" fmla="*/ 1887793 w 2032900"/>
                <a:gd name="connsiteY4" fmla="*/ 14749 h 1224133"/>
                <a:gd name="connsiteX5" fmla="*/ 2005781 w 2032900"/>
                <a:gd name="connsiteY5" fmla="*/ 44245 h 1224133"/>
                <a:gd name="connsiteX6" fmla="*/ 1976284 w 2032900"/>
                <a:gd name="connsiteY6" fmla="*/ 501445 h 1224133"/>
                <a:gd name="connsiteX7" fmla="*/ 1976284 w 2032900"/>
                <a:gd name="connsiteY7" fmla="*/ 1061884 h 1224133"/>
                <a:gd name="connsiteX8" fmla="*/ 1902542 w 2032900"/>
                <a:gd name="connsiteY8" fmla="*/ 1150374 h 1224133"/>
                <a:gd name="connsiteX9" fmla="*/ 1769806 w 2032900"/>
                <a:gd name="connsiteY9" fmla="*/ 1165123 h 1224133"/>
                <a:gd name="connsiteX10" fmla="*/ 1725561 w 2032900"/>
                <a:gd name="connsiteY10" fmla="*/ 1179871 h 1224133"/>
                <a:gd name="connsiteX11" fmla="*/ 678426 w 2032900"/>
                <a:gd name="connsiteY11" fmla="*/ 1209368 h 1224133"/>
                <a:gd name="connsiteX12" fmla="*/ 634181 w 2032900"/>
                <a:gd name="connsiteY12" fmla="*/ 1224116 h 1224133"/>
                <a:gd name="connsiteX13" fmla="*/ 221226 w 2032900"/>
                <a:gd name="connsiteY13" fmla="*/ 1194619 h 1224133"/>
                <a:gd name="connsiteX14" fmla="*/ 176981 w 2032900"/>
                <a:gd name="connsiteY14" fmla="*/ 1165123 h 1224133"/>
                <a:gd name="connsiteX15" fmla="*/ 88490 w 2032900"/>
                <a:gd name="connsiteY15" fmla="*/ 1120878 h 1224133"/>
                <a:gd name="connsiteX16" fmla="*/ 44245 w 2032900"/>
                <a:gd name="connsiteY16" fmla="*/ 899652 h 1224133"/>
                <a:gd name="connsiteX17" fmla="*/ 29497 w 2032900"/>
                <a:gd name="connsiteY17" fmla="*/ 825910 h 1224133"/>
                <a:gd name="connsiteX18" fmla="*/ 14748 w 2032900"/>
                <a:gd name="connsiteY18" fmla="*/ 737419 h 1224133"/>
                <a:gd name="connsiteX19" fmla="*/ 0 w 2032900"/>
                <a:gd name="connsiteY19" fmla="*/ 0 h 1224133"/>
                <a:gd name="connsiteX0" fmla="*/ 0 w 2014972"/>
                <a:gd name="connsiteY0" fmla="*/ 0 h 1224133"/>
                <a:gd name="connsiteX1" fmla="*/ 0 w 2014972"/>
                <a:gd name="connsiteY1" fmla="*/ 0 h 1224133"/>
                <a:gd name="connsiteX2" fmla="*/ 132735 w 2014972"/>
                <a:gd name="connsiteY2" fmla="*/ 29497 h 1224133"/>
                <a:gd name="connsiteX3" fmla="*/ 324464 w 2014972"/>
                <a:gd name="connsiteY3" fmla="*/ 0 h 1224133"/>
                <a:gd name="connsiteX4" fmla="*/ 1887793 w 2014972"/>
                <a:gd name="connsiteY4" fmla="*/ 14749 h 1224133"/>
                <a:gd name="connsiteX5" fmla="*/ 1976284 w 2014972"/>
                <a:gd name="connsiteY5" fmla="*/ 73742 h 1224133"/>
                <a:gd name="connsiteX6" fmla="*/ 1976284 w 2014972"/>
                <a:gd name="connsiteY6" fmla="*/ 501445 h 1224133"/>
                <a:gd name="connsiteX7" fmla="*/ 1976284 w 2014972"/>
                <a:gd name="connsiteY7" fmla="*/ 1061884 h 1224133"/>
                <a:gd name="connsiteX8" fmla="*/ 1902542 w 2014972"/>
                <a:gd name="connsiteY8" fmla="*/ 1150374 h 1224133"/>
                <a:gd name="connsiteX9" fmla="*/ 1769806 w 2014972"/>
                <a:gd name="connsiteY9" fmla="*/ 1165123 h 1224133"/>
                <a:gd name="connsiteX10" fmla="*/ 1725561 w 2014972"/>
                <a:gd name="connsiteY10" fmla="*/ 1179871 h 1224133"/>
                <a:gd name="connsiteX11" fmla="*/ 678426 w 2014972"/>
                <a:gd name="connsiteY11" fmla="*/ 1209368 h 1224133"/>
                <a:gd name="connsiteX12" fmla="*/ 634181 w 2014972"/>
                <a:gd name="connsiteY12" fmla="*/ 1224116 h 1224133"/>
                <a:gd name="connsiteX13" fmla="*/ 221226 w 2014972"/>
                <a:gd name="connsiteY13" fmla="*/ 1194619 h 1224133"/>
                <a:gd name="connsiteX14" fmla="*/ 176981 w 2014972"/>
                <a:gd name="connsiteY14" fmla="*/ 1165123 h 1224133"/>
                <a:gd name="connsiteX15" fmla="*/ 88490 w 2014972"/>
                <a:gd name="connsiteY15" fmla="*/ 1120878 h 1224133"/>
                <a:gd name="connsiteX16" fmla="*/ 44245 w 2014972"/>
                <a:gd name="connsiteY16" fmla="*/ 899652 h 1224133"/>
                <a:gd name="connsiteX17" fmla="*/ 29497 w 2014972"/>
                <a:gd name="connsiteY17" fmla="*/ 825910 h 1224133"/>
                <a:gd name="connsiteX18" fmla="*/ 14748 w 2014972"/>
                <a:gd name="connsiteY18" fmla="*/ 737419 h 1224133"/>
                <a:gd name="connsiteX19" fmla="*/ 0 w 2014972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902542 w 1984759"/>
                <a:gd name="connsiteY8" fmla="*/ 1150374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858296 w 1984759"/>
                <a:gd name="connsiteY8" fmla="*/ 11208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117986 w 1984759"/>
                <a:gd name="connsiteY15" fmla="*/ 1091381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117986 w 1984759"/>
                <a:gd name="connsiteY15" fmla="*/ 1091381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76889 w 1984759"/>
                <a:gd name="connsiteY15" fmla="*/ 1081106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76889 w 1984759"/>
                <a:gd name="connsiteY15" fmla="*/ 1081106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53194 w 1984759"/>
                <a:gd name="connsiteY18" fmla="*/ 678923 h 1224133"/>
                <a:gd name="connsiteX19" fmla="*/ 0 w 1984759"/>
                <a:gd name="connsiteY19" fmla="*/ 0 h 1224133"/>
                <a:gd name="connsiteX0" fmla="*/ 0 w 1984759"/>
                <a:gd name="connsiteY0" fmla="*/ 0 h 1210129"/>
                <a:gd name="connsiteX1" fmla="*/ 0 w 1984759"/>
                <a:gd name="connsiteY1" fmla="*/ 0 h 1210129"/>
                <a:gd name="connsiteX2" fmla="*/ 132735 w 1984759"/>
                <a:gd name="connsiteY2" fmla="*/ 29497 h 1210129"/>
                <a:gd name="connsiteX3" fmla="*/ 324464 w 1984759"/>
                <a:gd name="connsiteY3" fmla="*/ 0 h 1210129"/>
                <a:gd name="connsiteX4" fmla="*/ 1887793 w 1984759"/>
                <a:gd name="connsiteY4" fmla="*/ 14749 h 1210129"/>
                <a:gd name="connsiteX5" fmla="*/ 1976284 w 1984759"/>
                <a:gd name="connsiteY5" fmla="*/ 73742 h 1210129"/>
                <a:gd name="connsiteX6" fmla="*/ 1946788 w 1984759"/>
                <a:gd name="connsiteY6" fmla="*/ 501445 h 1210129"/>
                <a:gd name="connsiteX7" fmla="*/ 1932039 w 1984759"/>
                <a:gd name="connsiteY7" fmla="*/ 1047135 h 1210129"/>
                <a:gd name="connsiteX8" fmla="*/ 1880169 w 1984759"/>
                <a:gd name="connsiteY8" fmla="*/ 1132477 h 1210129"/>
                <a:gd name="connsiteX9" fmla="*/ 1769806 w 1984759"/>
                <a:gd name="connsiteY9" fmla="*/ 1165123 h 1210129"/>
                <a:gd name="connsiteX10" fmla="*/ 1725561 w 1984759"/>
                <a:gd name="connsiteY10" fmla="*/ 1179871 h 1210129"/>
                <a:gd name="connsiteX11" fmla="*/ 678426 w 1984759"/>
                <a:gd name="connsiteY11" fmla="*/ 1209368 h 1210129"/>
                <a:gd name="connsiteX12" fmla="*/ 572536 w 1984759"/>
                <a:gd name="connsiteY12" fmla="*/ 1193294 h 1210129"/>
                <a:gd name="connsiteX13" fmla="*/ 221226 w 1984759"/>
                <a:gd name="connsiteY13" fmla="*/ 1194619 h 1210129"/>
                <a:gd name="connsiteX14" fmla="*/ 176981 w 1984759"/>
                <a:gd name="connsiteY14" fmla="*/ 1165123 h 1210129"/>
                <a:gd name="connsiteX15" fmla="*/ 76889 w 1984759"/>
                <a:gd name="connsiteY15" fmla="*/ 1081106 h 1210129"/>
                <a:gd name="connsiteX16" fmla="*/ 44245 w 1984759"/>
                <a:gd name="connsiteY16" fmla="*/ 899652 h 1210129"/>
                <a:gd name="connsiteX17" fmla="*/ 73743 w 1984759"/>
                <a:gd name="connsiteY17" fmla="*/ 855407 h 1210129"/>
                <a:gd name="connsiteX18" fmla="*/ 53194 w 1984759"/>
                <a:gd name="connsiteY18" fmla="*/ 678923 h 1210129"/>
                <a:gd name="connsiteX19" fmla="*/ 0 w 1984759"/>
                <a:gd name="connsiteY19" fmla="*/ 0 h 1210129"/>
                <a:gd name="connsiteX0" fmla="*/ 0 w 1984759"/>
                <a:gd name="connsiteY0" fmla="*/ 0 h 1209609"/>
                <a:gd name="connsiteX1" fmla="*/ 0 w 1984759"/>
                <a:gd name="connsiteY1" fmla="*/ 0 h 1209609"/>
                <a:gd name="connsiteX2" fmla="*/ 132735 w 1984759"/>
                <a:gd name="connsiteY2" fmla="*/ 29497 h 1209609"/>
                <a:gd name="connsiteX3" fmla="*/ 324464 w 1984759"/>
                <a:gd name="connsiteY3" fmla="*/ 0 h 1209609"/>
                <a:gd name="connsiteX4" fmla="*/ 1887793 w 1984759"/>
                <a:gd name="connsiteY4" fmla="*/ 14749 h 1209609"/>
                <a:gd name="connsiteX5" fmla="*/ 1976284 w 1984759"/>
                <a:gd name="connsiteY5" fmla="*/ 73742 h 1209609"/>
                <a:gd name="connsiteX6" fmla="*/ 1946788 w 1984759"/>
                <a:gd name="connsiteY6" fmla="*/ 501445 h 1209609"/>
                <a:gd name="connsiteX7" fmla="*/ 1932039 w 1984759"/>
                <a:gd name="connsiteY7" fmla="*/ 1047135 h 1209609"/>
                <a:gd name="connsiteX8" fmla="*/ 1880169 w 1984759"/>
                <a:gd name="connsiteY8" fmla="*/ 1132477 h 1209609"/>
                <a:gd name="connsiteX9" fmla="*/ 1769806 w 1984759"/>
                <a:gd name="connsiteY9" fmla="*/ 1165123 h 1209609"/>
                <a:gd name="connsiteX10" fmla="*/ 1725561 w 1984759"/>
                <a:gd name="connsiteY10" fmla="*/ 1179871 h 1209609"/>
                <a:gd name="connsiteX11" fmla="*/ 678426 w 1984759"/>
                <a:gd name="connsiteY11" fmla="*/ 1209368 h 1209609"/>
                <a:gd name="connsiteX12" fmla="*/ 603358 w 1984759"/>
                <a:gd name="connsiteY12" fmla="*/ 1141923 h 1209609"/>
                <a:gd name="connsiteX13" fmla="*/ 221226 w 1984759"/>
                <a:gd name="connsiteY13" fmla="*/ 1194619 h 1209609"/>
                <a:gd name="connsiteX14" fmla="*/ 176981 w 1984759"/>
                <a:gd name="connsiteY14" fmla="*/ 1165123 h 1209609"/>
                <a:gd name="connsiteX15" fmla="*/ 76889 w 1984759"/>
                <a:gd name="connsiteY15" fmla="*/ 1081106 h 1209609"/>
                <a:gd name="connsiteX16" fmla="*/ 44245 w 1984759"/>
                <a:gd name="connsiteY16" fmla="*/ 899652 h 1209609"/>
                <a:gd name="connsiteX17" fmla="*/ 73743 w 1984759"/>
                <a:gd name="connsiteY17" fmla="*/ 855407 h 1209609"/>
                <a:gd name="connsiteX18" fmla="*/ 53194 w 1984759"/>
                <a:gd name="connsiteY18" fmla="*/ 678923 h 1209609"/>
                <a:gd name="connsiteX19" fmla="*/ 0 w 1984759"/>
                <a:gd name="connsiteY19" fmla="*/ 0 h 1209609"/>
                <a:gd name="connsiteX0" fmla="*/ 0 w 1984759"/>
                <a:gd name="connsiteY0" fmla="*/ 0 h 1209899"/>
                <a:gd name="connsiteX1" fmla="*/ 0 w 1984759"/>
                <a:gd name="connsiteY1" fmla="*/ 0 h 1209899"/>
                <a:gd name="connsiteX2" fmla="*/ 132735 w 1984759"/>
                <a:gd name="connsiteY2" fmla="*/ 29497 h 1209899"/>
                <a:gd name="connsiteX3" fmla="*/ 324464 w 1984759"/>
                <a:gd name="connsiteY3" fmla="*/ 0 h 1209899"/>
                <a:gd name="connsiteX4" fmla="*/ 1887793 w 1984759"/>
                <a:gd name="connsiteY4" fmla="*/ 14749 h 1209899"/>
                <a:gd name="connsiteX5" fmla="*/ 1976284 w 1984759"/>
                <a:gd name="connsiteY5" fmla="*/ 73742 h 1209899"/>
                <a:gd name="connsiteX6" fmla="*/ 1946788 w 1984759"/>
                <a:gd name="connsiteY6" fmla="*/ 501445 h 1209899"/>
                <a:gd name="connsiteX7" fmla="*/ 1932039 w 1984759"/>
                <a:gd name="connsiteY7" fmla="*/ 1047135 h 1209899"/>
                <a:gd name="connsiteX8" fmla="*/ 1880169 w 1984759"/>
                <a:gd name="connsiteY8" fmla="*/ 1132477 h 1209899"/>
                <a:gd name="connsiteX9" fmla="*/ 1769806 w 1984759"/>
                <a:gd name="connsiteY9" fmla="*/ 1165123 h 1209899"/>
                <a:gd name="connsiteX10" fmla="*/ 1725561 w 1984759"/>
                <a:gd name="connsiteY10" fmla="*/ 1179871 h 1209899"/>
                <a:gd name="connsiteX11" fmla="*/ 678426 w 1984759"/>
                <a:gd name="connsiteY11" fmla="*/ 1209368 h 1209899"/>
                <a:gd name="connsiteX12" fmla="*/ 603358 w 1984759"/>
                <a:gd name="connsiteY12" fmla="*/ 1183020 h 1209899"/>
                <a:gd name="connsiteX13" fmla="*/ 221226 w 1984759"/>
                <a:gd name="connsiteY13" fmla="*/ 1194619 h 1209899"/>
                <a:gd name="connsiteX14" fmla="*/ 176981 w 1984759"/>
                <a:gd name="connsiteY14" fmla="*/ 1165123 h 1209899"/>
                <a:gd name="connsiteX15" fmla="*/ 76889 w 1984759"/>
                <a:gd name="connsiteY15" fmla="*/ 1081106 h 1209899"/>
                <a:gd name="connsiteX16" fmla="*/ 44245 w 1984759"/>
                <a:gd name="connsiteY16" fmla="*/ 899652 h 1209899"/>
                <a:gd name="connsiteX17" fmla="*/ 73743 w 1984759"/>
                <a:gd name="connsiteY17" fmla="*/ 855407 h 1209899"/>
                <a:gd name="connsiteX18" fmla="*/ 53194 w 1984759"/>
                <a:gd name="connsiteY18" fmla="*/ 678923 h 1209899"/>
                <a:gd name="connsiteX19" fmla="*/ 0 w 1984759"/>
                <a:gd name="connsiteY19" fmla="*/ 0 h 1209899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76889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231001 w 1984759"/>
                <a:gd name="connsiteY15" fmla="*/ 1060558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60558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87163 w 1984759"/>
                <a:gd name="connsiteY15" fmla="*/ 1050284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7163 w 1984759"/>
                <a:gd name="connsiteY15" fmla="*/ 1050284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68128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32084 w 1989548"/>
                <a:gd name="connsiteY0" fmla="*/ 14029 h 1197828"/>
                <a:gd name="connsiteX1" fmla="*/ 4789 w 1989548"/>
                <a:gd name="connsiteY1" fmla="*/ 382 h 1197828"/>
                <a:gd name="connsiteX2" fmla="*/ 137524 w 1989548"/>
                <a:gd name="connsiteY2" fmla="*/ 29879 h 1197828"/>
                <a:gd name="connsiteX3" fmla="*/ 329253 w 1989548"/>
                <a:gd name="connsiteY3" fmla="*/ 382 h 1197828"/>
                <a:gd name="connsiteX4" fmla="*/ 1892582 w 1989548"/>
                <a:gd name="connsiteY4" fmla="*/ 15131 h 1197828"/>
                <a:gd name="connsiteX5" fmla="*/ 1981073 w 1989548"/>
                <a:gd name="connsiteY5" fmla="*/ 74124 h 1197828"/>
                <a:gd name="connsiteX6" fmla="*/ 1951577 w 1989548"/>
                <a:gd name="connsiteY6" fmla="*/ 501827 h 1197828"/>
                <a:gd name="connsiteX7" fmla="*/ 1936828 w 1989548"/>
                <a:gd name="connsiteY7" fmla="*/ 1047517 h 1197828"/>
                <a:gd name="connsiteX8" fmla="*/ 1884958 w 1989548"/>
                <a:gd name="connsiteY8" fmla="*/ 1132859 h 1197828"/>
                <a:gd name="connsiteX9" fmla="*/ 1774595 w 1989548"/>
                <a:gd name="connsiteY9" fmla="*/ 1165505 h 1197828"/>
                <a:gd name="connsiteX10" fmla="*/ 1730350 w 1989548"/>
                <a:gd name="connsiteY10" fmla="*/ 1180253 h 1197828"/>
                <a:gd name="connsiteX11" fmla="*/ 724311 w 1989548"/>
                <a:gd name="connsiteY11" fmla="*/ 1178927 h 1197828"/>
                <a:gd name="connsiteX12" fmla="*/ 608147 w 1989548"/>
                <a:gd name="connsiteY12" fmla="*/ 1183402 h 1197828"/>
                <a:gd name="connsiteX13" fmla="*/ 226015 w 1989548"/>
                <a:gd name="connsiteY13" fmla="*/ 1195001 h 1197828"/>
                <a:gd name="connsiteX14" fmla="*/ 130400 w 1989548"/>
                <a:gd name="connsiteY14" fmla="*/ 1124408 h 1197828"/>
                <a:gd name="connsiteX15" fmla="*/ 85128 w 1989548"/>
                <a:gd name="connsiteY15" fmla="*/ 1030194 h 1197828"/>
                <a:gd name="connsiteX16" fmla="*/ 72917 w 1989548"/>
                <a:gd name="connsiteY16" fmla="*/ 900034 h 1197828"/>
                <a:gd name="connsiteX17" fmla="*/ 78532 w 1989548"/>
                <a:gd name="connsiteY17" fmla="*/ 855789 h 1197828"/>
                <a:gd name="connsiteX18" fmla="*/ 57983 w 1989548"/>
                <a:gd name="connsiteY18" fmla="*/ 679305 h 1197828"/>
                <a:gd name="connsiteX19" fmla="*/ 32084 w 1989548"/>
                <a:gd name="connsiteY19" fmla="*/ 14029 h 1197828"/>
                <a:gd name="connsiteX0" fmla="*/ 32084 w 1989548"/>
                <a:gd name="connsiteY0" fmla="*/ 14029 h 1197828"/>
                <a:gd name="connsiteX1" fmla="*/ 4789 w 1989548"/>
                <a:gd name="connsiteY1" fmla="*/ 382 h 1197828"/>
                <a:gd name="connsiteX2" fmla="*/ 137524 w 1989548"/>
                <a:gd name="connsiteY2" fmla="*/ 29879 h 1197828"/>
                <a:gd name="connsiteX3" fmla="*/ 329253 w 1989548"/>
                <a:gd name="connsiteY3" fmla="*/ 382 h 1197828"/>
                <a:gd name="connsiteX4" fmla="*/ 1892582 w 1989548"/>
                <a:gd name="connsiteY4" fmla="*/ 15131 h 1197828"/>
                <a:gd name="connsiteX5" fmla="*/ 1981073 w 1989548"/>
                <a:gd name="connsiteY5" fmla="*/ 74124 h 1197828"/>
                <a:gd name="connsiteX6" fmla="*/ 1951577 w 1989548"/>
                <a:gd name="connsiteY6" fmla="*/ 501827 h 1197828"/>
                <a:gd name="connsiteX7" fmla="*/ 1936828 w 1989548"/>
                <a:gd name="connsiteY7" fmla="*/ 1047517 h 1197828"/>
                <a:gd name="connsiteX8" fmla="*/ 1884958 w 1989548"/>
                <a:gd name="connsiteY8" fmla="*/ 1132859 h 1197828"/>
                <a:gd name="connsiteX9" fmla="*/ 1774595 w 1989548"/>
                <a:gd name="connsiteY9" fmla="*/ 1165505 h 1197828"/>
                <a:gd name="connsiteX10" fmla="*/ 1730350 w 1989548"/>
                <a:gd name="connsiteY10" fmla="*/ 1180253 h 1197828"/>
                <a:gd name="connsiteX11" fmla="*/ 724311 w 1989548"/>
                <a:gd name="connsiteY11" fmla="*/ 1178927 h 1197828"/>
                <a:gd name="connsiteX12" fmla="*/ 608147 w 1989548"/>
                <a:gd name="connsiteY12" fmla="*/ 1183402 h 1197828"/>
                <a:gd name="connsiteX13" fmla="*/ 226015 w 1989548"/>
                <a:gd name="connsiteY13" fmla="*/ 1195001 h 1197828"/>
                <a:gd name="connsiteX14" fmla="*/ 130400 w 1989548"/>
                <a:gd name="connsiteY14" fmla="*/ 1124408 h 1197828"/>
                <a:gd name="connsiteX15" fmla="*/ 85128 w 1989548"/>
                <a:gd name="connsiteY15" fmla="*/ 1030194 h 1197828"/>
                <a:gd name="connsiteX16" fmla="*/ 72917 w 1989548"/>
                <a:gd name="connsiteY16" fmla="*/ 900034 h 1197828"/>
                <a:gd name="connsiteX17" fmla="*/ 68297 w 1989548"/>
                <a:gd name="connsiteY17" fmla="*/ 825081 h 1197828"/>
                <a:gd name="connsiteX18" fmla="*/ 57983 w 1989548"/>
                <a:gd name="connsiteY18" fmla="*/ 679305 h 1197828"/>
                <a:gd name="connsiteX19" fmla="*/ 32084 w 1989548"/>
                <a:gd name="connsiteY19" fmla="*/ 14029 h 1197828"/>
                <a:gd name="connsiteX0" fmla="*/ 32084 w 1989548"/>
                <a:gd name="connsiteY0" fmla="*/ 14029 h 1184192"/>
                <a:gd name="connsiteX1" fmla="*/ 4789 w 1989548"/>
                <a:gd name="connsiteY1" fmla="*/ 382 h 1184192"/>
                <a:gd name="connsiteX2" fmla="*/ 137524 w 1989548"/>
                <a:gd name="connsiteY2" fmla="*/ 29879 h 1184192"/>
                <a:gd name="connsiteX3" fmla="*/ 329253 w 1989548"/>
                <a:gd name="connsiteY3" fmla="*/ 382 h 1184192"/>
                <a:gd name="connsiteX4" fmla="*/ 1892582 w 1989548"/>
                <a:gd name="connsiteY4" fmla="*/ 15131 h 1184192"/>
                <a:gd name="connsiteX5" fmla="*/ 1981073 w 1989548"/>
                <a:gd name="connsiteY5" fmla="*/ 74124 h 1184192"/>
                <a:gd name="connsiteX6" fmla="*/ 1951577 w 1989548"/>
                <a:gd name="connsiteY6" fmla="*/ 501827 h 1184192"/>
                <a:gd name="connsiteX7" fmla="*/ 1936828 w 1989548"/>
                <a:gd name="connsiteY7" fmla="*/ 1047517 h 1184192"/>
                <a:gd name="connsiteX8" fmla="*/ 1884958 w 1989548"/>
                <a:gd name="connsiteY8" fmla="*/ 1132859 h 1184192"/>
                <a:gd name="connsiteX9" fmla="*/ 1774595 w 1989548"/>
                <a:gd name="connsiteY9" fmla="*/ 1165505 h 1184192"/>
                <a:gd name="connsiteX10" fmla="*/ 1730350 w 1989548"/>
                <a:gd name="connsiteY10" fmla="*/ 1180253 h 1184192"/>
                <a:gd name="connsiteX11" fmla="*/ 724311 w 1989548"/>
                <a:gd name="connsiteY11" fmla="*/ 1178927 h 1184192"/>
                <a:gd name="connsiteX12" fmla="*/ 608147 w 1989548"/>
                <a:gd name="connsiteY12" fmla="*/ 1183402 h 1184192"/>
                <a:gd name="connsiteX13" fmla="*/ 239663 w 1989548"/>
                <a:gd name="connsiteY13" fmla="*/ 1167705 h 1184192"/>
                <a:gd name="connsiteX14" fmla="*/ 130400 w 1989548"/>
                <a:gd name="connsiteY14" fmla="*/ 1124408 h 1184192"/>
                <a:gd name="connsiteX15" fmla="*/ 85128 w 1989548"/>
                <a:gd name="connsiteY15" fmla="*/ 1030194 h 1184192"/>
                <a:gd name="connsiteX16" fmla="*/ 72917 w 1989548"/>
                <a:gd name="connsiteY16" fmla="*/ 900034 h 1184192"/>
                <a:gd name="connsiteX17" fmla="*/ 68297 w 1989548"/>
                <a:gd name="connsiteY17" fmla="*/ 825081 h 1184192"/>
                <a:gd name="connsiteX18" fmla="*/ 57983 w 1989548"/>
                <a:gd name="connsiteY18" fmla="*/ 679305 h 1184192"/>
                <a:gd name="connsiteX19" fmla="*/ 32084 w 1989548"/>
                <a:gd name="connsiteY19" fmla="*/ 14029 h 1184192"/>
                <a:gd name="connsiteX0" fmla="*/ 32084 w 1989548"/>
                <a:gd name="connsiteY0" fmla="*/ 14029 h 1180763"/>
                <a:gd name="connsiteX1" fmla="*/ 4789 w 1989548"/>
                <a:gd name="connsiteY1" fmla="*/ 382 h 1180763"/>
                <a:gd name="connsiteX2" fmla="*/ 137524 w 1989548"/>
                <a:gd name="connsiteY2" fmla="*/ 29879 h 1180763"/>
                <a:gd name="connsiteX3" fmla="*/ 329253 w 1989548"/>
                <a:gd name="connsiteY3" fmla="*/ 382 h 1180763"/>
                <a:gd name="connsiteX4" fmla="*/ 1892582 w 1989548"/>
                <a:gd name="connsiteY4" fmla="*/ 15131 h 1180763"/>
                <a:gd name="connsiteX5" fmla="*/ 1981073 w 1989548"/>
                <a:gd name="connsiteY5" fmla="*/ 74124 h 1180763"/>
                <a:gd name="connsiteX6" fmla="*/ 1951577 w 1989548"/>
                <a:gd name="connsiteY6" fmla="*/ 501827 h 1180763"/>
                <a:gd name="connsiteX7" fmla="*/ 1936828 w 1989548"/>
                <a:gd name="connsiteY7" fmla="*/ 1047517 h 1180763"/>
                <a:gd name="connsiteX8" fmla="*/ 1884958 w 1989548"/>
                <a:gd name="connsiteY8" fmla="*/ 1132859 h 1180763"/>
                <a:gd name="connsiteX9" fmla="*/ 1774595 w 1989548"/>
                <a:gd name="connsiteY9" fmla="*/ 1165505 h 1180763"/>
                <a:gd name="connsiteX10" fmla="*/ 1730350 w 1989548"/>
                <a:gd name="connsiteY10" fmla="*/ 1180253 h 1180763"/>
                <a:gd name="connsiteX11" fmla="*/ 724311 w 1989548"/>
                <a:gd name="connsiteY11" fmla="*/ 1178927 h 1180763"/>
                <a:gd name="connsiteX12" fmla="*/ 601323 w 1989548"/>
                <a:gd name="connsiteY12" fmla="*/ 1162930 h 1180763"/>
                <a:gd name="connsiteX13" fmla="*/ 239663 w 1989548"/>
                <a:gd name="connsiteY13" fmla="*/ 1167705 h 1180763"/>
                <a:gd name="connsiteX14" fmla="*/ 130400 w 1989548"/>
                <a:gd name="connsiteY14" fmla="*/ 1124408 h 1180763"/>
                <a:gd name="connsiteX15" fmla="*/ 85128 w 1989548"/>
                <a:gd name="connsiteY15" fmla="*/ 1030194 h 1180763"/>
                <a:gd name="connsiteX16" fmla="*/ 72917 w 1989548"/>
                <a:gd name="connsiteY16" fmla="*/ 900034 h 1180763"/>
                <a:gd name="connsiteX17" fmla="*/ 68297 w 1989548"/>
                <a:gd name="connsiteY17" fmla="*/ 825081 h 1180763"/>
                <a:gd name="connsiteX18" fmla="*/ 57983 w 1989548"/>
                <a:gd name="connsiteY18" fmla="*/ 679305 h 1180763"/>
                <a:gd name="connsiteX19" fmla="*/ 32084 w 1989548"/>
                <a:gd name="connsiteY19" fmla="*/ 14029 h 1180763"/>
                <a:gd name="connsiteX0" fmla="*/ 32084 w 1989548"/>
                <a:gd name="connsiteY0" fmla="*/ 14029 h 1180253"/>
                <a:gd name="connsiteX1" fmla="*/ 4789 w 1989548"/>
                <a:gd name="connsiteY1" fmla="*/ 382 h 1180253"/>
                <a:gd name="connsiteX2" fmla="*/ 137524 w 1989548"/>
                <a:gd name="connsiteY2" fmla="*/ 29879 h 1180253"/>
                <a:gd name="connsiteX3" fmla="*/ 329253 w 1989548"/>
                <a:gd name="connsiteY3" fmla="*/ 382 h 1180253"/>
                <a:gd name="connsiteX4" fmla="*/ 1892582 w 1989548"/>
                <a:gd name="connsiteY4" fmla="*/ 15131 h 1180253"/>
                <a:gd name="connsiteX5" fmla="*/ 1981073 w 1989548"/>
                <a:gd name="connsiteY5" fmla="*/ 74124 h 1180253"/>
                <a:gd name="connsiteX6" fmla="*/ 1951577 w 1989548"/>
                <a:gd name="connsiteY6" fmla="*/ 501827 h 1180253"/>
                <a:gd name="connsiteX7" fmla="*/ 1936828 w 1989548"/>
                <a:gd name="connsiteY7" fmla="*/ 1047517 h 1180253"/>
                <a:gd name="connsiteX8" fmla="*/ 1884958 w 1989548"/>
                <a:gd name="connsiteY8" fmla="*/ 1132859 h 1180253"/>
                <a:gd name="connsiteX9" fmla="*/ 1774595 w 1989548"/>
                <a:gd name="connsiteY9" fmla="*/ 1165505 h 1180253"/>
                <a:gd name="connsiteX10" fmla="*/ 1730350 w 1989548"/>
                <a:gd name="connsiteY10" fmla="*/ 1180253 h 1180253"/>
                <a:gd name="connsiteX11" fmla="*/ 741371 w 1989548"/>
                <a:gd name="connsiteY11" fmla="*/ 1165279 h 1180253"/>
                <a:gd name="connsiteX12" fmla="*/ 601323 w 1989548"/>
                <a:gd name="connsiteY12" fmla="*/ 1162930 h 1180253"/>
                <a:gd name="connsiteX13" fmla="*/ 239663 w 1989548"/>
                <a:gd name="connsiteY13" fmla="*/ 1167705 h 1180253"/>
                <a:gd name="connsiteX14" fmla="*/ 130400 w 1989548"/>
                <a:gd name="connsiteY14" fmla="*/ 1124408 h 1180253"/>
                <a:gd name="connsiteX15" fmla="*/ 85128 w 1989548"/>
                <a:gd name="connsiteY15" fmla="*/ 1030194 h 1180253"/>
                <a:gd name="connsiteX16" fmla="*/ 72917 w 1989548"/>
                <a:gd name="connsiteY16" fmla="*/ 900034 h 1180253"/>
                <a:gd name="connsiteX17" fmla="*/ 68297 w 1989548"/>
                <a:gd name="connsiteY17" fmla="*/ 825081 h 1180253"/>
                <a:gd name="connsiteX18" fmla="*/ 57983 w 1989548"/>
                <a:gd name="connsiteY18" fmla="*/ 679305 h 1180253"/>
                <a:gd name="connsiteX19" fmla="*/ 32084 w 1989548"/>
                <a:gd name="connsiteY19" fmla="*/ 14029 h 1180253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36828 w 1989548"/>
                <a:gd name="connsiteY7" fmla="*/ 1047517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36828 w 1989548"/>
                <a:gd name="connsiteY7" fmla="*/ 1047517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53888 w 1989548"/>
                <a:gd name="connsiteY7" fmla="*/ 1037281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96750"/>
                <a:gd name="connsiteY0" fmla="*/ 14029 h 1169739"/>
                <a:gd name="connsiteX1" fmla="*/ 4789 w 1996750"/>
                <a:gd name="connsiteY1" fmla="*/ 382 h 1169739"/>
                <a:gd name="connsiteX2" fmla="*/ 137524 w 1996750"/>
                <a:gd name="connsiteY2" fmla="*/ 29879 h 1169739"/>
                <a:gd name="connsiteX3" fmla="*/ 329253 w 1996750"/>
                <a:gd name="connsiteY3" fmla="*/ 382 h 1169739"/>
                <a:gd name="connsiteX4" fmla="*/ 1892582 w 1996750"/>
                <a:gd name="connsiteY4" fmla="*/ 15131 h 1169739"/>
                <a:gd name="connsiteX5" fmla="*/ 1981073 w 1996750"/>
                <a:gd name="connsiteY5" fmla="*/ 74124 h 1169739"/>
                <a:gd name="connsiteX6" fmla="*/ 1965224 w 1996750"/>
                <a:gd name="connsiteY6" fmla="*/ 505239 h 1169739"/>
                <a:gd name="connsiteX7" fmla="*/ 1953888 w 1996750"/>
                <a:gd name="connsiteY7" fmla="*/ 1037281 h 1169739"/>
                <a:gd name="connsiteX8" fmla="*/ 1884958 w 1996750"/>
                <a:gd name="connsiteY8" fmla="*/ 1132859 h 1169739"/>
                <a:gd name="connsiteX9" fmla="*/ 1774595 w 1996750"/>
                <a:gd name="connsiteY9" fmla="*/ 1165505 h 1169739"/>
                <a:gd name="connsiteX10" fmla="*/ 1706467 w 1996750"/>
                <a:gd name="connsiteY10" fmla="*/ 1163193 h 1169739"/>
                <a:gd name="connsiteX11" fmla="*/ 741371 w 1996750"/>
                <a:gd name="connsiteY11" fmla="*/ 1165279 h 1169739"/>
                <a:gd name="connsiteX12" fmla="*/ 601323 w 1996750"/>
                <a:gd name="connsiteY12" fmla="*/ 1162930 h 1169739"/>
                <a:gd name="connsiteX13" fmla="*/ 239663 w 1996750"/>
                <a:gd name="connsiteY13" fmla="*/ 1167705 h 1169739"/>
                <a:gd name="connsiteX14" fmla="*/ 130400 w 1996750"/>
                <a:gd name="connsiteY14" fmla="*/ 1124408 h 1169739"/>
                <a:gd name="connsiteX15" fmla="*/ 85128 w 1996750"/>
                <a:gd name="connsiteY15" fmla="*/ 1030194 h 1169739"/>
                <a:gd name="connsiteX16" fmla="*/ 72917 w 1996750"/>
                <a:gd name="connsiteY16" fmla="*/ 900034 h 1169739"/>
                <a:gd name="connsiteX17" fmla="*/ 68297 w 1996750"/>
                <a:gd name="connsiteY17" fmla="*/ 825081 h 1169739"/>
                <a:gd name="connsiteX18" fmla="*/ 57983 w 1996750"/>
                <a:gd name="connsiteY18" fmla="*/ 679305 h 1169739"/>
                <a:gd name="connsiteX19" fmla="*/ 32084 w 1996750"/>
                <a:gd name="connsiteY19" fmla="*/ 14029 h 1169739"/>
                <a:gd name="connsiteX0" fmla="*/ 32084 w 1984688"/>
                <a:gd name="connsiteY0" fmla="*/ 14029 h 1169739"/>
                <a:gd name="connsiteX1" fmla="*/ 4789 w 1984688"/>
                <a:gd name="connsiteY1" fmla="*/ 382 h 1169739"/>
                <a:gd name="connsiteX2" fmla="*/ 137524 w 1984688"/>
                <a:gd name="connsiteY2" fmla="*/ 29879 h 1169739"/>
                <a:gd name="connsiteX3" fmla="*/ 329253 w 1984688"/>
                <a:gd name="connsiteY3" fmla="*/ 382 h 1169739"/>
                <a:gd name="connsiteX4" fmla="*/ 1892582 w 1984688"/>
                <a:gd name="connsiteY4" fmla="*/ 15131 h 1169739"/>
                <a:gd name="connsiteX5" fmla="*/ 1981073 w 1984688"/>
                <a:gd name="connsiteY5" fmla="*/ 74124 h 1169739"/>
                <a:gd name="connsiteX6" fmla="*/ 1965224 w 1984688"/>
                <a:gd name="connsiteY6" fmla="*/ 505239 h 1169739"/>
                <a:gd name="connsiteX7" fmla="*/ 1953888 w 1984688"/>
                <a:gd name="connsiteY7" fmla="*/ 1037281 h 1169739"/>
                <a:gd name="connsiteX8" fmla="*/ 1884958 w 1984688"/>
                <a:gd name="connsiteY8" fmla="*/ 1132859 h 1169739"/>
                <a:gd name="connsiteX9" fmla="*/ 1774595 w 1984688"/>
                <a:gd name="connsiteY9" fmla="*/ 1165505 h 1169739"/>
                <a:gd name="connsiteX10" fmla="*/ 1706467 w 1984688"/>
                <a:gd name="connsiteY10" fmla="*/ 1163193 h 1169739"/>
                <a:gd name="connsiteX11" fmla="*/ 741371 w 1984688"/>
                <a:gd name="connsiteY11" fmla="*/ 1165279 h 1169739"/>
                <a:gd name="connsiteX12" fmla="*/ 601323 w 1984688"/>
                <a:gd name="connsiteY12" fmla="*/ 1162930 h 1169739"/>
                <a:gd name="connsiteX13" fmla="*/ 239663 w 1984688"/>
                <a:gd name="connsiteY13" fmla="*/ 1167705 h 1169739"/>
                <a:gd name="connsiteX14" fmla="*/ 130400 w 1984688"/>
                <a:gd name="connsiteY14" fmla="*/ 1124408 h 1169739"/>
                <a:gd name="connsiteX15" fmla="*/ 85128 w 1984688"/>
                <a:gd name="connsiteY15" fmla="*/ 1030194 h 1169739"/>
                <a:gd name="connsiteX16" fmla="*/ 72917 w 1984688"/>
                <a:gd name="connsiteY16" fmla="*/ 900034 h 1169739"/>
                <a:gd name="connsiteX17" fmla="*/ 68297 w 1984688"/>
                <a:gd name="connsiteY17" fmla="*/ 825081 h 1169739"/>
                <a:gd name="connsiteX18" fmla="*/ 57983 w 1984688"/>
                <a:gd name="connsiteY18" fmla="*/ 679305 h 1169739"/>
                <a:gd name="connsiteX19" fmla="*/ 32084 w 1984688"/>
                <a:gd name="connsiteY19" fmla="*/ 14029 h 1169739"/>
                <a:gd name="connsiteX0" fmla="*/ 32084 w 1984688"/>
                <a:gd name="connsiteY0" fmla="*/ 14029 h 1169739"/>
                <a:gd name="connsiteX1" fmla="*/ 4789 w 1984688"/>
                <a:gd name="connsiteY1" fmla="*/ 382 h 1169739"/>
                <a:gd name="connsiteX2" fmla="*/ 137524 w 1984688"/>
                <a:gd name="connsiteY2" fmla="*/ 29879 h 1169739"/>
                <a:gd name="connsiteX3" fmla="*/ 329253 w 1984688"/>
                <a:gd name="connsiteY3" fmla="*/ 382 h 1169739"/>
                <a:gd name="connsiteX4" fmla="*/ 1892582 w 1984688"/>
                <a:gd name="connsiteY4" fmla="*/ 15131 h 1169739"/>
                <a:gd name="connsiteX5" fmla="*/ 1981073 w 1984688"/>
                <a:gd name="connsiteY5" fmla="*/ 74124 h 1169739"/>
                <a:gd name="connsiteX6" fmla="*/ 1965224 w 1984688"/>
                <a:gd name="connsiteY6" fmla="*/ 505239 h 1169739"/>
                <a:gd name="connsiteX7" fmla="*/ 1953888 w 1984688"/>
                <a:gd name="connsiteY7" fmla="*/ 1037281 h 1169739"/>
                <a:gd name="connsiteX8" fmla="*/ 1884958 w 1984688"/>
                <a:gd name="connsiteY8" fmla="*/ 1132859 h 1169739"/>
                <a:gd name="connsiteX9" fmla="*/ 1774595 w 1984688"/>
                <a:gd name="connsiteY9" fmla="*/ 1165505 h 1169739"/>
                <a:gd name="connsiteX10" fmla="*/ 1706467 w 1984688"/>
                <a:gd name="connsiteY10" fmla="*/ 1163193 h 1169739"/>
                <a:gd name="connsiteX11" fmla="*/ 741371 w 1984688"/>
                <a:gd name="connsiteY11" fmla="*/ 1165279 h 1169739"/>
                <a:gd name="connsiteX12" fmla="*/ 601323 w 1984688"/>
                <a:gd name="connsiteY12" fmla="*/ 1162930 h 1169739"/>
                <a:gd name="connsiteX13" fmla="*/ 239663 w 1984688"/>
                <a:gd name="connsiteY13" fmla="*/ 1167705 h 1169739"/>
                <a:gd name="connsiteX14" fmla="*/ 130400 w 1984688"/>
                <a:gd name="connsiteY14" fmla="*/ 1124408 h 1169739"/>
                <a:gd name="connsiteX15" fmla="*/ 85128 w 1984688"/>
                <a:gd name="connsiteY15" fmla="*/ 1030194 h 1169739"/>
                <a:gd name="connsiteX16" fmla="*/ 72917 w 1984688"/>
                <a:gd name="connsiteY16" fmla="*/ 900034 h 1169739"/>
                <a:gd name="connsiteX17" fmla="*/ 68297 w 1984688"/>
                <a:gd name="connsiteY17" fmla="*/ 825081 h 1169739"/>
                <a:gd name="connsiteX18" fmla="*/ 57983 w 1984688"/>
                <a:gd name="connsiteY18" fmla="*/ 679305 h 1169739"/>
                <a:gd name="connsiteX19" fmla="*/ 32084 w 1984688"/>
                <a:gd name="connsiteY19" fmla="*/ 14029 h 1169739"/>
                <a:gd name="connsiteX0" fmla="*/ 32084 w 1984464"/>
                <a:gd name="connsiteY0" fmla="*/ 15957 h 1171667"/>
                <a:gd name="connsiteX1" fmla="*/ 4789 w 1984464"/>
                <a:gd name="connsiteY1" fmla="*/ 2310 h 1171667"/>
                <a:gd name="connsiteX2" fmla="*/ 137524 w 1984464"/>
                <a:gd name="connsiteY2" fmla="*/ 31807 h 1171667"/>
                <a:gd name="connsiteX3" fmla="*/ 329253 w 1984464"/>
                <a:gd name="connsiteY3" fmla="*/ 2310 h 1171667"/>
                <a:gd name="connsiteX4" fmla="*/ 1895994 w 1984464"/>
                <a:gd name="connsiteY4" fmla="*/ 0 h 1171667"/>
                <a:gd name="connsiteX5" fmla="*/ 1981073 w 1984464"/>
                <a:gd name="connsiteY5" fmla="*/ 76052 h 1171667"/>
                <a:gd name="connsiteX6" fmla="*/ 1965224 w 1984464"/>
                <a:gd name="connsiteY6" fmla="*/ 507167 h 1171667"/>
                <a:gd name="connsiteX7" fmla="*/ 1953888 w 1984464"/>
                <a:gd name="connsiteY7" fmla="*/ 1039209 h 1171667"/>
                <a:gd name="connsiteX8" fmla="*/ 1884958 w 1984464"/>
                <a:gd name="connsiteY8" fmla="*/ 1134787 h 1171667"/>
                <a:gd name="connsiteX9" fmla="*/ 1774595 w 1984464"/>
                <a:gd name="connsiteY9" fmla="*/ 1167433 h 1171667"/>
                <a:gd name="connsiteX10" fmla="*/ 1706467 w 1984464"/>
                <a:gd name="connsiteY10" fmla="*/ 1165121 h 1171667"/>
                <a:gd name="connsiteX11" fmla="*/ 741371 w 1984464"/>
                <a:gd name="connsiteY11" fmla="*/ 1167207 h 1171667"/>
                <a:gd name="connsiteX12" fmla="*/ 601323 w 1984464"/>
                <a:gd name="connsiteY12" fmla="*/ 1164858 h 1171667"/>
                <a:gd name="connsiteX13" fmla="*/ 239663 w 1984464"/>
                <a:gd name="connsiteY13" fmla="*/ 1169633 h 1171667"/>
                <a:gd name="connsiteX14" fmla="*/ 130400 w 1984464"/>
                <a:gd name="connsiteY14" fmla="*/ 1126336 h 1171667"/>
                <a:gd name="connsiteX15" fmla="*/ 85128 w 1984464"/>
                <a:gd name="connsiteY15" fmla="*/ 1032122 h 1171667"/>
                <a:gd name="connsiteX16" fmla="*/ 72917 w 1984464"/>
                <a:gd name="connsiteY16" fmla="*/ 901962 h 1171667"/>
                <a:gd name="connsiteX17" fmla="*/ 68297 w 1984464"/>
                <a:gd name="connsiteY17" fmla="*/ 827009 h 1171667"/>
                <a:gd name="connsiteX18" fmla="*/ 57983 w 1984464"/>
                <a:gd name="connsiteY18" fmla="*/ 681233 h 1171667"/>
                <a:gd name="connsiteX19" fmla="*/ 32084 w 1984464"/>
                <a:gd name="connsiteY19" fmla="*/ 15957 h 1171667"/>
                <a:gd name="connsiteX0" fmla="*/ 32084 w 1984464"/>
                <a:gd name="connsiteY0" fmla="*/ 15957 h 1171667"/>
                <a:gd name="connsiteX1" fmla="*/ 4789 w 1984464"/>
                <a:gd name="connsiteY1" fmla="*/ 2310 h 1171667"/>
                <a:gd name="connsiteX2" fmla="*/ 137524 w 1984464"/>
                <a:gd name="connsiteY2" fmla="*/ 14747 h 1171667"/>
                <a:gd name="connsiteX3" fmla="*/ 329253 w 1984464"/>
                <a:gd name="connsiteY3" fmla="*/ 2310 h 1171667"/>
                <a:gd name="connsiteX4" fmla="*/ 1895994 w 1984464"/>
                <a:gd name="connsiteY4" fmla="*/ 0 h 1171667"/>
                <a:gd name="connsiteX5" fmla="*/ 1981073 w 1984464"/>
                <a:gd name="connsiteY5" fmla="*/ 76052 h 1171667"/>
                <a:gd name="connsiteX6" fmla="*/ 1965224 w 1984464"/>
                <a:gd name="connsiteY6" fmla="*/ 507167 h 1171667"/>
                <a:gd name="connsiteX7" fmla="*/ 1953888 w 1984464"/>
                <a:gd name="connsiteY7" fmla="*/ 1039209 h 1171667"/>
                <a:gd name="connsiteX8" fmla="*/ 1884958 w 1984464"/>
                <a:gd name="connsiteY8" fmla="*/ 1134787 h 1171667"/>
                <a:gd name="connsiteX9" fmla="*/ 1774595 w 1984464"/>
                <a:gd name="connsiteY9" fmla="*/ 1167433 h 1171667"/>
                <a:gd name="connsiteX10" fmla="*/ 1706467 w 1984464"/>
                <a:gd name="connsiteY10" fmla="*/ 1165121 h 1171667"/>
                <a:gd name="connsiteX11" fmla="*/ 741371 w 1984464"/>
                <a:gd name="connsiteY11" fmla="*/ 1167207 h 1171667"/>
                <a:gd name="connsiteX12" fmla="*/ 601323 w 1984464"/>
                <a:gd name="connsiteY12" fmla="*/ 1164858 h 1171667"/>
                <a:gd name="connsiteX13" fmla="*/ 239663 w 1984464"/>
                <a:gd name="connsiteY13" fmla="*/ 1169633 h 1171667"/>
                <a:gd name="connsiteX14" fmla="*/ 130400 w 1984464"/>
                <a:gd name="connsiteY14" fmla="*/ 1126336 h 1171667"/>
                <a:gd name="connsiteX15" fmla="*/ 85128 w 1984464"/>
                <a:gd name="connsiteY15" fmla="*/ 1032122 h 1171667"/>
                <a:gd name="connsiteX16" fmla="*/ 72917 w 1984464"/>
                <a:gd name="connsiteY16" fmla="*/ 901962 h 1171667"/>
                <a:gd name="connsiteX17" fmla="*/ 68297 w 1984464"/>
                <a:gd name="connsiteY17" fmla="*/ 827009 h 1171667"/>
                <a:gd name="connsiteX18" fmla="*/ 57983 w 1984464"/>
                <a:gd name="connsiteY18" fmla="*/ 681233 h 1171667"/>
                <a:gd name="connsiteX19" fmla="*/ 32084 w 1984464"/>
                <a:gd name="connsiteY19" fmla="*/ 15957 h 1171667"/>
                <a:gd name="connsiteX0" fmla="*/ 124 w 1952504"/>
                <a:gd name="connsiteY0" fmla="*/ 55326 h 1211036"/>
                <a:gd name="connsiteX1" fmla="*/ 20596 w 1952504"/>
                <a:gd name="connsiteY1" fmla="*/ 38267 h 1211036"/>
                <a:gd name="connsiteX2" fmla="*/ 105564 w 1952504"/>
                <a:gd name="connsiteY2" fmla="*/ 54116 h 1211036"/>
                <a:gd name="connsiteX3" fmla="*/ 297293 w 1952504"/>
                <a:gd name="connsiteY3" fmla="*/ 41679 h 1211036"/>
                <a:gd name="connsiteX4" fmla="*/ 1864034 w 1952504"/>
                <a:gd name="connsiteY4" fmla="*/ 39369 h 1211036"/>
                <a:gd name="connsiteX5" fmla="*/ 1949113 w 1952504"/>
                <a:gd name="connsiteY5" fmla="*/ 115421 h 1211036"/>
                <a:gd name="connsiteX6" fmla="*/ 1933264 w 1952504"/>
                <a:gd name="connsiteY6" fmla="*/ 546536 h 1211036"/>
                <a:gd name="connsiteX7" fmla="*/ 1921928 w 1952504"/>
                <a:gd name="connsiteY7" fmla="*/ 1078578 h 1211036"/>
                <a:gd name="connsiteX8" fmla="*/ 1852998 w 1952504"/>
                <a:gd name="connsiteY8" fmla="*/ 1174156 h 1211036"/>
                <a:gd name="connsiteX9" fmla="*/ 1742635 w 1952504"/>
                <a:gd name="connsiteY9" fmla="*/ 1206802 h 1211036"/>
                <a:gd name="connsiteX10" fmla="*/ 1674507 w 1952504"/>
                <a:gd name="connsiteY10" fmla="*/ 1204490 h 1211036"/>
                <a:gd name="connsiteX11" fmla="*/ 709411 w 1952504"/>
                <a:gd name="connsiteY11" fmla="*/ 1206576 h 1211036"/>
                <a:gd name="connsiteX12" fmla="*/ 569363 w 1952504"/>
                <a:gd name="connsiteY12" fmla="*/ 1204227 h 1211036"/>
                <a:gd name="connsiteX13" fmla="*/ 207703 w 1952504"/>
                <a:gd name="connsiteY13" fmla="*/ 1209002 h 1211036"/>
                <a:gd name="connsiteX14" fmla="*/ 98440 w 1952504"/>
                <a:gd name="connsiteY14" fmla="*/ 1165705 h 1211036"/>
                <a:gd name="connsiteX15" fmla="*/ 53168 w 1952504"/>
                <a:gd name="connsiteY15" fmla="*/ 1071491 h 1211036"/>
                <a:gd name="connsiteX16" fmla="*/ 40957 w 1952504"/>
                <a:gd name="connsiteY16" fmla="*/ 941331 h 1211036"/>
                <a:gd name="connsiteX17" fmla="*/ 36337 w 1952504"/>
                <a:gd name="connsiteY17" fmla="*/ 866378 h 1211036"/>
                <a:gd name="connsiteX18" fmla="*/ 26023 w 1952504"/>
                <a:gd name="connsiteY18" fmla="*/ 720602 h 1211036"/>
                <a:gd name="connsiteX19" fmla="*/ 124 w 1952504"/>
                <a:gd name="connsiteY19" fmla="*/ 55326 h 1211036"/>
                <a:gd name="connsiteX0" fmla="*/ 124 w 1952504"/>
                <a:gd name="connsiteY0" fmla="*/ 55326 h 1211036"/>
                <a:gd name="connsiteX1" fmla="*/ 20596 w 1952504"/>
                <a:gd name="connsiteY1" fmla="*/ 38267 h 1211036"/>
                <a:gd name="connsiteX2" fmla="*/ 105564 w 1952504"/>
                <a:gd name="connsiteY2" fmla="*/ 54116 h 1211036"/>
                <a:gd name="connsiteX3" fmla="*/ 297293 w 1952504"/>
                <a:gd name="connsiteY3" fmla="*/ 41679 h 1211036"/>
                <a:gd name="connsiteX4" fmla="*/ 1864034 w 1952504"/>
                <a:gd name="connsiteY4" fmla="*/ 39369 h 1211036"/>
                <a:gd name="connsiteX5" fmla="*/ 1949113 w 1952504"/>
                <a:gd name="connsiteY5" fmla="*/ 109445 h 1211036"/>
                <a:gd name="connsiteX6" fmla="*/ 1933264 w 1952504"/>
                <a:gd name="connsiteY6" fmla="*/ 546536 h 1211036"/>
                <a:gd name="connsiteX7" fmla="*/ 1921928 w 1952504"/>
                <a:gd name="connsiteY7" fmla="*/ 1078578 h 1211036"/>
                <a:gd name="connsiteX8" fmla="*/ 1852998 w 1952504"/>
                <a:gd name="connsiteY8" fmla="*/ 1174156 h 1211036"/>
                <a:gd name="connsiteX9" fmla="*/ 1742635 w 1952504"/>
                <a:gd name="connsiteY9" fmla="*/ 1206802 h 1211036"/>
                <a:gd name="connsiteX10" fmla="*/ 1674507 w 1952504"/>
                <a:gd name="connsiteY10" fmla="*/ 1204490 h 1211036"/>
                <a:gd name="connsiteX11" fmla="*/ 709411 w 1952504"/>
                <a:gd name="connsiteY11" fmla="*/ 1206576 h 1211036"/>
                <a:gd name="connsiteX12" fmla="*/ 569363 w 1952504"/>
                <a:gd name="connsiteY12" fmla="*/ 1204227 h 1211036"/>
                <a:gd name="connsiteX13" fmla="*/ 207703 w 1952504"/>
                <a:gd name="connsiteY13" fmla="*/ 1209002 h 1211036"/>
                <a:gd name="connsiteX14" fmla="*/ 98440 w 1952504"/>
                <a:gd name="connsiteY14" fmla="*/ 1165705 h 1211036"/>
                <a:gd name="connsiteX15" fmla="*/ 53168 w 1952504"/>
                <a:gd name="connsiteY15" fmla="*/ 1071491 h 1211036"/>
                <a:gd name="connsiteX16" fmla="*/ 40957 w 1952504"/>
                <a:gd name="connsiteY16" fmla="*/ 941331 h 1211036"/>
                <a:gd name="connsiteX17" fmla="*/ 36337 w 1952504"/>
                <a:gd name="connsiteY17" fmla="*/ 866378 h 1211036"/>
                <a:gd name="connsiteX18" fmla="*/ 26023 w 1952504"/>
                <a:gd name="connsiteY18" fmla="*/ 720602 h 1211036"/>
                <a:gd name="connsiteX19" fmla="*/ 124 w 1952504"/>
                <a:gd name="connsiteY19" fmla="*/ 55326 h 1211036"/>
                <a:gd name="connsiteX0" fmla="*/ 124 w 1955521"/>
                <a:gd name="connsiteY0" fmla="*/ 55326 h 1211036"/>
                <a:gd name="connsiteX1" fmla="*/ 20596 w 1955521"/>
                <a:gd name="connsiteY1" fmla="*/ 38267 h 1211036"/>
                <a:gd name="connsiteX2" fmla="*/ 105564 w 1955521"/>
                <a:gd name="connsiteY2" fmla="*/ 54116 h 1211036"/>
                <a:gd name="connsiteX3" fmla="*/ 297293 w 1955521"/>
                <a:gd name="connsiteY3" fmla="*/ 41679 h 1211036"/>
                <a:gd name="connsiteX4" fmla="*/ 1864034 w 1955521"/>
                <a:gd name="connsiteY4" fmla="*/ 39369 h 1211036"/>
                <a:gd name="connsiteX5" fmla="*/ 1949113 w 1955521"/>
                <a:gd name="connsiteY5" fmla="*/ 109445 h 1211036"/>
                <a:gd name="connsiteX6" fmla="*/ 1945217 w 1955521"/>
                <a:gd name="connsiteY6" fmla="*/ 546536 h 1211036"/>
                <a:gd name="connsiteX7" fmla="*/ 1921928 w 1955521"/>
                <a:gd name="connsiteY7" fmla="*/ 1078578 h 1211036"/>
                <a:gd name="connsiteX8" fmla="*/ 1852998 w 1955521"/>
                <a:gd name="connsiteY8" fmla="*/ 1174156 h 1211036"/>
                <a:gd name="connsiteX9" fmla="*/ 1742635 w 1955521"/>
                <a:gd name="connsiteY9" fmla="*/ 1206802 h 1211036"/>
                <a:gd name="connsiteX10" fmla="*/ 1674507 w 1955521"/>
                <a:gd name="connsiteY10" fmla="*/ 1204490 h 1211036"/>
                <a:gd name="connsiteX11" fmla="*/ 709411 w 1955521"/>
                <a:gd name="connsiteY11" fmla="*/ 1206576 h 1211036"/>
                <a:gd name="connsiteX12" fmla="*/ 569363 w 1955521"/>
                <a:gd name="connsiteY12" fmla="*/ 1204227 h 1211036"/>
                <a:gd name="connsiteX13" fmla="*/ 207703 w 1955521"/>
                <a:gd name="connsiteY13" fmla="*/ 1209002 h 1211036"/>
                <a:gd name="connsiteX14" fmla="*/ 98440 w 1955521"/>
                <a:gd name="connsiteY14" fmla="*/ 1165705 h 1211036"/>
                <a:gd name="connsiteX15" fmla="*/ 53168 w 1955521"/>
                <a:gd name="connsiteY15" fmla="*/ 1071491 h 1211036"/>
                <a:gd name="connsiteX16" fmla="*/ 40957 w 1955521"/>
                <a:gd name="connsiteY16" fmla="*/ 941331 h 1211036"/>
                <a:gd name="connsiteX17" fmla="*/ 36337 w 1955521"/>
                <a:gd name="connsiteY17" fmla="*/ 866378 h 1211036"/>
                <a:gd name="connsiteX18" fmla="*/ 26023 w 1955521"/>
                <a:gd name="connsiteY18" fmla="*/ 720602 h 1211036"/>
                <a:gd name="connsiteX19" fmla="*/ 124 w 1955521"/>
                <a:gd name="connsiteY19" fmla="*/ 55326 h 1211036"/>
                <a:gd name="connsiteX0" fmla="*/ 124 w 1960163"/>
                <a:gd name="connsiteY0" fmla="*/ 55326 h 1211036"/>
                <a:gd name="connsiteX1" fmla="*/ 20596 w 1960163"/>
                <a:gd name="connsiteY1" fmla="*/ 38267 h 1211036"/>
                <a:gd name="connsiteX2" fmla="*/ 105564 w 1960163"/>
                <a:gd name="connsiteY2" fmla="*/ 54116 h 1211036"/>
                <a:gd name="connsiteX3" fmla="*/ 297293 w 1960163"/>
                <a:gd name="connsiteY3" fmla="*/ 41679 h 1211036"/>
                <a:gd name="connsiteX4" fmla="*/ 1864034 w 1960163"/>
                <a:gd name="connsiteY4" fmla="*/ 39369 h 1211036"/>
                <a:gd name="connsiteX5" fmla="*/ 1955089 w 1960163"/>
                <a:gd name="connsiteY5" fmla="*/ 55657 h 1211036"/>
                <a:gd name="connsiteX6" fmla="*/ 1945217 w 1960163"/>
                <a:gd name="connsiteY6" fmla="*/ 546536 h 1211036"/>
                <a:gd name="connsiteX7" fmla="*/ 1921928 w 1960163"/>
                <a:gd name="connsiteY7" fmla="*/ 1078578 h 1211036"/>
                <a:gd name="connsiteX8" fmla="*/ 1852998 w 1960163"/>
                <a:gd name="connsiteY8" fmla="*/ 1174156 h 1211036"/>
                <a:gd name="connsiteX9" fmla="*/ 1742635 w 1960163"/>
                <a:gd name="connsiteY9" fmla="*/ 1206802 h 1211036"/>
                <a:gd name="connsiteX10" fmla="*/ 1674507 w 1960163"/>
                <a:gd name="connsiteY10" fmla="*/ 1204490 h 1211036"/>
                <a:gd name="connsiteX11" fmla="*/ 709411 w 1960163"/>
                <a:gd name="connsiteY11" fmla="*/ 1206576 h 1211036"/>
                <a:gd name="connsiteX12" fmla="*/ 569363 w 1960163"/>
                <a:gd name="connsiteY12" fmla="*/ 1204227 h 1211036"/>
                <a:gd name="connsiteX13" fmla="*/ 207703 w 1960163"/>
                <a:gd name="connsiteY13" fmla="*/ 1209002 h 1211036"/>
                <a:gd name="connsiteX14" fmla="*/ 98440 w 1960163"/>
                <a:gd name="connsiteY14" fmla="*/ 1165705 h 1211036"/>
                <a:gd name="connsiteX15" fmla="*/ 53168 w 1960163"/>
                <a:gd name="connsiteY15" fmla="*/ 1071491 h 1211036"/>
                <a:gd name="connsiteX16" fmla="*/ 40957 w 1960163"/>
                <a:gd name="connsiteY16" fmla="*/ 941331 h 1211036"/>
                <a:gd name="connsiteX17" fmla="*/ 36337 w 1960163"/>
                <a:gd name="connsiteY17" fmla="*/ 866378 h 1211036"/>
                <a:gd name="connsiteX18" fmla="*/ 26023 w 1960163"/>
                <a:gd name="connsiteY18" fmla="*/ 720602 h 1211036"/>
                <a:gd name="connsiteX19" fmla="*/ 124 w 1960163"/>
                <a:gd name="connsiteY19" fmla="*/ 55326 h 1211036"/>
                <a:gd name="connsiteX0" fmla="*/ 124 w 1972256"/>
                <a:gd name="connsiteY0" fmla="*/ 55326 h 1211036"/>
                <a:gd name="connsiteX1" fmla="*/ 20596 w 1972256"/>
                <a:gd name="connsiteY1" fmla="*/ 38267 h 1211036"/>
                <a:gd name="connsiteX2" fmla="*/ 105564 w 1972256"/>
                <a:gd name="connsiteY2" fmla="*/ 54116 h 1211036"/>
                <a:gd name="connsiteX3" fmla="*/ 297293 w 1972256"/>
                <a:gd name="connsiteY3" fmla="*/ 41679 h 1211036"/>
                <a:gd name="connsiteX4" fmla="*/ 1864034 w 1972256"/>
                <a:gd name="connsiteY4" fmla="*/ 39369 h 1211036"/>
                <a:gd name="connsiteX5" fmla="*/ 1955089 w 1972256"/>
                <a:gd name="connsiteY5" fmla="*/ 55657 h 1211036"/>
                <a:gd name="connsiteX6" fmla="*/ 1945217 w 1972256"/>
                <a:gd name="connsiteY6" fmla="*/ 546536 h 1211036"/>
                <a:gd name="connsiteX7" fmla="*/ 1921928 w 1972256"/>
                <a:gd name="connsiteY7" fmla="*/ 1078578 h 1211036"/>
                <a:gd name="connsiteX8" fmla="*/ 1852998 w 1972256"/>
                <a:gd name="connsiteY8" fmla="*/ 1174156 h 1211036"/>
                <a:gd name="connsiteX9" fmla="*/ 1742635 w 1972256"/>
                <a:gd name="connsiteY9" fmla="*/ 1206802 h 1211036"/>
                <a:gd name="connsiteX10" fmla="*/ 1674507 w 1972256"/>
                <a:gd name="connsiteY10" fmla="*/ 1204490 h 1211036"/>
                <a:gd name="connsiteX11" fmla="*/ 709411 w 1972256"/>
                <a:gd name="connsiteY11" fmla="*/ 1206576 h 1211036"/>
                <a:gd name="connsiteX12" fmla="*/ 569363 w 1972256"/>
                <a:gd name="connsiteY12" fmla="*/ 1204227 h 1211036"/>
                <a:gd name="connsiteX13" fmla="*/ 207703 w 1972256"/>
                <a:gd name="connsiteY13" fmla="*/ 1209002 h 1211036"/>
                <a:gd name="connsiteX14" fmla="*/ 98440 w 1972256"/>
                <a:gd name="connsiteY14" fmla="*/ 1165705 h 1211036"/>
                <a:gd name="connsiteX15" fmla="*/ 53168 w 1972256"/>
                <a:gd name="connsiteY15" fmla="*/ 1071491 h 1211036"/>
                <a:gd name="connsiteX16" fmla="*/ 40957 w 1972256"/>
                <a:gd name="connsiteY16" fmla="*/ 941331 h 1211036"/>
                <a:gd name="connsiteX17" fmla="*/ 36337 w 1972256"/>
                <a:gd name="connsiteY17" fmla="*/ 866378 h 1211036"/>
                <a:gd name="connsiteX18" fmla="*/ 26023 w 1972256"/>
                <a:gd name="connsiteY18" fmla="*/ 720602 h 1211036"/>
                <a:gd name="connsiteX19" fmla="*/ 124 w 1972256"/>
                <a:gd name="connsiteY19" fmla="*/ 55326 h 1211036"/>
                <a:gd name="connsiteX0" fmla="*/ 124 w 1955091"/>
                <a:gd name="connsiteY0" fmla="*/ 55326 h 1211036"/>
                <a:gd name="connsiteX1" fmla="*/ 20596 w 1955091"/>
                <a:gd name="connsiteY1" fmla="*/ 38267 h 1211036"/>
                <a:gd name="connsiteX2" fmla="*/ 105564 w 1955091"/>
                <a:gd name="connsiteY2" fmla="*/ 54116 h 1211036"/>
                <a:gd name="connsiteX3" fmla="*/ 297293 w 1955091"/>
                <a:gd name="connsiteY3" fmla="*/ 41679 h 1211036"/>
                <a:gd name="connsiteX4" fmla="*/ 1864034 w 1955091"/>
                <a:gd name="connsiteY4" fmla="*/ 39369 h 1211036"/>
                <a:gd name="connsiteX5" fmla="*/ 1955089 w 1955091"/>
                <a:gd name="connsiteY5" fmla="*/ 55657 h 1211036"/>
                <a:gd name="connsiteX6" fmla="*/ 1945217 w 1955091"/>
                <a:gd name="connsiteY6" fmla="*/ 546536 h 1211036"/>
                <a:gd name="connsiteX7" fmla="*/ 1921928 w 1955091"/>
                <a:gd name="connsiteY7" fmla="*/ 1078578 h 1211036"/>
                <a:gd name="connsiteX8" fmla="*/ 1852998 w 1955091"/>
                <a:gd name="connsiteY8" fmla="*/ 1174156 h 1211036"/>
                <a:gd name="connsiteX9" fmla="*/ 1742635 w 1955091"/>
                <a:gd name="connsiteY9" fmla="*/ 1206802 h 1211036"/>
                <a:gd name="connsiteX10" fmla="*/ 1674507 w 1955091"/>
                <a:gd name="connsiteY10" fmla="*/ 1204490 h 1211036"/>
                <a:gd name="connsiteX11" fmla="*/ 709411 w 1955091"/>
                <a:gd name="connsiteY11" fmla="*/ 1206576 h 1211036"/>
                <a:gd name="connsiteX12" fmla="*/ 569363 w 1955091"/>
                <a:gd name="connsiteY12" fmla="*/ 1204227 h 1211036"/>
                <a:gd name="connsiteX13" fmla="*/ 207703 w 1955091"/>
                <a:gd name="connsiteY13" fmla="*/ 1209002 h 1211036"/>
                <a:gd name="connsiteX14" fmla="*/ 98440 w 1955091"/>
                <a:gd name="connsiteY14" fmla="*/ 1165705 h 1211036"/>
                <a:gd name="connsiteX15" fmla="*/ 53168 w 1955091"/>
                <a:gd name="connsiteY15" fmla="*/ 1071491 h 1211036"/>
                <a:gd name="connsiteX16" fmla="*/ 40957 w 1955091"/>
                <a:gd name="connsiteY16" fmla="*/ 941331 h 1211036"/>
                <a:gd name="connsiteX17" fmla="*/ 36337 w 1955091"/>
                <a:gd name="connsiteY17" fmla="*/ 866378 h 1211036"/>
                <a:gd name="connsiteX18" fmla="*/ 26023 w 1955091"/>
                <a:gd name="connsiteY18" fmla="*/ 720602 h 1211036"/>
                <a:gd name="connsiteX19" fmla="*/ 124 w 1955091"/>
                <a:gd name="connsiteY19" fmla="*/ 55326 h 1211036"/>
                <a:gd name="connsiteX0" fmla="*/ 124 w 1955089"/>
                <a:gd name="connsiteY0" fmla="*/ 55326 h 1211036"/>
                <a:gd name="connsiteX1" fmla="*/ 20596 w 1955089"/>
                <a:gd name="connsiteY1" fmla="*/ 38267 h 1211036"/>
                <a:gd name="connsiteX2" fmla="*/ 105564 w 1955089"/>
                <a:gd name="connsiteY2" fmla="*/ 54116 h 1211036"/>
                <a:gd name="connsiteX3" fmla="*/ 297293 w 1955089"/>
                <a:gd name="connsiteY3" fmla="*/ 41679 h 1211036"/>
                <a:gd name="connsiteX4" fmla="*/ 1490654 w 1955089"/>
                <a:gd name="connsiteY4" fmla="*/ 43179 h 1211036"/>
                <a:gd name="connsiteX5" fmla="*/ 1955089 w 1955089"/>
                <a:gd name="connsiteY5" fmla="*/ 55657 h 1211036"/>
                <a:gd name="connsiteX6" fmla="*/ 1945217 w 1955089"/>
                <a:gd name="connsiteY6" fmla="*/ 546536 h 1211036"/>
                <a:gd name="connsiteX7" fmla="*/ 1921928 w 1955089"/>
                <a:gd name="connsiteY7" fmla="*/ 1078578 h 1211036"/>
                <a:gd name="connsiteX8" fmla="*/ 1852998 w 1955089"/>
                <a:gd name="connsiteY8" fmla="*/ 1174156 h 1211036"/>
                <a:gd name="connsiteX9" fmla="*/ 1742635 w 1955089"/>
                <a:gd name="connsiteY9" fmla="*/ 1206802 h 1211036"/>
                <a:gd name="connsiteX10" fmla="*/ 1674507 w 1955089"/>
                <a:gd name="connsiteY10" fmla="*/ 1204490 h 1211036"/>
                <a:gd name="connsiteX11" fmla="*/ 709411 w 1955089"/>
                <a:gd name="connsiteY11" fmla="*/ 1206576 h 1211036"/>
                <a:gd name="connsiteX12" fmla="*/ 569363 w 1955089"/>
                <a:gd name="connsiteY12" fmla="*/ 1204227 h 1211036"/>
                <a:gd name="connsiteX13" fmla="*/ 207703 w 1955089"/>
                <a:gd name="connsiteY13" fmla="*/ 1209002 h 1211036"/>
                <a:gd name="connsiteX14" fmla="*/ 98440 w 1955089"/>
                <a:gd name="connsiteY14" fmla="*/ 1165705 h 1211036"/>
                <a:gd name="connsiteX15" fmla="*/ 53168 w 1955089"/>
                <a:gd name="connsiteY15" fmla="*/ 1071491 h 1211036"/>
                <a:gd name="connsiteX16" fmla="*/ 40957 w 1955089"/>
                <a:gd name="connsiteY16" fmla="*/ 941331 h 1211036"/>
                <a:gd name="connsiteX17" fmla="*/ 36337 w 1955089"/>
                <a:gd name="connsiteY17" fmla="*/ 866378 h 1211036"/>
                <a:gd name="connsiteX18" fmla="*/ 26023 w 1955089"/>
                <a:gd name="connsiteY18" fmla="*/ 720602 h 1211036"/>
                <a:gd name="connsiteX19" fmla="*/ 124 w 1955089"/>
                <a:gd name="connsiteY19" fmla="*/ 55326 h 1211036"/>
                <a:gd name="connsiteX0" fmla="*/ 124 w 1955089"/>
                <a:gd name="connsiteY0" fmla="*/ 55326 h 1211036"/>
                <a:gd name="connsiteX1" fmla="*/ 20596 w 1955089"/>
                <a:gd name="connsiteY1" fmla="*/ 38267 h 1211036"/>
                <a:gd name="connsiteX2" fmla="*/ 105564 w 1955089"/>
                <a:gd name="connsiteY2" fmla="*/ 54116 h 1211036"/>
                <a:gd name="connsiteX3" fmla="*/ 544943 w 1955089"/>
                <a:gd name="connsiteY3" fmla="*/ 37869 h 1211036"/>
                <a:gd name="connsiteX4" fmla="*/ 1490654 w 1955089"/>
                <a:gd name="connsiteY4" fmla="*/ 43179 h 1211036"/>
                <a:gd name="connsiteX5" fmla="*/ 1955089 w 1955089"/>
                <a:gd name="connsiteY5" fmla="*/ 55657 h 1211036"/>
                <a:gd name="connsiteX6" fmla="*/ 1945217 w 1955089"/>
                <a:gd name="connsiteY6" fmla="*/ 546536 h 1211036"/>
                <a:gd name="connsiteX7" fmla="*/ 1921928 w 1955089"/>
                <a:gd name="connsiteY7" fmla="*/ 1078578 h 1211036"/>
                <a:gd name="connsiteX8" fmla="*/ 1852998 w 1955089"/>
                <a:gd name="connsiteY8" fmla="*/ 1174156 h 1211036"/>
                <a:gd name="connsiteX9" fmla="*/ 1742635 w 1955089"/>
                <a:gd name="connsiteY9" fmla="*/ 1206802 h 1211036"/>
                <a:gd name="connsiteX10" fmla="*/ 1674507 w 1955089"/>
                <a:gd name="connsiteY10" fmla="*/ 1204490 h 1211036"/>
                <a:gd name="connsiteX11" fmla="*/ 709411 w 1955089"/>
                <a:gd name="connsiteY11" fmla="*/ 1206576 h 1211036"/>
                <a:gd name="connsiteX12" fmla="*/ 569363 w 1955089"/>
                <a:gd name="connsiteY12" fmla="*/ 1204227 h 1211036"/>
                <a:gd name="connsiteX13" fmla="*/ 207703 w 1955089"/>
                <a:gd name="connsiteY13" fmla="*/ 1209002 h 1211036"/>
                <a:gd name="connsiteX14" fmla="*/ 98440 w 1955089"/>
                <a:gd name="connsiteY14" fmla="*/ 1165705 h 1211036"/>
                <a:gd name="connsiteX15" fmla="*/ 53168 w 1955089"/>
                <a:gd name="connsiteY15" fmla="*/ 1071491 h 1211036"/>
                <a:gd name="connsiteX16" fmla="*/ 40957 w 1955089"/>
                <a:gd name="connsiteY16" fmla="*/ 941331 h 1211036"/>
                <a:gd name="connsiteX17" fmla="*/ 36337 w 1955089"/>
                <a:gd name="connsiteY17" fmla="*/ 866378 h 1211036"/>
                <a:gd name="connsiteX18" fmla="*/ 26023 w 1955089"/>
                <a:gd name="connsiteY18" fmla="*/ 720602 h 1211036"/>
                <a:gd name="connsiteX19" fmla="*/ 124 w 1955089"/>
                <a:gd name="connsiteY19" fmla="*/ 55326 h 1211036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492990 w 1957425"/>
                <a:gd name="connsiteY4" fmla="*/ 4269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7366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504420 w 1957425"/>
                <a:gd name="connsiteY4" fmla="*/ 2745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7366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504420 w 1957425"/>
                <a:gd name="connsiteY4" fmla="*/ 2745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8128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957425" h="1210548">
                  <a:moveTo>
                    <a:pt x="2460" y="54838"/>
                  </a:moveTo>
                  <a:cubicBezTo>
                    <a:pt x="1556" y="-58884"/>
                    <a:pt x="-9246" y="39886"/>
                    <a:pt x="22932" y="37779"/>
                  </a:cubicBezTo>
                  <a:cubicBezTo>
                    <a:pt x="55110" y="35672"/>
                    <a:pt x="108139" y="42264"/>
                    <a:pt x="195530" y="42198"/>
                  </a:cubicBezTo>
                  <a:cubicBezTo>
                    <a:pt x="282921" y="42132"/>
                    <a:pt x="483064" y="53435"/>
                    <a:pt x="547279" y="37381"/>
                  </a:cubicBezTo>
                  <a:cubicBezTo>
                    <a:pt x="1855024" y="70075"/>
                    <a:pt x="727839" y="57319"/>
                    <a:pt x="1504420" y="27451"/>
                  </a:cubicBezTo>
                  <a:cubicBezTo>
                    <a:pt x="1543749" y="37283"/>
                    <a:pt x="1957861" y="26953"/>
                    <a:pt x="1957425" y="55169"/>
                  </a:cubicBezTo>
                  <a:cubicBezTo>
                    <a:pt x="1956634" y="106386"/>
                    <a:pt x="1953847" y="400918"/>
                    <a:pt x="1947553" y="546048"/>
                  </a:cubicBezTo>
                  <a:cubicBezTo>
                    <a:pt x="1958544" y="772731"/>
                    <a:pt x="1939634" y="972217"/>
                    <a:pt x="1924264" y="1078090"/>
                  </a:cubicBezTo>
                  <a:cubicBezTo>
                    <a:pt x="1908894" y="1183963"/>
                    <a:pt x="1885216" y="1159917"/>
                    <a:pt x="1855334" y="1181288"/>
                  </a:cubicBezTo>
                  <a:cubicBezTo>
                    <a:pt x="1825452" y="1202659"/>
                    <a:pt x="1789216" y="1201398"/>
                    <a:pt x="1744971" y="1206314"/>
                  </a:cubicBezTo>
                  <a:cubicBezTo>
                    <a:pt x="1730223" y="1211230"/>
                    <a:pt x="1835399" y="1207452"/>
                    <a:pt x="1676843" y="1204002"/>
                  </a:cubicBezTo>
                  <a:cubicBezTo>
                    <a:pt x="1355219" y="1197004"/>
                    <a:pt x="1033446" y="1205393"/>
                    <a:pt x="711747" y="1206088"/>
                  </a:cubicBezTo>
                  <a:cubicBezTo>
                    <a:pt x="696999" y="1211004"/>
                    <a:pt x="655317" y="1203335"/>
                    <a:pt x="571699" y="1203739"/>
                  </a:cubicBezTo>
                  <a:cubicBezTo>
                    <a:pt x="488081" y="1204143"/>
                    <a:pt x="288526" y="1214934"/>
                    <a:pt x="210039" y="1208514"/>
                  </a:cubicBezTo>
                  <a:cubicBezTo>
                    <a:pt x="131552" y="1202094"/>
                    <a:pt x="126532" y="1188135"/>
                    <a:pt x="100776" y="1165217"/>
                  </a:cubicBezTo>
                  <a:cubicBezTo>
                    <a:pt x="75020" y="1142299"/>
                    <a:pt x="73120" y="1128237"/>
                    <a:pt x="55504" y="1071003"/>
                  </a:cubicBezTo>
                  <a:cubicBezTo>
                    <a:pt x="39431" y="977212"/>
                    <a:pt x="46098" y="975029"/>
                    <a:pt x="43293" y="940843"/>
                  </a:cubicBezTo>
                  <a:cubicBezTo>
                    <a:pt x="40488" y="906658"/>
                    <a:pt x="43157" y="890553"/>
                    <a:pt x="38673" y="865890"/>
                  </a:cubicBezTo>
                  <a:cubicBezTo>
                    <a:pt x="33324" y="836468"/>
                    <a:pt x="33275" y="749611"/>
                    <a:pt x="28359" y="720114"/>
                  </a:cubicBezTo>
                  <a:cubicBezTo>
                    <a:pt x="8059" y="253203"/>
                    <a:pt x="3364" y="168560"/>
                    <a:pt x="2460" y="54838"/>
                  </a:cubicBez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5734643" y="3078096"/>
            <a:ext cx="649329" cy="621774"/>
            <a:chOff x="857728" y="2904169"/>
            <a:chExt cx="3400425" cy="3895725"/>
          </a:xfrm>
        </p:grpSpPr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7728" y="2904169"/>
              <a:ext cx="3400425" cy="3895725"/>
            </a:xfrm>
            <a:prstGeom prst="rect">
              <a:avLst/>
            </a:prstGeom>
          </p:spPr>
        </p:pic>
        <p:sp>
          <p:nvSpPr>
            <p:cNvPr id="48" name="TextBox 47"/>
            <p:cNvSpPr txBox="1"/>
            <p:nvPr/>
          </p:nvSpPr>
          <p:spPr>
            <a:xfrm>
              <a:off x="1827452" y="3523318"/>
              <a:ext cx="582587" cy="2708434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842888" y="4992357"/>
              <a:ext cx="567151" cy="246221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1390714" y="3523320"/>
              <a:ext cx="2070568" cy="3084485"/>
            </a:xfrm>
            <a:custGeom>
              <a:avLst/>
              <a:gdLst>
                <a:gd name="connsiteX0" fmla="*/ 0 w 2032900"/>
                <a:gd name="connsiteY0" fmla="*/ 0 h 1224133"/>
                <a:gd name="connsiteX1" fmla="*/ 0 w 2032900"/>
                <a:gd name="connsiteY1" fmla="*/ 0 h 1224133"/>
                <a:gd name="connsiteX2" fmla="*/ 132735 w 2032900"/>
                <a:gd name="connsiteY2" fmla="*/ 29497 h 1224133"/>
                <a:gd name="connsiteX3" fmla="*/ 324464 w 2032900"/>
                <a:gd name="connsiteY3" fmla="*/ 0 h 1224133"/>
                <a:gd name="connsiteX4" fmla="*/ 1887793 w 2032900"/>
                <a:gd name="connsiteY4" fmla="*/ 14749 h 1224133"/>
                <a:gd name="connsiteX5" fmla="*/ 2005781 w 2032900"/>
                <a:gd name="connsiteY5" fmla="*/ 44245 h 1224133"/>
                <a:gd name="connsiteX6" fmla="*/ 1976284 w 2032900"/>
                <a:gd name="connsiteY6" fmla="*/ 501445 h 1224133"/>
                <a:gd name="connsiteX7" fmla="*/ 1976284 w 2032900"/>
                <a:gd name="connsiteY7" fmla="*/ 1061884 h 1224133"/>
                <a:gd name="connsiteX8" fmla="*/ 1902542 w 2032900"/>
                <a:gd name="connsiteY8" fmla="*/ 1150374 h 1224133"/>
                <a:gd name="connsiteX9" fmla="*/ 1769806 w 2032900"/>
                <a:gd name="connsiteY9" fmla="*/ 1165123 h 1224133"/>
                <a:gd name="connsiteX10" fmla="*/ 1725561 w 2032900"/>
                <a:gd name="connsiteY10" fmla="*/ 1179871 h 1224133"/>
                <a:gd name="connsiteX11" fmla="*/ 678426 w 2032900"/>
                <a:gd name="connsiteY11" fmla="*/ 1209368 h 1224133"/>
                <a:gd name="connsiteX12" fmla="*/ 634181 w 2032900"/>
                <a:gd name="connsiteY12" fmla="*/ 1224116 h 1224133"/>
                <a:gd name="connsiteX13" fmla="*/ 221226 w 2032900"/>
                <a:gd name="connsiteY13" fmla="*/ 1194619 h 1224133"/>
                <a:gd name="connsiteX14" fmla="*/ 176981 w 2032900"/>
                <a:gd name="connsiteY14" fmla="*/ 1165123 h 1224133"/>
                <a:gd name="connsiteX15" fmla="*/ 88490 w 2032900"/>
                <a:gd name="connsiteY15" fmla="*/ 1120878 h 1224133"/>
                <a:gd name="connsiteX16" fmla="*/ 44245 w 2032900"/>
                <a:gd name="connsiteY16" fmla="*/ 899652 h 1224133"/>
                <a:gd name="connsiteX17" fmla="*/ 29497 w 2032900"/>
                <a:gd name="connsiteY17" fmla="*/ 825910 h 1224133"/>
                <a:gd name="connsiteX18" fmla="*/ 14748 w 2032900"/>
                <a:gd name="connsiteY18" fmla="*/ 737419 h 1224133"/>
                <a:gd name="connsiteX19" fmla="*/ 0 w 2032900"/>
                <a:gd name="connsiteY19" fmla="*/ 0 h 1224133"/>
                <a:gd name="connsiteX0" fmla="*/ 0 w 2014972"/>
                <a:gd name="connsiteY0" fmla="*/ 0 h 1224133"/>
                <a:gd name="connsiteX1" fmla="*/ 0 w 2014972"/>
                <a:gd name="connsiteY1" fmla="*/ 0 h 1224133"/>
                <a:gd name="connsiteX2" fmla="*/ 132735 w 2014972"/>
                <a:gd name="connsiteY2" fmla="*/ 29497 h 1224133"/>
                <a:gd name="connsiteX3" fmla="*/ 324464 w 2014972"/>
                <a:gd name="connsiteY3" fmla="*/ 0 h 1224133"/>
                <a:gd name="connsiteX4" fmla="*/ 1887793 w 2014972"/>
                <a:gd name="connsiteY4" fmla="*/ 14749 h 1224133"/>
                <a:gd name="connsiteX5" fmla="*/ 1976284 w 2014972"/>
                <a:gd name="connsiteY5" fmla="*/ 73742 h 1224133"/>
                <a:gd name="connsiteX6" fmla="*/ 1976284 w 2014972"/>
                <a:gd name="connsiteY6" fmla="*/ 501445 h 1224133"/>
                <a:gd name="connsiteX7" fmla="*/ 1976284 w 2014972"/>
                <a:gd name="connsiteY7" fmla="*/ 1061884 h 1224133"/>
                <a:gd name="connsiteX8" fmla="*/ 1902542 w 2014972"/>
                <a:gd name="connsiteY8" fmla="*/ 1150374 h 1224133"/>
                <a:gd name="connsiteX9" fmla="*/ 1769806 w 2014972"/>
                <a:gd name="connsiteY9" fmla="*/ 1165123 h 1224133"/>
                <a:gd name="connsiteX10" fmla="*/ 1725561 w 2014972"/>
                <a:gd name="connsiteY10" fmla="*/ 1179871 h 1224133"/>
                <a:gd name="connsiteX11" fmla="*/ 678426 w 2014972"/>
                <a:gd name="connsiteY11" fmla="*/ 1209368 h 1224133"/>
                <a:gd name="connsiteX12" fmla="*/ 634181 w 2014972"/>
                <a:gd name="connsiteY12" fmla="*/ 1224116 h 1224133"/>
                <a:gd name="connsiteX13" fmla="*/ 221226 w 2014972"/>
                <a:gd name="connsiteY13" fmla="*/ 1194619 h 1224133"/>
                <a:gd name="connsiteX14" fmla="*/ 176981 w 2014972"/>
                <a:gd name="connsiteY14" fmla="*/ 1165123 h 1224133"/>
                <a:gd name="connsiteX15" fmla="*/ 88490 w 2014972"/>
                <a:gd name="connsiteY15" fmla="*/ 1120878 h 1224133"/>
                <a:gd name="connsiteX16" fmla="*/ 44245 w 2014972"/>
                <a:gd name="connsiteY16" fmla="*/ 899652 h 1224133"/>
                <a:gd name="connsiteX17" fmla="*/ 29497 w 2014972"/>
                <a:gd name="connsiteY17" fmla="*/ 825910 h 1224133"/>
                <a:gd name="connsiteX18" fmla="*/ 14748 w 2014972"/>
                <a:gd name="connsiteY18" fmla="*/ 737419 h 1224133"/>
                <a:gd name="connsiteX19" fmla="*/ 0 w 2014972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902542 w 1984759"/>
                <a:gd name="connsiteY8" fmla="*/ 1150374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858296 w 1984759"/>
                <a:gd name="connsiteY8" fmla="*/ 11208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117986 w 1984759"/>
                <a:gd name="connsiteY15" fmla="*/ 1091381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117986 w 1984759"/>
                <a:gd name="connsiteY15" fmla="*/ 1091381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76889 w 1984759"/>
                <a:gd name="connsiteY15" fmla="*/ 1081106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76889 w 1984759"/>
                <a:gd name="connsiteY15" fmla="*/ 1081106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53194 w 1984759"/>
                <a:gd name="connsiteY18" fmla="*/ 678923 h 1224133"/>
                <a:gd name="connsiteX19" fmla="*/ 0 w 1984759"/>
                <a:gd name="connsiteY19" fmla="*/ 0 h 1224133"/>
                <a:gd name="connsiteX0" fmla="*/ 0 w 1984759"/>
                <a:gd name="connsiteY0" fmla="*/ 0 h 1210129"/>
                <a:gd name="connsiteX1" fmla="*/ 0 w 1984759"/>
                <a:gd name="connsiteY1" fmla="*/ 0 h 1210129"/>
                <a:gd name="connsiteX2" fmla="*/ 132735 w 1984759"/>
                <a:gd name="connsiteY2" fmla="*/ 29497 h 1210129"/>
                <a:gd name="connsiteX3" fmla="*/ 324464 w 1984759"/>
                <a:gd name="connsiteY3" fmla="*/ 0 h 1210129"/>
                <a:gd name="connsiteX4" fmla="*/ 1887793 w 1984759"/>
                <a:gd name="connsiteY4" fmla="*/ 14749 h 1210129"/>
                <a:gd name="connsiteX5" fmla="*/ 1976284 w 1984759"/>
                <a:gd name="connsiteY5" fmla="*/ 73742 h 1210129"/>
                <a:gd name="connsiteX6" fmla="*/ 1946788 w 1984759"/>
                <a:gd name="connsiteY6" fmla="*/ 501445 h 1210129"/>
                <a:gd name="connsiteX7" fmla="*/ 1932039 w 1984759"/>
                <a:gd name="connsiteY7" fmla="*/ 1047135 h 1210129"/>
                <a:gd name="connsiteX8" fmla="*/ 1880169 w 1984759"/>
                <a:gd name="connsiteY8" fmla="*/ 1132477 h 1210129"/>
                <a:gd name="connsiteX9" fmla="*/ 1769806 w 1984759"/>
                <a:gd name="connsiteY9" fmla="*/ 1165123 h 1210129"/>
                <a:gd name="connsiteX10" fmla="*/ 1725561 w 1984759"/>
                <a:gd name="connsiteY10" fmla="*/ 1179871 h 1210129"/>
                <a:gd name="connsiteX11" fmla="*/ 678426 w 1984759"/>
                <a:gd name="connsiteY11" fmla="*/ 1209368 h 1210129"/>
                <a:gd name="connsiteX12" fmla="*/ 572536 w 1984759"/>
                <a:gd name="connsiteY12" fmla="*/ 1193294 h 1210129"/>
                <a:gd name="connsiteX13" fmla="*/ 221226 w 1984759"/>
                <a:gd name="connsiteY13" fmla="*/ 1194619 h 1210129"/>
                <a:gd name="connsiteX14" fmla="*/ 176981 w 1984759"/>
                <a:gd name="connsiteY14" fmla="*/ 1165123 h 1210129"/>
                <a:gd name="connsiteX15" fmla="*/ 76889 w 1984759"/>
                <a:gd name="connsiteY15" fmla="*/ 1081106 h 1210129"/>
                <a:gd name="connsiteX16" fmla="*/ 44245 w 1984759"/>
                <a:gd name="connsiteY16" fmla="*/ 899652 h 1210129"/>
                <a:gd name="connsiteX17" fmla="*/ 73743 w 1984759"/>
                <a:gd name="connsiteY17" fmla="*/ 855407 h 1210129"/>
                <a:gd name="connsiteX18" fmla="*/ 53194 w 1984759"/>
                <a:gd name="connsiteY18" fmla="*/ 678923 h 1210129"/>
                <a:gd name="connsiteX19" fmla="*/ 0 w 1984759"/>
                <a:gd name="connsiteY19" fmla="*/ 0 h 1210129"/>
                <a:gd name="connsiteX0" fmla="*/ 0 w 1984759"/>
                <a:gd name="connsiteY0" fmla="*/ 0 h 1209609"/>
                <a:gd name="connsiteX1" fmla="*/ 0 w 1984759"/>
                <a:gd name="connsiteY1" fmla="*/ 0 h 1209609"/>
                <a:gd name="connsiteX2" fmla="*/ 132735 w 1984759"/>
                <a:gd name="connsiteY2" fmla="*/ 29497 h 1209609"/>
                <a:gd name="connsiteX3" fmla="*/ 324464 w 1984759"/>
                <a:gd name="connsiteY3" fmla="*/ 0 h 1209609"/>
                <a:gd name="connsiteX4" fmla="*/ 1887793 w 1984759"/>
                <a:gd name="connsiteY4" fmla="*/ 14749 h 1209609"/>
                <a:gd name="connsiteX5" fmla="*/ 1976284 w 1984759"/>
                <a:gd name="connsiteY5" fmla="*/ 73742 h 1209609"/>
                <a:gd name="connsiteX6" fmla="*/ 1946788 w 1984759"/>
                <a:gd name="connsiteY6" fmla="*/ 501445 h 1209609"/>
                <a:gd name="connsiteX7" fmla="*/ 1932039 w 1984759"/>
                <a:gd name="connsiteY7" fmla="*/ 1047135 h 1209609"/>
                <a:gd name="connsiteX8" fmla="*/ 1880169 w 1984759"/>
                <a:gd name="connsiteY8" fmla="*/ 1132477 h 1209609"/>
                <a:gd name="connsiteX9" fmla="*/ 1769806 w 1984759"/>
                <a:gd name="connsiteY9" fmla="*/ 1165123 h 1209609"/>
                <a:gd name="connsiteX10" fmla="*/ 1725561 w 1984759"/>
                <a:gd name="connsiteY10" fmla="*/ 1179871 h 1209609"/>
                <a:gd name="connsiteX11" fmla="*/ 678426 w 1984759"/>
                <a:gd name="connsiteY11" fmla="*/ 1209368 h 1209609"/>
                <a:gd name="connsiteX12" fmla="*/ 603358 w 1984759"/>
                <a:gd name="connsiteY12" fmla="*/ 1141923 h 1209609"/>
                <a:gd name="connsiteX13" fmla="*/ 221226 w 1984759"/>
                <a:gd name="connsiteY13" fmla="*/ 1194619 h 1209609"/>
                <a:gd name="connsiteX14" fmla="*/ 176981 w 1984759"/>
                <a:gd name="connsiteY14" fmla="*/ 1165123 h 1209609"/>
                <a:gd name="connsiteX15" fmla="*/ 76889 w 1984759"/>
                <a:gd name="connsiteY15" fmla="*/ 1081106 h 1209609"/>
                <a:gd name="connsiteX16" fmla="*/ 44245 w 1984759"/>
                <a:gd name="connsiteY16" fmla="*/ 899652 h 1209609"/>
                <a:gd name="connsiteX17" fmla="*/ 73743 w 1984759"/>
                <a:gd name="connsiteY17" fmla="*/ 855407 h 1209609"/>
                <a:gd name="connsiteX18" fmla="*/ 53194 w 1984759"/>
                <a:gd name="connsiteY18" fmla="*/ 678923 h 1209609"/>
                <a:gd name="connsiteX19" fmla="*/ 0 w 1984759"/>
                <a:gd name="connsiteY19" fmla="*/ 0 h 1209609"/>
                <a:gd name="connsiteX0" fmla="*/ 0 w 1984759"/>
                <a:gd name="connsiteY0" fmla="*/ 0 h 1209899"/>
                <a:gd name="connsiteX1" fmla="*/ 0 w 1984759"/>
                <a:gd name="connsiteY1" fmla="*/ 0 h 1209899"/>
                <a:gd name="connsiteX2" fmla="*/ 132735 w 1984759"/>
                <a:gd name="connsiteY2" fmla="*/ 29497 h 1209899"/>
                <a:gd name="connsiteX3" fmla="*/ 324464 w 1984759"/>
                <a:gd name="connsiteY3" fmla="*/ 0 h 1209899"/>
                <a:gd name="connsiteX4" fmla="*/ 1887793 w 1984759"/>
                <a:gd name="connsiteY4" fmla="*/ 14749 h 1209899"/>
                <a:gd name="connsiteX5" fmla="*/ 1976284 w 1984759"/>
                <a:gd name="connsiteY5" fmla="*/ 73742 h 1209899"/>
                <a:gd name="connsiteX6" fmla="*/ 1946788 w 1984759"/>
                <a:gd name="connsiteY6" fmla="*/ 501445 h 1209899"/>
                <a:gd name="connsiteX7" fmla="*/ 1932039 w 1984759"/>
                <a:gd name="connsiteY7" fmla="*/ 1047135 h 1209899"/>
                <a:gd name="connsiteX8" fmla="*/ 1880169 w 1984759"/>
                <a:gd name="connsiteY8" fmla="*/ 1132477 h 1209899"/>
                <a:gd name="connsiteX9" fmla="*/ 1769806 w 1984759"/>
                <a:gd name="connsiteY9" fmla="*/ 1165123 h 1209899"/>
                <a:gd name="connsiteX10" fmla="*/ 1725561 w 1984759"/>
                <a:gd name="connsiteY10" fmla="*/ 1179871 h 1209899"/>
                <a:gd name="connsiteX11" fmla="*/ 678426 w 1984759"/>
                <a:gd name="connsiteY11" fmla="*/ 1209368 h 1209899"/>
                <a:gd name="connsiteX12" fmla="*/ 603358 w 1984759"/>
                <a:gd name="connsiteY12" fmla="*/ 1183020 h 1209899"/>
                <a:gd name="connsiteX13" fmla="*/ 221226 w 1984759"/>
                <a:gd name="connsiteY13" fmla="*/ 1194619 h 1209899"/>
                <a:gd name="connsiteX14" fmla="*/ 176981 w 1984759"/>
                <a:gd name="connsiteY14" fmla="*/ 1165123 h 1209899"/>
                <a:gd name="connsiteX15" fmla="*/ 76889 w 1984759"/>
                <a:gd name="connsiteY15" fmla="*/ 1081106 h 1209899"/>
                <a:gd name="connsiteX16" fmla="*/ 44245 w 1984759"/>
                <a:gd name="connsiteY16" fmla="*/ 899652 h 1209899"/>
                <a:gd name="connsiteX17" fmla="*/ 73743 w 1984759"/>
                <a:gd name="connsiteY17" fmla="*/ 855407 h 1209899"/>
                <a:gd name="connsiteX18" fmla="*/ 53194 w 1984759"/>
                <a:gd name="connsiteY18" fmla="*/ 678923 h 1209899"/>
                <a:gd name="connsiteX19" fmla="*/ 0 w 1984759"/>
                <a:gd name="connsiteY19" fmla="*/ 0 h 1209899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76889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231001 w 1984759"/>
                <a:gd name="connsiteY15" fmla="*/ 1060558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60558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87163 w 1984759"/>
                <a:gd name="connsiteY15" fmla="*/ 1050284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7163 w 1984759"/>
                <a:gd name="connsiteY15" fmla="*/ 1050284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68128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32084 w 1989548"/>
                <a:gd name="connsiteY0" fmla="*/ 14029 h 1197828"/>
                <a:gd name="connsiteX1" fmla="*/ 4789 w 1989548"/>
                <a:gd name="connsiteY1" fmla="*/ 382 h 1197828"/>
                <a:gd name="connsiteX2" fmla="*/ 137524 w 1989548"/>
                <a:gd name="connsiteY2" fmla="*/ 29879 h 1197828"/>
                <a:gd name="connsiteX3" fmla="*/ 329253 w 1989548"/>
                <a:gd name="connsiteY3" fmla="*/ 382 h 1197828"/>
                <a:gd name="connsiteX4" fmla="*/ 1892582 w 1989548"/>
                <a:gd name="connsiteY4" fmla="*/ 15131 h 1197828"/>
                <a:gd name="connsiteX5" fmla="*/ 1981073 w 1989548"/>
                <a:gd name="connsiteY5" fmla="*/ 74124 h 1197828"/>
                <a:gd name="connsiteX6" fmla="*/ 1951577 w 1989548"/>
                <a:gd name="connsiteY6" fmla="*/ 501827 h 1197828"/>
                <a:gd name="connsiteX7" fmla="*/ 1936828 w 1989548"/>
                <a:gd name="connsiteY7" fmla="*/ 1047517 h 1197828"/>
                <a:gd name="connsiteX8" fmla="*/ 1884958 w 1989548"/>
                <a:gd name="connsiteY8" fmla="*/ 1132859 h 1197828"/>
                <a:gd name="connsiteX9" fmla="*/ 1774595 w 1989548"/>
                <a:gd name="connsiteY9" fmla="*/ 1165505 h 1197828"/>
                <a:gd name="connsiteX10" fmla="*/ 1730350 w 1989548"/>
                <a:gd name="connsiteY10" fmla="*/ 1180253 h 1197828"/>
                <a:gd name="connsiteX11" fmla="*/ 724311 w 1989548"/>
                <a:gd name="connsiteY11" fmla="*/ 1178927 h 1197828"/>
                <a:gd name="connsiteX12" fmla="*/ 608147 w 1989548"/>
                <a:gd name="connsiteY12" fmla="*/ 1183402 h 1197828"/>
                <a:gd name="connsiteX13" fmla="*/ 226015 w 1989548"/>
                <a:gd name="connsiteY13" fmla="*/ 1195001 h 1197828"/>
                <a:gd name="connsiteX14" fmla="*/ 130400 w 1989548"/>
                <a:gd name="connsiteY14" fmla="*/ 1124408 h 1197828"/>
                <a:gd name="connsiteX15" fmla="*/ 85128 w 1989548"/>
                <a:gd name="connsiteY15" fmla="*/ 1030194 h 1197828"/>
                <a:gd name="connsiteX16" fmla="*/ 72917 w 1989548"/>
                <a:gd name="connsiteY16" fmla="*/ 900034 h 1197828"/>
                <a:gd name="connsiteX17" fmla="*/ 78532 w 1989548"/>
                <a:gd name="connsiteY17" fmla="*/ 855789 h 1197828"/>
                <a:gd name="connsiteX18" fmla="*/ 57983 w 1989548"/>
                <a:gd name="connsiteY18" fmla="*/ 679305 h 1197828"/>
                <a:gd name="connsiteX19" fmla="*/ 32084 w 1989548"/>
                <a:gd name="connsiteY19" fmla="*/ 14029 h 1197828"/>
                <a:gd name="connsiteX0" fmla="*/ 32084 w 1989548"/>
                <a:gd name="connsiteY0" fmla="*/ 14029 h 1197828"/>
                <a:gd name="connsiteX1" fmla="*/ 4789 w 1989548"/>
                <a:gd name="connsiteY1" fmla="*/ 382 h 1197828"/>
                <a:gd name="connsiteX2" fmla="*/ 137524 w 1989548"/>
                <a:gd name="connsiteY2" fmla="*/ 29879 h 1197828"/>
                <a:gd name="connsiteX3" fmla="*/ 329253 w 1989548"/>
                <a:gd name="connsiteY3" fmla="*/ 382 h 1197828"/>
                <a:gd name="connsiteX4" fmla="*/ 1892582 w 1989548"/>
                <a:gd name="connsiteY4" fmla="*/ 15131 h 1197828"/>
                <a:gd name="connsiteX5" fmla="*/ 1981073 w 1989548"/>
                <a:gd name="connsiteY5" fmla="*/ 74124 h 1197828"/>
                <a:gd name="connsiteX6" fmla="*/ 1951577 w 1989548"/>
                <a:gd name="connsiteY6" fmla="*/ 501827 h 1197828"/>
                <a:gd name="connsiteX7" fmla="*/ 1936828 w 1989548"/>
                <a:gd name="connsiteY7" fmla="*/ 1047517 h 1197828"/>
                <a:gd name="connsiteX8" fmla="*/ 1884958 w 1989548"/>
                <a:gd name="connsiteY8" fmla="*/ 1132859 h 1197828"/>
                <a:gd name="connsiteX9" fmla="*/ 1774595 w 1989548"/>
                <a:gd name="connsiteY9" fmla="*/ 1165505 h 1197828"/>
                <a:gd name="connsiteX10" fmla="*/ 1730350 w 1989548"/>
                <a:gd name="connsiteY10" fmla="*/ 1180253 h 1197828"/>
                <a:gd name="connsiteX11" fmla="*/ 724311 w 1989548"/>
                <a:gd name="connsiteY11" fmla="*/ 1178927 h 1197828"/>
                <a:gd name="connsiteX12" fmla="*/ 608147 w 1989548"/>
                <a:gd name="connsiteY12" fmla="*/ 1183402 h 1197828"/>
                <a:gd name="connsiteX13" fmla="*/ 226015 w 1989548"/>
                <a:gd name="connsiteY13" fmla="*/ 1195001 h 1197828"/>
                <a:gd name="connsiteX14" fmla="*/ 130400 w 1989548"/>
                <a:gd name="connsiteY14" fmla="*/ 1124408 h 1197828"/>
                <a:gd name="connsiteX15" fmla="*/ 85128 w 1989548"/>
                <a:gd name="connsiteY15" fmla="*/ 1030194 h 1197828"/>
                <a:gd name="connsiteX16" fmla="*/ 72917 w 1989548"/>
                <a:gd name="connsiteY16" fmla="*/ 900034 h 1197828"/>
                <a:gd name="connsiteX17" fmla="*/ 68297 w 1989548"/>
                <a:gd name="connsiteY17" fmla="*/ 825081 h 1197828"/>
                <a:gd name="connsiteX18" fmla="*/ 57983 w 1989548"/>
                <a:gd name="connsiteY18" fmla="*/ 679305 h 1197828"/>
                <a:gd name="connsiteX19" fmla="*/ 32084 w 1989548"/>
                <a:gd name="connsiteY19" fmla="*/ 14029 h 1197828"/>
                <a:gd name="connsiteX0" fmla="*/ 32084 w 1989548"/>
                <a:gd name="connsiteY0" fmla="*/ 14029 h 1184192"/>
                <a:gd name="connsiteX1" fmla="*/ 4789 w 1989548"/>
                <a:gd name="connsiteY1" fmla="*/ 382 h 1184192"/>
                <a:gd name="connsiteX2" fmla="*/ 137524 w 1989548"/>
                <a:gd name="connsiteY2" fmla="*/ 29879 h 1184192"/>
                <a:gd name="connsiteX3" fmla="*/ 329253 w 1989548"/>
                <a:gd name="connsiteY3" fmla="*/ 382 h 1184192"/>
                <a:gd name="connsiteX4" fmla="*/ 1892582 w 1989548"/>
                <a:gd name="connsiteY4" fmla="*/ 15131 h 1184192"/>
                <a:gd name="connsiteX5" fmla="*/ 1981073 w 1989548"/>
                <a:gd name="connsiteY5" fmla="*/ 74124 h 1184192"/>
                <a:gd name="connsiteX6" fmla="*/ 1951577 w 1989548"/>
                <a:gd name="connsiteY6" fmla="*/ 501827 h 1184192"/>
                <a:gd name="connsiteX7" fmla="*/ 1936828 w 1989548"/>
                <a:gd name="connsiteY7" fmla="*/ 1047517 h 1184192"/>
                <a:gd name="connsiteX8" fmla="*/ 1884958 w 1989548"/>
                <a:gd name="connsiteY8" fmla="*/ 1132859 h 1184192"/>
                <a:gd name="connsiteX9" fmla="*/ 1774595 w 1989548"/>
                <a:gd name="connsiteY9" fmla="*/ 1165505 h 1184192"/>
                <a:gd name="connsiteX10" fmla="*/ 1730350 w 1989548"/>
                <a:gd name="connsiteY10" fmla="*/ 1180253 h 1184192"/>
                <a:gd name="connsiteX11" fmla="*/ 724311 w 1989548"/>
                <a:gd name="connsiteY11" fmla="*/ 1178927 h 1184192"/>
                <a:gd name="connsiteX12" fmla="*/ 608147 w 1989548"/>
                <a:gd name="connsiteY12" fmla="*/ 1183402 h 1184192"/>
                <a:gd name="connsiteX13" fmla="*/ 239663 w 1989548"/>
                <a:gd name="connsiteY13" fmla="*/ 1167705 h 1184192"/>
                <a:gd name="connsiteX14" fmla="*/ 130400 w 1989548"/>
                <a:gd name="connsiteY14" fmla="*/ 1124408 h 1184192"/>
                <a:gd name="connsiteX15" fmla="*/ 85128 w 1989548"/>
                <a:gd name="connsiteY15" fmla="*/ 1030194 h 1184192"/>
                <a:gd name="connsiteX16" fmla="*/ 72917 w 1989548"/>
                <a:gd name="connsiteY16" fmla="*/ 900034 h 1184192"/>
                <a:gd name="connsiteX17" fmla="*/ 68297 w 1989548"/>
                <a:gd name="connsiteY17" fmla="*/ 825081 h 1184192"/>
                <a:gd name="connsiteX18" fmla="*/ 57983 w 1989548"/>
                <a:gd name="connsiteY18" fmla="*/ 679305 h 1184192"/>
                <a:gd name="connsiteX19" fmla="*/ 32084 w 1989548"/>
                <a:gd name="connsiteY19" fmla="*/ 14029 h 1184192"/>
                <a:gd name="connsiteX0" fmla="*/ 32084 w 1989548"/>
                <a:gd name="connsiteY0" fmla="*/ 14029 h 1180763"/>
                <a:gd name="connsiteX1" fmla="*/ 4789 w 1989548"/>
                <a:gd name="connsiteY1" fmla="*/ 382 h 1180763"/>
                <a:gd name="connsiteX2" fmla="*/ 137524 w 1989548"/>
                <a:gd name="connsiteY2" fmla="*/ 29879 h 1180763"/>
                <a:gd name="connsiteX3" fmla="*/ 329253 w 1989548"/>
                <a:gd name="connsiteY3" fmla="*/ 382 h 1180763"/>
                <a:gd name="connsiteX4" fmla="*/ 1892582 w 1989548"/>
                <a:gd name="connsiteY4" fmla="*/ 15131 h 1180763"/>
                <a:gd name="connsiteX5" fmla="*/ 1981073 w 1989548"/>
                <a:gd name="connsiteY5" fmla="*/ 74124 h 1180763"/>
                <a:gd name="connsiteX6" fmla="*/ 1951577 w 1989548"/>
                <a:gd name="connsiteY6" fmla="*/ 501827 h 1180763"/>
                <a:gd name="connsiteX7" fmla="*/ 1936828 w 1989548"/>
                <a:gd name="connsiteY7" fmla="*/ 1047517 h 1180763"/>
                <a:gd name="connsiteX8" fmla="*/ 1884958 w 1989548"/>
                <a:gd name="connsiteY8" fmla="*/ 1132859 h 1180763"/>
                <a:gd name="connsiteX9" fmla="*/ 1774595 w 1989548"/>
                <a:gd name="connsiteY9" fmla="*/ 1165505 h 1180763"/>
                <a:gd name="connsiteX10" fmla="*/ 1730350 w 1989548"/>
                <a:gd name="connsiteY10" fmla="*/ 1180253 h 1180763"/>
                <a:gd name="connsiteX11" fmla="*/ 724311 w 1989548"/>
                <a:gd name="connsiteY11" fmla="*/ 1178927 h 1180763"/>
                <a:gd name="connsiteX12" fmla="*/ 601323 w 1989548"/>
                <a:gd name="connsiteY12" fmla="*/ 1162930 h 1180763"/>
                <a:gd name="connsiteX13" fmla="*/ 239663 w 1989548"/>
                <a:gd name="connsiteY13" fmla="*/ 1167705 h 1180763"/>
                <a:gd name="connsiteX14" fmla="*/ 130400 w 1989548"/>
                <a:gd name="connsiteY14" fmla="*/ 1124408 h 1180763"/>
                <a:gd name="connsiteX15" fmla="*/ 85128 w 1989548"/>
                <a:gd name="connsiteY15" fmla="*/ 1030194 h 1180763"/>
                <a:gd name="connsiteX16" fmla="*/ 72917 w 1989548"/>
                <a:gd name="connsiteY16" fmla="*/ 900034 h 1180763"/>
                <a:gd name="connsiteX17" fmla="*/ 68297 w 1989548"/>
                <a:gd name="connsiteY17" fmla="*/ 825081 h 1180763"/>
                <a:gd name="connsiteX18" fmla="*/ 57983 w 1989548"/>
                <a:gd name="connsiteY18" fmla="*/ 679305 h 1180763"/>
                <a:gd name="connsiteX19" fmla="*/ 32084 w 1989548"/>
                <a:gd name="connsiteY19" fmla="*/ 14029 h 1180763"/>
                <a:gd name="connsiteX0" fmla="*/ 32084 w 1989548"/>
                <a:gd name="connsiteY0" fmla="*/ 14029 h 1180253"/>
                <a:gd name="connsiteX1" fmla="*/ 4789 w 1989548"/>
                <a:gd name="connsiteY1" fmla="*/ 382 h 1180253"/>
                <a:gd name="connsiteX2" fmla="*/ 137524 w 1989548"/>
                <a:gd name="connsiteY2" fmla="*/ 29879 h 1180253"/>
                <a:gd name="connsiteX3" fmla="*/ 329253 w 1989548"/>
                <a:gd name="connsiteY3" fmla="*/ 382 h 1180253"/>
                <a:gd name="connsiteX4" fmla="*/ 1892582 w 1989548"/>
                <a:gd name="connsiteY4" fmla="*/ 15131 h 1180253"/>
                <a:gd name="connsiteX5" fmla="*/ 1981073 w 1989548"/>
                <a:gd name="connsiteY5" fmla="*/ 74124 h 1180253"/>
                <a:gd name="connsiteX6" fmla="*/ 1951577 w 1989548"/>
                <a:gd name="connsiteY6" fmla="*/ 501827 h 1180253"/>
                <a:gd name="connsiteX7" fmla="*/ 1936828 w 1989548"/>
                <a:gd name="connsiteY7" fmla="*/ 1047517 h 1180253"/>
                <a:gd name="connsiteX8" fmla="*/ 1884958 w 1989548"/>
                <a:gd name="connsiteY8" fmla="*/ 1132859 h 1180253"/>
                <a:gd name="connsiteX9" fmla="*/ 1774595 w 1989548"/>
                <a:gd name="connsiteY9" fmla="*/ 1165505 h 1180253"/>
                <a:gd name="connsiteX10" fmla="*/ 1730350 w 1989548"/>
                <a:gd name="connsiteY10" fmla="*/ 1180253 h 1180253"/>
                <a:gd name="connsiteX11" fmla="*/ 741371 w 1989548"/>
                <a:gd name="connsiteY11" fmla="*/ 1165279 h 1180253"/>
                <a:gd name="connsiteX12" fmla="*/ 601323 w 1989548"/>
                <a:gd name="connsiteY12" fmla="*/ 1162930 h 1180253"/>
                <a:gd name="connsiteX13" fmla="*/ 239663 w 1989548"/>
                <a:gd name="connsiteY13" fmla="*/ 1167705 h 1180253"/>
                <a:gd name="connsiteX14" fmla="*/ 130400 w 1989548"/>
                <a:gd name="connsiteY14" fmla="*/ 1124408 h 1180253"/>
                <a:gd name="connsiteX15" fmla="*/ 85128 w 1989548"/>
                <a:gd name="connsiteY15" fmla="*/ 1030194 h 1180253"/>
                <a:gd name="connsiteX16" fmla="*/ 72917 w 1989548"/>
                <a:gd name="connsiteY16" fmla="*/ 900034 h 1180253"/>
                <a:gd name="connsiteX17" fmla="*/ 68297 w 1989548"/>
                <a:gd name="connsiteY17" fmla="*/ 825081 h 1180253"/>
                <a:gd name="connsiteX18" fmla="*/ 57983 w 1989548"/>
                <a:gd name="connsiteY18" fmla="*/ 679305 h 1180253"/>
                <a:gd name="connsiteX19" fmla="*/ 32084 w 1989548"/>
                <a:gd name="connsiteY19" fmla="*/ 14029 h 1180253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36828 w 1989548"/>
                <a:gd name="connsiteY7" fmla="*/ 1047517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36828 w 1989548"/>
                <a:gd name="connsiteY7" fmla="*/ 1047517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53888 w 1989548"/>
                <a:gd name="connsiteY7" fmla="*/ 1037281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96750"/>
                <a:gd name="connsiteY0" fmla="*/ 14029 h 1169739"/>
                <a:gd name="connsiteX1" fmla="*/ 4789 w 1996750"/>
                <a:gd name="connsiteY1" fmla="*/ 382 h 1169739"/>
                <a:gd name="connsiteX2" fmla="*/ 137524 w 1996750"/>
                <a:gd name="connsiteY2" fmla="*/ 29879 h 1169739"/>
                <a:gd name="connsiteX3" fmla="*/ 329253 w 1996750"/>
                <a:gd name="connsiteY3" fmla="*/ 382 h 1169739"/>
                <a:gd name="connsiteX4" fmla="*/ 1892582 w 1996750"/>
                <a:gd name="connsiteY4" fmla="*/ 15131 h 1169739"/>
                <a:gd name="connsiteX5" fmla="*/ 1981073 w 1996750"/>
                <a:gd name="connsiteY5" fmla="*/ 74124 h 1169739"/>
                <a:gd name="connsiteX6" fmla="*/ 1965224 w 1996750"/>
                <a:gd name="connsiteY6" fmla="*/ 505239 h 1169739"/>
                <a:gd name="connsiteX7" fmla="*/ 1953888 w 1996750"/>
                <a:gd name="connsiteY7" fmla="*/ 1037281 h 1169739"/>
                <a:gd name="connsiteX8" fmla="*/ 1884958 w 1996750"/>
                <a:gd name="connsiteY8" fmla="*/ 1132859 h 1169739"/>
                <a:gd name="connsiteX9" fmla="*/ 1774595 w 1996750"/>
                <a:gd name="connsiteY9" fmla="*/ 1165505 h 1169739"/>
                <a:gd name="connsiteX10" fmla="*/ 1706467 w 1996750"/>
                <a:gd name="connsiteY10" fmla="*/ 1163193 h 1169739"/>
                <a:gd name="connsiteX11" fmla="*/ 741371 w 1996750"/>
                <a:gd name="connsiteY11" fmla="*/ 1165279 h 1169739"/>
                <a:gd name="connsiteX12" fmla="*/ 601323 w 1996750"/>
                <a:gd name="connsiteY12" fmla="*/ 1162930 h 1169739"/>
                <a:gd name="connsiteX13" fmla="*/ 239663 w 1996750"/>
                <a:gd name="connsiteY13" fmla="*/ 1167705 h 1169739"/>
                <a:gd name="connsiteX14" fmla="*/ 130400 w 1996750"/>
                <a:gd name="connsiteY14" fmla="*/ 1124408 h 1169739"/>
                <a:gd name="connsiteX15" fmla="*/ 85128 w 1996750"/>
                <a:gd name="connsiteY15" fmla="*/ 1030194 h 1169739"/>
                <a:gd name="connsiteX16" fmla="*/ 72917 w 1996750"/>
                <a:gd name="connsiteY16" fmla="*/ 900034 h 1169739"/>
                <a:gd name="connsiteX17" fmla="*/ 68297 w 1996750"/>
                <a:gd name="connsiteY17" fmla="*/ 825081 h 1169739"/>
                <a:gd name="connsiteX18" fmla="*/ 57983 w 1996750"/>
                <a:gd name="connsiteY18" fmla="*/ 679305 h 1169739"/>
                <a:gd name="connsiteX19" fmla="*/ 32084 w 1996750"/>
                <a:gd name="connsiteY19" fmla="*/ 14029 h 1169739"/>
                <a:gd name="connsiteX0" fmla="*/ 32084 w 1984688"/>
                <a:gd name="connsiteY0" fmla="*/ 14029 h 1169739"/>
                <a:gd name="connsiteX1" fmla="*/ 4789 w 1984688"/>
                <a:gd name="connsiteY1" fmla="*/ 382 h 1169739"/>
                <a:gd name="connsiteX2" fmla="*/ 137524 w 1984688"/>
                <a:gd name="connsiteY2" fmla="*/ 29879 h 1169739"/>
                <a:gd name="connsiteX3" fmla="*/ 329253 w 1984688"/>
                <a:gd name="connsiteY3" fmla="*/ 382 h 1169739"/>
                <a:gd name="connsiteX4" fmla="*/ 1892582 w 1984688"/>
                <a:gd name="connsiteY4" fmla="*/ 15131 h 1169739"/>
                <a:gd name="connsiteX5" fmla="*/ 1981073 w 1984688"/>
                <a:gd name="connsiteY5" fmla="*/ 74124 h 1169739"/>
                <a:gd name="connsiteX6" fmla="*/ 1965224 w 1984688"/>
                <a:gd name="connsiteY6" fmla="*/ 505239 h 1169739"/>
                <a:gd name="connsiteX7" fmla="*/ 1953888 w 1984688"/>
                <a:gd name="connsiteY7" fmla="*/ 1037281 h 1169739"/>
                <a:gd name="connsiteX8" fmla="*/ 1884958 w 1984688"/>
                <a:gd name="connsiteY8" fmla="*/ 1132859 h 1169739"/>
                <a:gd name="connsiteX9" fmla="*/ 1774595 w 1984688"/>
                <a:gd name="connsiteY9" fmla="*/ 1165505 h 1169739"/>
                <a:gd name="connsiteX10" fmla="*/ 1706467 w 1984688"/>
                <a:gd name="connsiteY10" fmla="*/ 1163193 h 1169739"/>
                <a:gd name="connsiteX11" fmla="*/ 741371 w 1984688"/>
                <a:gd name="connsiteY11" fmla="*/ 1165279 h 1169739"/>
                <a:gd name="connsiteX12" fmla="*/ 601323 w 1984688"/>
                <a:gd name="connsiteY12" fmla="*/ 1162930 h 1169739"/>
                <a:gd name="connsiteX13" fmla="*/ 239663 w 1984688"/>
                <a:gd name="connsiteY13" fmla="*/ 1167705 h 1169739"/>
                <a:gd name="connsiteX14" fmla="*/ 130400 w 1984688"/>
                <a:gd name="connsiteY14" fmla="*/ 1124408 h 1169739"/>
                <a:gd name="connsiteX15" fmla="*/ 85128 w 1984688"/>
                <a:gd name="connsiteY15" fmla="*/ 1030194 h 1169739"/>
                <a:gd name="connsiteX16" fmla="*/ 72917 w 1984688"/>
                <a:gd name="connsiteY16" fmla="*/ 900034 h 1169739"/>
                <a:gd name="connsiteX17" fmla="*/ 68297 w 1984688"/>
                <a:gd name="connsiteY17" fmla="*/ 825081 h 1169739"/>
                <a:gd name="connsiteX18" fmla="*/ 57983 w 1984688"/>
                <a:gd name="connsiteY18" fmla="*/ 679305 h 1169739"/>
                <a:gd name="connsiteX19" fmla="*/ 32084 w 1984688"/>
                <a:gd name="connsiteY19" fmla="*/ 14029 h 1169739"/>
                <a:gd name="connsiteX0" fmla="*/ 32084 w 1984688"/>
                <a:gd name="connsiteY0" fmla="*/ 14029 h 1169739"/>
                <a:gd name="connsiteX1" fmla="*/ 4789 w 1984688"/>
                <a:gd name="connsiteY1" fmla="*/ 382 h 1169739"/>
                <a:gd name="connsiteX2" fmla="*/ 137524 w 1984688"/>
                <a:gd name="connsiteY2" fmla="*/ 29879 h 1169739"/>
                <a:gd name="connsiteX3" fmla="*/ 329253 w 1984688"/>
                <a:gd name="connsiteY3" fmla="*/ 382 h 1169739"/>
                <a:gd name="connsiteX4" fmla="*/ 1892582 w 1984688"/>
                <a:gd name="connsiteY4" fmla="*/ 15131 h 1169739"/>
                <a:gd name="connsiteX5" fmla="*/ 1981073 w 1984688"/>
                <a:gd name="connsiteY5" fmla="*/ 74124 h 1169739"/>
                <a:gd name="connsiteX6" fmla="*/ 1965224 w 1984688"/>
                <a:gd name="connsiteY6" fmla="*/ 505239 h 1169739"/>
                <a:gd name="connsiteX7" fmla="*/ 1953888 w 1984688"/>
                <a:gd name="connsiteY7" fmla="*/ 1037281 h 1169739"/>
                <a:gd name="connsiteX8" fmla="*/ 1884958 w 1984688"/>
                <a:gd name="connsiteY8" fmla="*/ 1132859 h 1169739"/>
                <a:gd name="connsiteX9" fmla="*/ 1774595 w 1984688"/>
                <a:gd name="connsiteY9" fmla="*/ 1165505 h 1169739"/>
                <a:gd name="connsiteX10" fmla="*/ 1706467 w 1984688"/>
                <a:gd name="connsiteY10" fmla="*/ 1163193 h 1169739"/>
                <a:gd name="connsiteX11" fmla="*/ 741371 w 1984688"/>
                <a:gd name="connsiteY11" fmla="*/ 1165279 h 1169739"/>
                <a:gd name="connsiteX12" fmla="*/ 601323 w 1984688"/>
                <a:gd name="connsiteY12" fmla="*/ 1162930 h 1169739"/>
                <a:gd name="connsiteX13" fmla="*/ 239663 w 1984688"/>
                <a:gd name="connsiteY13" fmla="*/ 1167705 h 1169739"/>
                <a:gd name="connsiteX14" fmla="*/ 130400 w 1984688"/>
                <a:gd name="connsiteY14" fmla="*/ 1124408 h 1169739"/>
                <a:gd name="connsiteX15" fmla="*/ 85128 w 1984688"/>
                <a:gd name="connsiteY15" fmla="*/ 1030194 h 1169739"/>
                <a:gd name="connsiteX16" fmla="*/ 72917 w 1984688"/>
                <a:gd name="connsiteY16" fmla="*/ 900034 h 1169739"/>
                <a:gd name="connsiteX17" fmla="*/ 68297 w 1984688"/>
                <a:gd name="connsiteY17" fmla="*/ 825081 h 1169739"/>
                <a:gd name="connsiteX18" fmla="*/ 57983 w 1984688"/>
                <a:gd name="connsiteY18" fmla="*/ 679305 h 1169739"/>
                <a:gd name="connsiteX19" fmla="*/ 32084 w 1984688"/>
                <a:gd name="connsiteY19" fmla="*/ 14029 h 1169739"/>
                <a:gd name="connsiteX0" fmla="*/ 32084 w 1984464"/>
                <a:gd name="connsiteY0" fmla="*/ 15957 h 1171667"/>
                <a:gd name="connsiteX1" fmla="*/ 4789 w 1984464"/>
                <a:gd name="connsiteY1" fmla="*/ 2310 h 1171667"/>
                <a:gd name="connsiteX2" fmla="*/ 137524 w 1984464"/>
                <a:gd name="connsiteY2" fmla="*/ 31807 h 1171667"/>
                <a:gd name="connsiteX3" fmla="*/ 329253 w 1984464"/>
                <a:gd name="connsiteY3" fmla="*/ 2310 h 1171667"/>
                <a:gd name="connsiteX4" fmla="*/ 1895994 w 1984464"/>
                <a:gd name="connsiteY4" fmla="*/ 0 h 1171667"/>
                <a:gd name="connsiteX5" fmla="*/ 1981073 w 1984464"/>
                <a:gd name="connsiteY5" fmla="*/ 76052 h 1171667"/>
                <a:gd name="connsiteX6" fmla="*/ 1965224 w 1984464"/>
                <a:gd name="connsiteY6" fmla="*/ 507167 h 1171667"/>
                <a:gd name="connsiteX7" fmla="*/ 1953888 w 1984464"/>
                <a:gd name="connsiteY7" fmla="*/ 1039209 h 1171667"/>
                <a:gd name="connsiteX8" fmla="*/ 1884958 w 1984464"/>
                <a:gd name="connsiteY8" fmla="*/ 1134787 h 1171667"/>
                <a:gd name="connsiteX9" fmla="*/ 1774595 w 1984464"/>
                <a:gd name="connsiteY9" fmla="*/ 1167433 h 1171667"/>
                <a:gd name="connsiteX10" fmla="*/ 1706467 w 1984464"/>
                <a:gd name="connsiteY10" fmla="*/ 1165121 h 1171667"/>
                <a:gd name="connsiteX11" fmla="*/ 741371 w 1984464"/>
                <a:gd name="connsiteY11" fmla="*/ 1167207 h 1171667"/>
                <a:gd name="connsiteX12" fmla="*/ 601323 w 1984464"/>
                <a:gd name="connsiteY12" fmla="*/ 1164858 h 1171667"/>
                <a:gd name="connsiteX13" fmla="*/ 239663 w 1984464"/>
                <a:gd name="connsiteY13" fmla="*/ 1169633 h 1171667"/>
                <a:gd name="connsiteX14" fmla="*/ 130400 w 1984464"/>
                <a:gd name="connsiteY14" fmla="*/ 1126336 h 1171667"/>
                <a:gd name="connsiteX15" fmla="*/ 85128 w 1984464"/>
                <a:gd name="connsiteY15" fmla="*/ 1032122 h 1171667"/>
                <a:gd name="connsiteX16" fmla="*/ 72917 w 1984464"/>
                <a:gd name="connsiteY16" fmla="*/ 901962 h 1171667"/>
                <a:gd name="connsiteX17" fmla="*/ 68297 w 1984464"/>
                <a:gd name="connsiteY17" fmla="*/ 827009 h 1171667"/>
                <a:gd name="connsiteX18" fmla="*/ 57983 w 1984464"/>
                <a:gd name="connsiteY18" fmla="*/ 681233 h 1171667"/>
                <a:gd name="connsiteX19" fmla="*/ 32084 w 1984464"/>
                <a:gd name="connsiteY19" fmla="*/ 15957 h 1171667"/>
                <a:gd name="connsiteX0" fmla="*/ 32084 w 1984464"/>
                <a:gd name="connsiteY0" fmla="*/ 15957 h 1171667"/>
                <a:gd name="connsiteX1" fmla="*/ 4789 w 1984464"/>
                <a:gd name="connsiteY1" fmla="*/ 2310 h 1171667"/>
                <a:gd name="connsiteX2" fmla="*/ 137524 w 1984464"/>
                <a:gd name="connsiteY2" fmla="*/ 14747 h 1171667"/>
                <a:gd name="connsiteX3" fmla="*/ 329253 w 1984464"/>
                <a:gd name="connsiteY3" fmla="*/ 2310 h 1171667"/>
                <a:gd name="connsiteX4" fmla="*/ 1895994 w 1984464"/>
                <a:gd name="connsiteY4" fmla="*/ 0 h 1171667"/>
                <a:gd name="connsiteX5" fmla="*/ 1981073 w 1984464"/>
                <a:gd name="connsiteY5" fmla="*/ 76052 h 1171667"/>
                <a:gd name="connsiteX6" fmla="*/ 1965224 w 1984464"/>
                <a:gd name="connsiteY6" fmla="*/ 507167 h 1171667"/>
                <a:gd name="connsiteX7" fmla="*/ 1953888 w 1984464"/>
                <a:gd name="connsiteY7" fmla="*/ 1039209 h 1171667"/>
                <a:gd name="connsiteX8" fmla="*/ 1884958 w 1984464"/>
                <a:gd name="connsiteY8" fmla="*/ 1134787 h 1171667"/>
                <a:gd name="connsiteX9" fmla="*/ 1774595 w 1984464"/>
                <a:gd name="connsiteY9" fmla="*/ 1167433 h 1171667"/>
                <a:gd name="connsiteX10" fmla="*/ 1706467 w 1984464"/>
                <a:gd name="connsiteY10" fmla="*/ 1165121 h 1171667"/>
                <a:gd name="connsiteX11" fmla="*/ 741371 w 1984464"/>
                <a:gd name="connsiteY11" fmla="*/ 1167207 h 1171667"/>
                <a:gd name="connsiteX12" fmla="*/ 601323 w 1984464"/>
                <a:gd name="connsiteY12" fmla="*/ 1164858 h 1171667"/>
                <a:gd name="connsiteX13" fmla="*/ 239663 w 1984464"/>
                <a:gd name="connsiteY13" fmla="*/ 1169633 h 1171667"/>
                <a:gd name="connsiteX14" fmla="*/ 130400 w 1984464"/>
                <a:gd name="connsiteY14" fmla="*/ 1126336 h 1171667"/>
                <a:gd name="connsiteX15" fmla="*/ 85128 w 1984464"/>
                <a:gd name="connsiteY15" fmla="*/ 1032122 h 1171667"/>
                <a:gd name="connsiteX16" fmla="*/ 72917 w 1984464"/>
                <a:gd name="connsiteY16" fmla="*/ 901962 h 1171667"/>
                <a:gd name="connsiteX17" fmla="*/ 68297 w 1984464"/>
                <a:gd name="connsiteY17" fmla="*/ 827009 h 1171667"/>
                <a:gd name="connsiteX18" fmla="*/ 57983 w 1984464"/>
                <a:gd name="connsiteY18" fmla="*/ 681233 h 1171667"/>
                <a:gd name="connsiteX19" fmla="*/ 32084 w 1984464"/>
                <a:gd name="connsiteY19" fmla="*/ 15957 h 1171667"/>
                <a:gd name="connsiteX0" fmla="*/ 124 w 1952504"/>
                <a:gd name="connsiteY0" fmla="*/ 55326 h 1211036"/>
                <a:gd name="connsiteX1" fmla="*/ 20596 w 1952504"/>
                <a:gd name="connsiteY1" fmla="*/ 38267 h 1211036"/>
                <a:gd name="connsiteX2" fmla="*/ 105564 w 1952504"/>
                <a:gd name="connsiteY2" fmla="*/ 54116 h 1211036"/>
                <a:gd name="connsiteX3" fmla="*/ 297293 w 1952504"/>
                <a:gd name="connsiteY3" fmla="*/ 41679 h 1211036"/>
                <a:gd name="connsiteX4" fmla="*/ 1864034 w 1952504"/>
                <a:gd name="connsiteY4" fmla="*/ 39369 h 1211036"/>
                <a:gd name="connsiteX5" fmla="*/ 1949113 w 1952504"/>
                <a:gd name="connsiteY5" fmla="*/ 115421 h 1211036"/>
                <a:gd name="connsiteX6" fmla="*/ 1933264 w 1952504"/>
                <a:gd name="connsiteY6" fmla="*/ 546536 h 1211036"/>
                <a:gd name="connsiteX7" fmla="*/ 1921928 w 1952504"/>
                <a:gd name="connsiteY7" fmla="*/ 1078578 h 1211036"/>
                <a:gd name="connsiteX8" fmla="*/ 1852998 w 1952504"/>
                <a:gd name="connsiteY8" fmla="*/ 1174156 h 1211036"/>
                <a:gd name="connsiteX9" fmla="*/ 1742635 w 1952504"/>
                <a:gd name="connsiteY9" fmla="*/ 1206802 h 1211036"/>
                <a:gd name="connsiteX10" fmla="*/ 1674507 w 1952504"/>
                <a:gd name="connsiteY10" fmla="*/ 1204490 h 1211036"/>
                <a:gd name="connsiteX11" fmla="*/ 709411 w 1952504"/>
                <a:gd name="connsiteY11" fmla="*/ 1206576 h 1211036"/>
                <a:gd name="connsiteX12" fmla="*/ 569363 w 1952504"/>
                <a:gd name="connsiteY12" fmla="*/ 1204227 h 1211036"/>
                <a:gd name="connsiteX13" fmla="*/ 207703 w 1952504"/>
                <a:gd name="connsiteY13" fmla="*/ 1209002 h 1211036"/>
                <a:gd name="connsiteX14" fmla="*/ 98440 w 1952504"/>
                <a:gd name="connsiteY14" fmla="*/ 1165705 h 1211036"/>
                <a:gd name="connsiteX15" fmla="*/ 53168 w 1952504"/>
                <a:gd name="connsiteY15" fmla="*/ 1071491 h 1211036"/>
                <a:gd name="connsiteX16" fmla="*/ 40957 w 1952504"/>
                <a:gd name="connsiteY16" fmla="*/ 941331 h 1211036"/>
                <a:gd name="connsiteX17" fmla="*/ 36337 w 1952504"/>
                <a:gd name="connsiteY17" fmla="*/ 866378 h 1211036"/>
                <a:gd name="connsiteX18" fmla="*/ 26023 w 1952504"/>
                <a:gd name="connsiteY18" fmla="*/ 720602 h 1211036"/>
                <a:gd name="connsiteX19" fmla="*/ 124 w 1952504"/>
                <a:gd name="connsiteY19" fmla="*/ 55326 h 1211036"/>
                <a:gd name="connsiteX0" fmla="*/ 124 w 1952504"/>
                <a:gd name="connsiteY0" fmla="*/ 55326 h 1211036"/>
                <a:gd name="connsiteX1" fmla="*/ 20596 w 1952504"/>
                <a:gd name="connsiteY1" fmla="*/ 38267 h 1211036"/>
                <a:gd name="connsiteX2" fmla="*/ 105564 w 1952504"/>
                <a:gd name="connsiteY2" fmla="*/ 54116 h 1211036"/>
                <a:gd name="connsiteX3" fmla="*/ 297293 w 1952504"/>
                <a:gd name="connsiteY3" fmla="*/ 41679 h 1211036"/>
                <a:gd name="connsiteX4" fmla="*/ 1864034 w 1952504"/>
                <a:gd name="connsiteY4" fmla="*/ 39369 h 1211036"/>
                <a:gd name="connsiteX5" fmla="*/ 1949113 w 1952504"/>
                <a:gd name="connsiteY5" fmla="*/ 109445 h 1211036"/>
                <a:gd name="connsiteX6" fmla="*/ 1933264 w 1952504"/>
                <a:gd name="connsiteY6" fmla="*/ 546536 h 1211036"/>
                <a:gd name="connsiteX7" fmla="*/ 1921928 w 1952504"/>
                <a:gd name="connsiteY7" fmla="*/ 1078578 h 1211036"/>
                <a:gd name="connsiteX8" fmla="*/ 1852998 w 1952504"/>
                <a:gd name="connsiteY8" fmla="*/ 1174156 h 1211036"/>
                <a:gd name="connsiteX9" fmla="*/ 1742635 w 1952504"/>
                <a:gd name="connsiteY9" fmla="*/ 1206802 h 1211036"/>
                <a:gd name="connsiteX10" fmla="*/ 1674507 w 1952504"/>
                <a:gd name="connsiteY10" fmla="*/ 1204490 h 1211036"/>
                <a:gd name="connsiteX11" fmla="*/ 709411 w 1952504"/>
                <a:gd name="connsiteY11" fmla="*/ 1206576 h 1211036"/>
                <a:gd name="connsiteX12" fmla="*/ 569363 w 1952504"/>
                <a:gd name="connsiteY12" fmla="*/ 1204227 h 1211036"/>
                <a:gd name="connsiteX13" fmla="*/ 207703 w 1952504"/>
                <a:gd name="connsiteY13" fmla="*/ 1209002 h 1211036"/>
                <a:gd name="connsiteX14" fmla="*/ 98440 w 1952504"/>
                <a:gd name="connsiteY14" fmla="*/ 1165705 h 1211036"/>
                <a:gd name="connsiteX15" fmla="*/ 53168 w 1952504"/>
                <a:gd name="connsiteY15" fmla="*/ 1071491 h 1211036"/>
                <a:gd name="connsiteX16" fmla="*/ 40957 w 1952504"/>
                <a:gd name="connsiteY16" fmla="*/ 941331 h 1211036"/>
                <a:gd name="connsiteX17" fmla="*/ 36337 w 1952504"/>
                <a:gd name="connsiteY17" fmla="*/ 866378 h 1211036"/>
                <a:gd name="connsiteX18" fmla="*/ 26023 w 1952504"/>
                <a:gd name="connsiteY18" fmla="*/ 720602 h 1211036"/>
                <a:gd name="connsiteX19" fmla="*/ 124 w 1952504"/>
                <a:gd name="connsiteY19" fmla="*/ 55326 h 1211036"/>
                <a:gd name="connsiteX0" fmla="*/ 124 w 1955521"/>
                <a:gd name="connsiteY0" fmla="*/ 55326 h 1211036"/>
                <a:gd name="connsiteX1" fmla="*/ 20596 w 1955521"/>
                <a:gd name="connsiteY1" fmla="*/ 38267 h 1211036"/>
                <a:gd name="connsiteX2" fmla="*/ 105564 w 1955521"/>
                <a:gd name="connsiteY2" fmla="*/ 54116 h 1211036"/>
                <a:gd name="connsiteX3" fmla="*/ 297293 w 1955521"/>
                <a:gd name="connsiteY3" fmla="*/ 41679 h 1211036"/>
                <a:gd name="connsiteX4" fmla="*/ 1864034 w 1955521"/>
                <a:gd name="connsiteY4" fmla="*/ 39369 h 1211036"/>
                <a:gd name="connsiteX5" fmla="*/ 1949113 w 1955521"/>
                <a:gd name="connsiteY5" fmla="*/ 109445 h 1211036"/>
                <a:gd name="connsiteX6" fmla="*/ 1945217 w 1955521"/>
                <a:gd name="connsiteY6" fmla="*/ 546536 h 1211036"/>
                <a:gd name="connsiteX7" fmla="*/ 1921928 w 1955521"/>
                <a:gd name="connsiteY7" fmla="*/ 1078578 h 1211036"/>
                <a:gd name="connsiteX8" fmla="*/ 1852998 w 1955521"/>
                <a:gd name="connsiteY8" fmla="*/ 1174156 h 1211036"/>
                <a:gd name="connsiteX9" fmla="*/ 1742635 w 1955521"/>
                <a:gd name="connsiteY9" fmla="*/ 1206802 h 1211036"/>
                <a:gd name="connsiteX10" fmla="*/ 1674507 w 1955521"/>
                <a:gd name="connsiteY10" fmla="*/ 1204490 h 1211036"/>
                <a:gd name="connsiteX11" fmla="*/ 709411 w 1955521"/>
                <a:gd name="connsiteY11" fmla="*/ 1206576 h 1211036"/>
                <a:gd name="connsiteX12" fmla="*/ 569363 w 1955521"/>
                <a:gd name="connsiteY12" fmla="*/ 1204227 h 1211036"/>
                <a:gd name="connsiteX13" fmla="*/ 207703 w 1955521"/>
                <a:gd name="connsiteY13" fmla="*/ 1209002 h 1211036"/>
                <a:gd name="connsiteX14" fmla="*/ 98440 w 1955521"/>
                <a:gd name="connsiteY14" fmla="*/ 1165705 h 1211036"/>
                <a:gd name="connsiteX15" fmla="*/ 53168 w 1955521"/>
                <a:gd name="connsiteY15" fmla="*/ 1071491 h 1211036"/>
                <a:gd name="connsiteX16" fmla="*/ 40957 w 1955521"/>
                <a:gd name="connsiteY16" fmla="*/ 941331 h 1211036"/>
                <a:gd name="connsiteX17" fmla="*/ 36337 w 1955521"/>
                <a:gd name="connsiteY17" fmla="*/ 866378 h 1211036"/>
                <a:gd name="connsiteX18" fmla="*/ 26023 w 1955521"/>
                <a:gd name="connsiteY18" fmla="*/ 720602 h 1211036"/>
                <a:gd name="connsiteX19" fmla="*/ 124 w 1955521"/>
                <a:gd name="connsiteY19" fmla="*/ 55326 h 1211036"/>
                <a:gd name="connsiteX0" fmla="*/ 124 w 1960163"/>
                <a:gd name="connsiteY0" fmla="*/ 55326 h 1211036"/>
                <a:gd name="connsiteX1" fmla="*/ 20596 w 1960163"/>
                <a:gd name="connsiteY1" fmla="*/ 38267 h 1211036"/>
                <a:gd name="connsiteX2" fmla="*/ 105564 w 1960163"/>
                <a:gd name="connsiteY2" fmla="*/ 54116 h 1211036"/>
                <a:gd name="connsiteX3" fmla="*/ 297293 w 1960163"/>
                <a:gd name="connsiteY3" fmla="*/ 41679 h 1211036"/>
                <a:gd name="connsiteX4" fmla="*/ 1864034 w 1960163"/>
                <a:gd name="connsiteY4" fmla="*/ 39369 h 1211036"/>
                <a:gd name="connsiteX5" fmla="*/ 1955089 w 1960163"/>
                <a:gd name="connsiteY5" fmla="*/ 55657 h 1211036"/>
                <a:gd name="connsiteX6" fmla="*/ 1945217 w 1960163"/>
                <a:gd name="connsiteY6" fmla="*/ 546536 h 1211036"/>
                <a:gd name="connsiteX7" fmla="*/ 1921928 w 1960163"/>
                <a:gd name="connsiteY7" fmla="*/ 1078578 h 1211036"/>
                <a:gd name="connsiteX8" fmla="*/ 1852998 w 1960163"/>
                <a:gd name="connsiteY8" fmla="*/ 1174156 h 1211036"/>
                <a:gd name="connsiteX9" fmla="*/ 1742635 w 1960163"/>
                <a:gd name="connsiteY9" fmla="*/ 1206802 h 1211036"/>
                <a:gd name="connsiteX10" fmla="*/ 1674507 w 1960163"/>
                <a:gd name="connsiteY10" fmla="*/ 1204490 h 1211036"/>
                <a:gd name="connsiteX11" fmla="*/ 709411 w 1960163"/>
                <a:gd name="connsiteY11" fmla="*/ 1206576 h 1211036"/>
                <a:gd name="connsiteX12" fmla="*/ 569363 w 1960163"/>
                <a:gd name="connsiteY12" fmla="*/ 1204227 h 1211036"/>
                <a:gd name="connsiteX13" fmla="*/ 207703 w 1960163"/>
                <a:gd name="connsiteY13" fmla="*/ 1209002 h 1211036"/>
                <a:gd name="connsiteX14" fmla="*/ 98440 w 1960163"/>
                <a:gd name="connsiteY14" fmla="*/ 1165705 h 1211036"/>
                <a:gd name="connsiteX15" fmla="*/ 53168 w 1960163"/>
                <a:gd name="connsiteY15" fmla="*/ 1071491 h 1211036"/>
                <a:gd name="connsiteX16" fmla="*/ 40957 w 1960163"/>
                <a:gd name="connsiteY16" fmla="*/ 941331 h 1211036"/>
                <a:gd name="connsiteX17" fmla="*/ 36337 w 1960163"/>
                <a:gd name="connsiteY17" fmla="*/ 866378 h 1211036"/>
                <a:gd name="connsiteX18" fmla="*/ 26023 w 1960163"/>
                <a:gd name="connsiteY18" fmla="*/ 720602 h 1211036"/>
                <a:gd name="connsiteX19" fmla="*/ 124 w 1960163"/>
                <a:gd name="connsiteY19" fmla="*/ 55326 h 1211036"/>
                <a:gd name="connsiteX0" fmla="*/ 124 w 1972256"/>
                <a:gd name="connsiteY0" fmla="*/ 55326 h 1211036"/>
                <a:gd name="connsiteX1" fmla="*/ 20596 w 1972256"/>
                <a:gd name="connsiteY1" fmla="*/ 38267 h 1211036"/>
                <a:gd name="connsiteX2" fmla="*/ 105564 w 1972256"/>
                <a:gd name="connsiteY2" fmla="*/ 54116 h 1211036"/>
                <a:gd name="connsiteX3" fmla="*/ 297293 w 1972256"/>
                <a:gd name="connsiteY3" fmla="*/ 41679 h 1211036"/>
                <a:gd name="connsiteX4" fmla="*/ 1864034 w 1972256"/>
                <a:gd name="connsiteY4" fmla="*/ 39369 h 1211036"/>
                <a:gd name="connsiteX5" fmla="*/ 1955089 w 1972256"/>
                <a:gd name="connsiteY5" fmla="*/ 55657 h 1211036"/>
                <a:gd name="connsiteX6" fmla="*/ 1945217 w 1972256"/>
                <a:gd name="connsiteY6" fmla="*/ 546536 h 1211036"/>
                <a:gd name="connsiteX7" fmla="*/ 1921928 w 1972256"/>
                <a:gd name="connsiteY7" fmla="*/ 1078578 h 1211036"/>
                <a:gd name="connsiteX8" fmla="*/ 1852998 w 1972256"/>
                <a:gd name="connsiteY8" fmla="*/ 1174156 h 1211036"/>
                <a:gd name="connsiteX9" fmla="*/ 1742635 w 1972256"/>
                <a:gd name="connsiteY9" fmla="*/ 1206802 h 1211036"/>
                <a:gd name="connsiteX10" fmla="*/ 1674507 w 1972256"/>
                <a:gd name="connsiteY10" fmla="*/ 1204490 h 1211036"/>
                <a:gd name="connsiteX11" fmla="*/ 709411 w 1972256"/>
                <a:gd name="connsiteY11" fmla="*/ 1206576 h 1211036"/>
                <a:gd name="connsiteX12" fmla="*/ 569363 w 1972256"/>
                <a:gd name="connsiteY12" fmla="*/ 1204227 h 1211036"/>
                <a:gd name="connsiteX13" fmla="*/ 207703 w 1972256"/>
                <a:gd name="connsiteY13" fmla="*/ 1209002 h 1211036"/>
                <a:gd name="connsiteX14" fmla="*/ 98440 w 1972256"/>
                <a:gd name="connsiteY14" fmla="*/ 1165705 h 1211036"/>
                <a:gd name="connsiteX15" fmla="*/ 53168 w 1972256"/>
                <a:gd name="connsiteY15" fmla="*/ 1071491 h 1211036"/>
                <a:gd name="connsiteX16" fmla="*/ 40957 w 1972256"/>
                <a:gd name="connsiteY16" fmla="*/ 941331 h 1211036"/>
                <a:gd name="connsiteX17" fmla="*/ 36337 w 1972256"/>
                <a:gd name="connsiteY17" fmla="*/ 866378 h 1211036"/>
                <a:gd name="connsiteX18" fmla="*/ 26023 w 1972256"/>
                <a:gd name="connsiteY18" fmla="*/ 720602 h 1211036"/>
                <a:gd name="connsiteX19" fmla="*/ 124 w 1972256"/>
                <a:gd name="connsiteY19" fmla="*/ 55326 h 1211036"/>
                <a:gd name="connsiteX0" fmla="*/ 124 w 1955091"/>
                <a:gd name="connsiteY0" fmla="*/ 55326 h 1211036"/>
                <a:gd name="connsiteX1" fmla="*/ 20596 w 1955091"/>
                <a:gd name="connsiteY1" fmla="*/ 38267 h 1211036"/>
                <a:gd name="connsiteX2" fmla="*/ 105564 w 1955091"/>
                <a:gd name="connsiteY2" fmla="*/ 54116 h 1211036"/>
                <a:gd name="connsiteX3" fmla="*/ 297293 w 1955091"/>
                <a:gd name="connsiteY3" fmla="*/ 41679 h 1211036"/>
                <a:gd name="connsiteX4" fmla="*/ 1864034 w 1955091"/>
                <a:gd name="connsiteY4" fmla="*/ 39369 h 1211036"/>
                <a:gd name="connsiteX5" fmla="*/ 1955089 w 1955091"/>
                <a:gd name="connsiteY5" fmla="*/ 55657 h 1211036"/>
                <a:gd name="connsiteX6" fmla="*/ 1945217 w 1955091"/>
                <a:gd name="connsiteY6" fmla="*/ 546536 h 1211036"/>
                <a:gd name="connsiteX7" fmla="*/ 1921928 w 1955091"/>
                <a:gd name="connsiteY7" fmla="*/ 1078578 h 1211036"/>
                <a:gd name="connsiteX8" fmla="*/ 1852998 w 1955091"/>
                <a:gd name="connsiteY8" fmla="*/ 1174156 h 1211036"/>
                <a:gd name="connsiteX9" fmla="*/ 1742635 w 1955091"/>
                <a:gd name="connsiteY9" fmla="*/ 1206802 h 1211036"/>
                <a:gd name="connsiteX10" fmla="*/ 1674507 w 1955091"/>
                <a:gd name="connsiteY10" fmla="*/ 1204490 h 1211036"/>
                <a:gd name="connsiteX11" fmla="*/ 709411 w 1955091"/>
                <a:gd name="connsiteY11" fmla="*/ 1206576 h 1211036"/>
                <a:gd name="connsiteX12" fmla="*/ 569363 w 1955091"/>
                <a:gd name="connsiteY12" fmla="*/ 1204227 h 1211036"/>
                <a:gd name="connsiteX13" fmla="*/ 207703 w 1955091"/>
                <a:gd name="connsiteY13" fmla="*/ 1209002 h 1211036"/>
                <a:gd name="connsiteX14" fmla="*/ 98440 w 1955091"/>
                <a:gd name="connsiteY14" fmla="*/ 1165705 h 1211036"/>
                <a:gd name="connsiteX15" fmla="*/ 53168 w 1955091"/>
                <a:gd name="connsiteY15" fmla="*/ 1071491 h 1211036"/>
                <a:gd name="connsiteX16" fmla="*/ 40957 w 1955091"/>
                <a:gd name="connsiteY16" fmla="*/ 941331 h 1211036"/>
                <a:gd name="connsiteX17" fmla="*/ 36337 w 1955091"/>
                <a:gd name="connsiteY17" fmla="*/ 866378 h 1211036"/>
                <a:gd name="connsiteX18" fmla="*/ 26023 w 1955091"/>
                <a:gd name="connsiteY18" fmla="*/ 720602 h 1211036"/>
                <a:gd name="connsiteX19" fmla="*/ 124 w 1955091"/>
                <a:gd name="connsiteY19" fmla="*/ 55326 h 1211036"/>
                <a:gd name="connsiteX0" fmla="*/ 124 w 1955089"/>
                <a:gd name="connsiteY0" fmla="*/ 55326 h 1211036"/>
                <a:gd name="connsiteX1" fmla="*/ 20596 w 1955089"/>
                <a:gd name="connsiteY1" fmla="*/ 38267 h 1211036"/>
                <a:gd name="connsiteX2" fmla="*/ 105564 w 1955089"/>
                <a:gd name="connsiteY2" fmla="*/ 54116 h 1211036"/>
                <a:gd name="connsiteX3" fmla="*/ 297293 w 1955089"/>
                <a:gd name="connsiteY3" fmla="*/ 41679 h 1211036"/>
                <a:gd name="connsiteX4" fmla="*/ 1490654 w 1955089"/>
                <a:gd name="connsiteY4" fmla="*/ 43179 h 1211036"/>
                <a:gd name="connsiteX5" fmla="*/ 1955089 w 1955089"/>
                <a:gd name="connsiteY5" fmla="*/ 55657 h 1211036"/>
                <a:gd name="connsiteX6" fmla="*/ 1945217 w 1955089"/>
                <a:gd name="connsiteY6" fmla="*/ 546536 h 1211036"/>
                <a:gd name="connsiteX7" fmla="*/ 1921928 w 1955089"/>
                <a:gd name="connsiteY7" fmla="*/ 1078578 h 1211036"/>
                <a:gd name="connsiteX8" fmla="*/ 1852998 w 1955089"/>
                <a:gd name="connsiteY8" fmla="*/ 1174156 h 1211036"/>
                <a:gd name="connsiteX9" fmla="*/ 1742635 w 1955089"/>
                <a:gd name="connsiteY9" fmla="*/ 1206802 h 1211036"/>
                <a:gd name="connsiteX10" fmla="*/ 1674507 w 1955089"/>
                <a:gd name="connsiteY10" fmla="*/ 1204490 h 1211036"/>
                <a:gd name="connsiteX11" fmla="*/ 709411 w 1955089"/>
                <a:gd name="connsiteY11" fmla="*/ 1206576 h 1211036"/>
                <a:gd name="connsiteX12" fmla="*/ 569363 w 1955089"/>
                <a:gd name="connsiteY12" fmla="*/ 1204227 h 1211036"/>
                <a:gd name="connsiteX13" fmla="*/ 207703 w 1955089"/>
                <a:gd name="connsiteY13" fmla="*/ 1209002 h 1211036"/>
                <a:gd name="connsiteX14" fmla="*/ 98440 w 1955089"/>
                <a:gd name="connsiteY14" fmla="*/ 1165705 h 1211036"/>
                <a:gd name="connsiteX15" fmla="*/ 53168 w 1955089"/>
                <a:gd name="connsiteY15" fmla="*/ 1071491 h 1211036"/>
                <a:gd name="connsiteX16" fmla="*/ 40957 w 1955089"/>
                <a:gd name="connsiteY16" fmla="*/ 941331 h 1211036"/>
                <a:gd name="connsiteX17" fmla="*/ 36337 w 1955089"/>
                <a:gd name="connsiteY17" fmla="*/ 866378 h 1211036"/>
                <a:gd name="connsiteX18" fmla="*/ 26023 w 1955089"/>
                <a:gd name="connsiteY18" fmla="*/ 720602 h 1211036"/>
                <a:gd name="connsiteX19" fmla="*/ 124 w 1955089"/>
                <a:gd name="connsiteY19" fmla="*/ 55326 h 1211036"/>
                <a:gd name="connsiteX0" fmla="*/ 124 w 1955089"/>
                <a:gd name="connsiteY0" fmla="*/ 55326 h 1211036"/>
                <a:gd name="connsiteX1" fmla="*/ 20596 w 1955089"/>
                <a:gd name="connsiteY1" fmla="*/ 38267 h 1211036"/>
                <a:gd name="connsiteX2" fmla="*/ 105564 w 1955089"/>
                <a:gd name="connsiteY2" fmla="*/ 54116 h 1211036"/>
                <a:gd name="connsiteX3" fmla="*/ 544943 w 1955089"/>
                <a:gd name="connsiteY3" fmla="*/ 37869 h 1211036"/>
                <a:gd name="connsiteX4" fmla="*/ 1490654 w 1955089"/>
                <a:gd name="connsiteY4" fmla="*/ 43179 h 1211036"/>
                <a:gd name="connsiteX5" fmla="*/ 1955089 w 1955089"/>
                <a:gd name="connsiteY5" fmla="*/ 55657 h 1211036"/>
                <a:gd name="connsiteX6" fmla="*/ 1945217 w 1955089"/>
                <a:gd name="connsiteY6" fmla="*/ 546536 h 1211036"/>
                <a:gd name="connsiteX7" fmla="*/ 1921928 w 1955089"/>
                <a:gd name="connsiteY7" fmla="*/ 1078578 h 1211036"/>
                <a:gd name="connsiteX8" fmla="*/ 1852998 w 1955089"/>
                <a:gd name="connsiteY8" fmla="*/ 1174156 h 1211036"/>
                <a:gd name="connsiteX9" fmla="*/ 1742635 w 1955089"/>
                <a:gd name="connsiteY9" fmla="*/ 1206802 h 1211036"/>
                <a:gd name="connsiteX10" fmla="*/ 1674507 w 1955089"/>
                <a:gd name="connsiteY10" fmla="*/ 1204490 h 1211036"/>
                <a:gd name="connsiteX11" fmla="*/ 709411 w 1955089"/>
                <a:gd name="connsiteY11" fmla="*/ 1206576 h 1211036"/>
                <a:gd name="connsiteX12" fmla="*/ 569363 w 1955089"/>
                <a:gd name="connsiteY12" fmla="*/ 1204227 h 1211036"/>
                <a:gd name="connsiteX13" fmla="*/ 207703 w 1955089"/>
                <a:gd name="connsiteY13" fmla="*/ 1209002 h 1211036"/>
                <a:gd name="connsiteX14" fmla="*/ 98440 w 1955089"/>
                <a:gd name="connsiteY14" fmla="*/ 1165705 h 1211036"/>
                <a:gd name="connsiteX15" fmla="*/ 53168 w 1955089"/>
                <a:gd name="connsiteY15" fmla="*/ 1071491 h 1211036"/>
                <a:gd name="connsiteX16" fmla="*/ 40957 w 1955089"/>
                <a:gd name="connsiteY16" fmla="*/ 941331 h 1211036"/>
                <a:gd name="connsiteX17" fmla="*/ 36337 w 1955089"/>
                <a:gd name="connsiteY17" fmla="*/ 866378 h 1211036"/>
                <a:gd name="connsiteX18" fmla="*/ 26023 w 1955089"/>
                <a:gd name="connsiteY18" fmla="*/ 720602 h 1211036"/>
                <a:gd name="connsiteX19" fmla="*/ 124 w 1955089"/>
                <a:gd name="connsiteY19" fmla="*/ 55326 h 1211036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492990 w 1957425"/>
                <a:gd name="connsiteY4" fmla="*/ 4269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7366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504420 w 1957425"/>
                <a:gd name="connsiteY4" fmla="*/ 2745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7366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504420 w 1957425"/>
                <a:gd name="connsiteY4" fmla="*/ 2745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8128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957425" h="1210548">
                  <a:moveTo>
                    <a:pt x="2460" y="54838"/>
                  </a:moveTo>
                  <a:cubicBezTo>
                    <a:pt x="1556" y="-58884"/>
                    <a:pt x="-9246" y="39886"/>
                    <a:pt x="22932" y="37779"/>
                  </a:cubicBezTo>
                  <a:cubicBezTo>
                    <a:pt x="55110" y="35672"/>
                    <a:pt x="108139" y="42264"/>
                    <a:pt x="195530" y="42198"/>
                  </a:cubicBezTo>
                  <a:cubicBezTo>
                    <a:pt x="282921" y="42132"/>
                    <a:pt x="483064" y="53435"/>
                    <a:pt x="547279" y="37381"/>
                  </a:cubicBezTo>
                  <a:cubicBezTo>
                    <a:pt x="1855024" y="70075"/>
                    <a:pt x="727839" y="57319"/>
                    <a:pt x="1504420" y="27451"/>
                  </a:cubicBezTo>
                  <a:cubicBezTo>
                    <a:pt x="1543749" y="37283"/>
                    <a:pt x="1957861" y="26953"/>
                    <a:pt x="1957425" y="55169"/>
                  </a:cubicBezTo>
                  <a:cubicBezTo>
                    <a:pt x="1956634" y="106386"/>
                    <a:pt x="1953847" y="400918"/>
                    <a:pt x="1947553" y="546048"/>
                  </a:cubicBezTo>
                  <a:cubicBezTo>
                    <a:pt x="1958544" y="772731"/>
                    <a:pt x="1939634" y="972217"/>
                    <a:pt x="1924264" y="1078090"/>
                  </a:cubicBezTo>
                  <a:cubicBezTo>
                    <a:pt x="1908894" y="1183963"/>
                    <a:pt x="1885216" y="1159917"/>
                    <a:pt x="1855334" y="1181288"/>
                  </a:cubicBezTo>
                  <a:cubicBezTo>
                    <a:pt x="1825452" y="1202659"/>
                    <a:pt x="1789216" y="1201398"/>
                    <a:pt x="1744971" y="1206314"/>
                  </a:cubicBezTo>
                  <a:cubicBezTo>
                    <a:pt x="1730223" y="1211230"/>
                    <a:pt x="1835399" y="1207452"/>
                    <a:pt x="1676843" y="1204002"/>
                  </a:cubicBezTo>
                  <a:cubicBezTo>
                    <a:pt x="1355219" y="1197004"/>
                    <a:pt x="1033446" y="1205393"/>
                    <a:pt x="711747" y="1206088"/>
                  </a:cubicBezTo>
                  <a:cubicBezTo>
                    <a:pt x="696999" y="1211004"/>
                    <a:pt x="655317" y="1203335"/>
                    <a:pt x="571699" y="1203739"/>
                  </a:cubicBezTo>
                  <a:cubicBezTo>
                    <a:pt x="488081" y="1204143"/>
                    <a:pt x="288526" y="1214934"/>
                    <a:pt x="210039" y="1208514"/>
                  </a:cubicBezTo>
                  <a:cubicBezTo>
                    <a:pt x="131552" y="1202094"/>
                    <a:pt x="126532" y="1188135"/>
                    <a:pt x="100776" y="1165217"/>
                  </a:cubicBezTo>
                  <a:cubicBezTo>
                    <a:pt x="75020" y="1142299"/>
                    <a:pt x="73120" y="1128237"/>
                    <a:pt x="55504" y="1071003"/>
                  </a:cubicBezTo>
                  <a:cubicBezTo>
                    <a:pt x="39431" y="977212"/>
                    <a:pt x="46098" y="975029"/>
                    <a:pt x="43293" y="940843"/>
                  </a:cubicBezTo>
                  <a:cubicBezTo>
                    <a:pt x="40488" y="906658"/>
                    <a:pt x="43157" y="890553"/>
                    <a:pt x="38673" y="865890"/>
                  </a:cubicBezTo>
                  <a:cubicBezTo>
                    <a:pt x="33324" y="836468"/>
                    <a:pt x="33275" y="749611"/>
                    <a:pt x="28359" y="720114"/>
                  </a:cubicBezTo>
                  <a:cubicBezTo>
                    <a:pt x="8059" y="253203"/>
                    <a:pt x="3364" y="168560"/>
                    <a:pt x="2460" y="54838"/>
                  </a:cubicBez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3848774" y="5170823"/>
            <a:ext cx="649329" cy="621774"/>
            <a:chOff x="857728" y="2904169"/>
            <a:chExt cx="3400425" cy="3895725"/>
          </a:xfrm>
        </p:grpSpPr>
        <p:pic>
          <p:nvPicPr>
            <p:cNvPr id="52" name="Picture 5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7728" y="2904169"/>
              <a:ext cx="3400425" cy="3895725"/>
            </a:xfrm>
            <a:prstGeom prst="rect">
              <a:avLst/>
            </a:prstGeom>
          </p:spPr>
        </p:pic>
        <p:sp>
          <p:nvSpPr>
            <p:cNvPr id="53" name="TextBox 52"/>
            <p:cNvSpPr txBox="1"/>
            <p:nvPr/>
          </p:nvSpPr>
          <p:spPr>
            <a:xfrm>
              <a:off x="1827452" y="3523318"/>
              <a:ext cx="582587" cy="2708434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842888" y="4992357"/>
              <a:ext cx="567151" cy="246221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</p:txBody>
        </p:sp>
        <p:sp>
          <p:nvSpPr>
            <p:cNvPr id="55" name="Freeform 54"/>
            <p:cNvSpPr/>
            <p:nvPr/>
          </p:nvSpPr>
          <p:spPr>
            <a:xfrm>
              <a:off x="1390714" y="3523320"/>
              <a:ext cx="2070568" cy="3084485"/>
            </a:xfrm>
            <a:custGeom>
              <a:avLst/>
              <a:gdLst>
                <a:gd name="connsiteX0" fmla="*/ 0 w 2032900"/>
                <a:gd name="connsiteY0" fmla="*/ 0 h 1224133"/>
                <a:gd name="connsiteX1" fmla="*/ 0 w 2032900"/>
                <a:gd name="connsiteY1" fmla="*/ 0 h 1224133"/>
                <a:gd name="connsiteX2" fmla="*/ 132735 w 2032900"/>
                <a:gd name="connsiteY2" fmla="*/ 29497 h 1224133"/>
                <a:gd name="connsiteX3" fmla="*/ 324464 w 2032900"/>
                <a:gd name="connsiteY3" fmla="*/ 0 h 1224133"/>
                <a:gd name="connsiteX4" fmla="*/ 1887793 w 2032900"/>
                <a:gd name="connsiteY4" fmla="*/ 14749 h 1224133"/>
                <a:gd name="connsiteX5" fmla="*/ 2005781 w 2032900"/>
                <a:gd name="connsiteY5" fmla="*/ 44245 h 1224133"/>
                <a:gd name="connsiteX6" fmla="*/ 1976284 w 2032900"/>
                <a:gd name="connsiteY6" fmla="*/ 501445 h 1224133"/>
                <a:gd name="connsiteX7" fmla="*/ 1976284 w 2032900"/>
                <a:gd name="connsiteY7" fmla="*/ 1061884 h 1224133"/>
                <a:gd name="connsiteX8" fmla="*/ 1902542 w 2032900"/>
                <a:gd name="connsiteY8" fmla="*/ 1150374 h 1224133"/>
                <a:gd name="connsiteX9" fmla="*/ 1769806 w 2032900"/>
                <a:gd name="connsiteY9" fmla="*/ 1165123 h 1224133"/>
                <a:gd name="connsiteX10" fmla="*/ 1725561 w 2032900"/>
                <a:gd name="connsiteY10" fmla="*/ 1179871 h 1224133"/>
                <a:gd name="connsiteX11" fmla="*/ 678426 w 2032900"/>
                <a:gd name="connsiteY11" fmla="*/ 1209368 h 1224133"/>
                <a:gd name="connsiteX12" fmla="*/ 634181 w 2032900"/>
                <a:gd name="connsiteY12" fmla="*/ 1224116 h 1224133"/>
                <a:gd name="connsiteX13" fmla="*/ 221226 w 2032900"/>
                <a:gd name="connsiteY13" fmla="*/ 1194619 h 1224133"/>
                <a:gd name="connsiteX14" fmla="*/ 176981 w 2032900"/>
                <a:gd name="connsiteY14" fmla="*/ 1165123 h 1224133"/>
                <a:gd name="connsiteX15" fmla="*/ 88490 w 2032900"/>
                <a:gd name="connsiteY15" fmla="*/ 1120878 h 1224133"/>
                <a:gd name="connsiteX16" fmla="*/ 44245 w 2032900"/>
                <a:gd name="connsiteY16" fmla="*/ 899652 h 1224133"/>
                <a:gd name="connsiteX17" fmla="*/ 29497 w 2032900"/>
                <a:gd name="connsiteY17" fmla="*/ 825910 h 1224133"/>
                <a:gd name="connsiteX18" fmla="*/ 14748 w 2032900"/>
                <a:gd name="connsiteY18" fmla="*/ 737419 h 1224133"/>
                <a:gd name="connsiteX19" fmla="*/ 0 w 2032900"/>
                <a:gd name="connsiteY19" fmla="*/ 0 h 1224133"/>
                <a:gd name="connsiteX0" fmla="*/ 0 w 2014972"/>
                <a:gd name="connsiteY0" fmla="*/ 0 h 1224133"/>
                <a:gd name="connsiteX1" fmla="*/ 0 w 2014972"/>
                <a:gd name="connsiteY1" fmla="*/ 0 h 1224133"/>
                <a:gd name="connsiteX2" fmla="*/ 132735 w 2014972"/>
                <a:gd name="connsiteY2" fmla="*/ 29497 h 1224133"/>
                <a:gd name="connsiteX3" fmla="*/ 324464 w 2014972"/>
                <a:gd name="connsiteY3" fmla="*/ 0 h 1224133"/>
                <a:gd name="connsiteX4" fmla="*/ 1887793 w 2014972"/>
                <a:gd name="connsiteY4" fmla="*/ 14749 h 1224133"/>
                <a:gd name="connsiteX5" fmla="*/ 1976284 w 2014972"/>
                <a:gd name="connsiteY5" fmla="*/ 73742 h 1224133"/>
                <a:gd name="connsiteX6" fmla="*/ 1976284 w 2014972"/>
                <a:gd name="connsiteY6" fmla="*/ 501445 h 1224133"/>
                <a:gd name="connsiteX7" fmla="*/ 1976284 w 2014972"/>
                <a:gd name="connsiteY7" fmla="*/ 1061884 h 1224133"/>
                <a:gd name="connsiteX8" fmla="*/ 1902542 w 2014972"/>
                <a:gd name="connsiteY8" fmla="*/ 1150374 h 1224133"/>
                <a:gd name="connsiteX9" fmla="*/ 1769806 w 2014972"/>
                <a:gd name="connsiteY9" fmla="*/ 1165123 h 1224133"/>
                <a:gd name="connsiteX10" fmla="*/ 1725561 w 2014972"/>
                <a:gd name="connsiteY10" fmla="*/ 1179871 h 1224133"/>
                <a:gd name="connsiteX11" fmla="*/ 678426 w 2014972"/>
                <a:gd name="connsiteY11" fmla="*/ 1209368 h 1224133"/>
                <a:gd name="connsiteX12" fmla="*/ 634181 w 2014972"/>
                <a:gd name="connsiteY12" fmla="*/ 1224116 h 1224133"/>
                <a:gd name="connsiteX13" fmla="*/ 221226 w 2014972"/>
                <a:gd name="connsiteY13" fmla="*/ 1194619 h 1224133"/>
                <a:gd name="connsiteX14" fmla="*/ 176981 w 2014972"/>
                <a:gd name="connsiteY14" fmla="*/ 1165123 h 1224133"/>
                <a:gd name="connsiteX15" fmla="*/ 88490 w 2014972"/>
                <a:gd name="connsiteY15" fmla="*/ 1120878 h 1224133"/>
                <a:gd name="connsiteX16" fmla="*/ 44245 w 2014972"/>
                <a:gd name="connsiteY16" fmla="*/ 899652 h 1224133"/>
                <a:gd name="connsiteX17" fmla="*/ 29497 w 2014972"/>
                <a:gd name="connsiteY17" fmla="*/ 825910 h 1224133"/>
                <a:gd name="connsiteX18" fmla="*/ 14748 w 2014972"/>
                <a:gd name="connsiteY18" fmla="*/ 737419 h 1224133"/>
                <a:gd name="connsiteX19" fmla="*/ 0 w 2014972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902542 w 1984759"/>
                <a:gd name="connsiteY8" fmla="*/ 1150374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858296 w 1984759"/>
                <a:gd name="connsiteY8" fmla="*/ 11208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117986 w 1984759"/>
                <a:gd name="connsiteY15" fmla="*/ 1091381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117986 w 1984759"/>
                <a:gd name="connsiteY15" fmla="*/ 1091381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76889 w 1984759"/>
                <a:gd name="connsiteY15" fmla="*/ 1081106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76889 w 1984759"/>
                <a:gd name="connsiteY15" fmla="*/ 1081106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53194 w 1984759"/>
                <a:gd name="connsiteY18" fmla="*/ 678923 h 1224133"/>
                <a:gd name="connsiteX19" fmla="*/ 0 w 1984759"/>
                <a:gd name="connsiteY19" fmla="*/ 0 h 1224133"/>
                <a:gd name="connsiteX0" fmla="*/ 0 w 1984759"/>
                <a:gd name="connsiteY0" fmla="*/ 0 h 1210129"/>
                <a:gd name="connsiteX1" fmla="*/ 0 w 1984759"/>
                <a:gd name="connsiteY1" fmla="*/ 0 h 1210129"/>
                <a:gd name="connsiteX2" fmla="*/ 132735 w 1984759"/>
                <a:gd name="connsiteY2" fmla="*/ 29497 h 1210129"/>
                <a:gd name="connsiteX3" fmla="*/ 324464 w 1984759"/>
                <a:gd name="connsiteY3" fmla="*/ 0 h 1210129"/>
                <a:gd name="connsiteX4" fmla="*/ 1887793 w 1984759"/>
                <a:gd name="connsiteY4" fmla="*/ 14749 h 1210129"/>
                <a:gd name="connsiteX5" fmla="*/ 1976284 w 1984759"/>
                <a:gd name="connsiteY5" fmla="*/ 73742 h 1210129"/>
                <a:gd name="connsiteX6" fmla="*/ 1946788 w 1984759"/>
                <a:gd name="connsiteY6" fmla="*/ 501445 h 1210129"/>
                <a:gd name="connsiteX7" fmla="*/ 1932039 w 1984759"/>
                <a:gd name="connsiteY7" fmla="*/ 1047135 h 1210129"/>
                <a:gd name="connsiteX8" fmla="*/ 1880169 w 1984759"/>
                <a:gd name="connsiteY8" fmla="*/ 1132477 h 1210129"/>
                <a:gd name="connsiteX9" fmla="*/ 1769806 w 1984759"/>
                <a:gd name="connsiteY9" fmla="*/ 1165123 h 1210129"/>
                <a:gd name="connsiteX10" fmla="*/ 1725561 w 1984759"/>
                <a:gd name="connsiteY10" fmla="*/ 1179871 h 1210129"/>
                <a:gd name="connsiteX11" fmla="*/ 678426 w 1984759"/>
                <a:gd name="connsiteY11" fmla="*/ 1209368 h 1210129"/>
                <a:gd name="connsiteX12" fmla="*/ 572536 w 1984759"/>
                <a:gd name="connsiteY12" fmla="*/ 1193294 h 1210129"/>
                <a:gd name="connsiteX13" fmla="*/ 221226 w 1984759"/>
                <a:gd name="connsiteY13" fmla="*/ 1194619 h 1210129"/>
                <a:gd name="connsiteX14" fmla="*/ 176981 w 1984759"/>
                <a:gd name="connsiteY14" fmla="*/ 1165123 h 1210129"/>
                <a:gd name="connsiteX15" fmla="*/ 76889 w 1984759"/>
                <a:gd name="connsiteY15" fmla="*/ 1081106 h 1210129"/>
                <a:gd name="connsiteX16" fmla="*/ 44245 w 1984759"/>
                <a:gd name="connsiteY16" fmla="*/ 899652 h 1210129"/>
                <a:gd name="connsiteX17" fmla="*/ 73743 w 1984759"/>
                <a:gd name="connsiteY17" fmla="*/ 855407 h 1210129"/>
                <a:gd name="connsiteX18" fmla="*/ 53194 w 1984759"/>
                <a:gd name="connsiteY18" fmla="*/ 678923 h 1210129"/>
                <a:gd name="connsiteX19" fmla="*/ 0 w 1984759"/>
                <a:gd name="connsiteY19" fmla="*/ 0 h 1210129"/>
                <a:gd name="connsiteX0" fmla="*/ 0 w 1984759"/>
                <a:gd name="connsiteY0" fmla="*/ 0 h 1209609"/>
                <a:gd name="connsiteX1" fmla="*/ 0 w 1984759"/>
                <a:gd name="connsiteY1" fmla="*/ 0 h 1209609"/>
                <a:gd name="connsiteX2" fmla="*/ 132735 w 1984759"/>
                <a:gd name="connsiteY2" fmla="*/ 29497 h 1209609"/>
                <a:gd name="connsiteX3" fmla="*/ 324464 w 1984759"/>
                <a:gd name="connsiteY3" fmla="*/ 0 h 1209609"/>
                <a:gd name="connsiteX4" fmla="*/ 1887793 w 1984759"/>
                <a:gd name="connsiteY4" fmla="*/ 14749 h 1209609"/>
                <a:gd name="connsiteX5" fmla="*/ 1976284 w 1984759"/>
                <a:gd name="connsiteY5" fmla="*/ 73742 h 1209609"/>
                <a:gd name="connsiteX6" fmla="*/ 1946788 w 1984759"/>
                <a:gd name="connsiteY6" fmla="*/ 501445 h 1209609"/>
                <a:gd name="connsiteX7" fmla="*/ 1932039 w 1984759"/>
                <a:gd name="connsiteY7" fmla="*/ 1047135 h 1209609"/>
                <a:gd name="connsiteX8" fmla="*/ 1880169 w 1984759"/>
                <a:gd name="connsiteY8" fmla="*/ 1132477 h 1209609"/>
                <a:gd name="connsiteX9" fmla="*/ 1769806 w 1984759"/>
                <a:gd name="connsiteY9" fmla="*/ 1165123 h 1209609"/>
                <a:gd name="connsiteX10" fmla="*/ 1725561 w 1984759"/>
                <a:gd name="connsiteY10" fmla="*/ 1179871 h 1209609"/>
                <a:gd name="connsiteX11" fmla="*/ 678426 w 1984759"/>
                <a:gd name="connsiteY11" fmla="*/ 1209368 h 1209609"/>
                <a:gd name="connsiteX12" fmla="*/ 603358 w 1984759"/>
                <a:gd name="connsiteY12" fmla="*/ 1141923 h 1209609"/>
                <a:gd name="connsiteX13" fmla="*/ 221226 w 1984759"/>
                <a:gd name="connsiteY13" fmla="*/ 1194619 h 1209609"/>
                <a:gd name="connsiteX14" fmla="*/ 176981 w 1984759"/>
                <a:gd name="connsiteY14" fmla="*/ 1165123 h 1209609"/>
                <a:gd name="connsiteX15" fmla="*/ 76889 w 1984759"/>
                <a:gd name="connsiteY15" fmla="*/ 1081106 h 1209609"/>
                <a:gd name="connsiteX16" fmla="*/ 44245 w 1984759"/>
                <a:gd name="connsiteY16" fmla="*/ 899652 h 1209609"/>
                <a:gd name="connsiteX17" fmla="*/ 73743 w 1984759"/>
                <a:gd name="connsiteY17" fmla="*/ 855407 h 1209609"/>
                <a:gd name="connsiteX18" fmla="*/ 53194 w 1984759"/>
                <a:gd name="connsiteY18" fmla="*/ 678923 h 1209609"/>
                <a:gd name="connsiteX19" fmla="*/ 0 w 1984759"/>
                <a:gd name="connsiteY19" fmla="*/ 0 h 1209609"/>
                <a:gd name="connsiteX0" fmla="*/ 0 w 1984759"/>
                <a:gd name="connsiteY0" fmla="*/ 0 h 1209899"/>
                <a:gd name="connsiteX1" fmla="*/ 0 w 1984759"/>
                <a:gd name="connsiteY1" fmla="*/ 0 h 1209899"/>
                <a:gd name="connsiteX2" fmla="*/ 132735 w 1984759"/>
                <a:gd name="connsiteY2" fmla="*/ 29497 h 1209899"/>
                <a:gd name="connsiteX3" fmla="*/ 324464 w 1984759"/>
                <a:gd name="connsiteY3" fmla="*/ 0 h 1209899"/>
                <a:gd name="connsiteX4" fmla="*/ 1887793 w 1984759"/>
                <a:gd name="connsiteY4" fmla="*/ 14749 h 1209899"/>
                <a:gd name="connsiteX5" fmla="*/ 1976284 w 1984759"/>
                <a:gd name="connsiteY5" fmla="*/ 73742 h 1209899"/>
                <a:gd name="connsiteX6" fmla="*/ 1946788 w 1984759"/>
                <a:gd name="connsiteY6" fmla="*/ 501445 h 1209899"/>
                <a:gd name="connsiteX7" fmla="*/ 1932039 w 1984759"/>
                <a:gd name="connsiteY7" fmla="*/ 1047135 h 1209899"/>
                <a:gd name="connsiteX8" fmla="*/ 1880169 w 1984759"/>
                <a:gd name="connsiteY8" fmla="*/ 1132477 h 1209899"/>
                <a:gd name="connsiteX9" fmla="*/ 1769806 w 1984759"/>
                <a:gd name="connsiteY9" fmla="*/ 1165123 h 1209899"/>
                <a:gd name="connsiteX10" fmla="*/ 1725561 w 1984759"/>
                <a:gd name="connsiteY10" fmla="*/ 1179871 h 1209899"/>
                <a:gd name="connsiteX11" fmla="*/ 678426 w 1984759"/>
                <a:gd name="connsiteY11" fmla="*/ 1209368 h 1209899"/>
                <a:gd name="connsiteX12" fmla="*/ 603358 w 1984759"/>
                <a:gd name="connsiteY12" fmla="*/ 1183020 h 1209899"/>
                <a:gd name="connsiteX13" fmla="*/ 221226 w 1984759"/>
                <a:gd name="connsiteY13" fmla="*/ 1194619 h 1209899"/>
                <a:gd name="connsiteX14" fmla="*/ 176981 w 1984759"/>
                <a:gd name="connsiteY14" fmla="*/ 1165123 h 1209899"/>
                <a:gd name="connsiteX15" fmla="*/ 76889 w 1984759"/>
                <a:gd name="connsiteY15" fmla="*/ 1081106 h 1209899"/>
                <a:gd name="connsiteX16" fmla="*/ 44245 w 1984759"/>
                <a:gd name="connsiteY16" fmla="*/ 899652 h 1209899"/>
                <a:gd name="connsiteX17" fmla="*/ 73743 w 1984759"/>
                <a:gd name="connsiteY17" fmla="*/ 855407 h 1209899"/>
                <a:gd name="connsiteX18" fmla="*/ 53194 w 1984759"/>
                <a:gd name="connsiteY18" fmla="*/ 678923 h 1209899"/>
                <a:gd name="connsiteX19" fmla="*/ 0 w 1984759"/>
                <a:gd name="connsiteY19" fmla="*/ 0 h 1209899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76889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231001 w 1984759"/>
                <a:gd name="connsiteY15" fmla="*/ 1060558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60558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87163 w 1984759"/>
                <a:gd name="connsiteY15" fmla="*/ 1050284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7163 w 1984759"/>
                <a:gd name="connsiteY15" fmla="*/ 1050284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68128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32084 w 1989548"/>
                <a:gd name="connsiteY0" fmla="*/ 14029 h 1197828"/>
                <a:gd name="connsiteX1" fmla="*/ 4789 w 1989548"/>
                <a:gd name="connsiteY1" fmla="*/ 382 h 1197828"/>
                <a:gd name="connsiteX2" fmla="*/ 137524 w 1989548"/>
                <a:gd name="connsiteY2" fmla="*/ 29879 h 1197828"/>
                <a:gd name="connsiteX3" fmla="*/ 329253 w 1989548"/>
                <a:gd name="connsiteY3" fmla="*/ 382 h 1197828"/>
                <a:gd name="connsiteX4" fmla="*/ 1892582 w 1989548"/>
                <a:gd name="connsiteY4" fmla="*/ 15131 h 1197828"/>
                <a:gd name="connsiteX5" fmla="*/ 1981073 w 1989548"/>
                <a:gd name="connsiteY5" fmla="*/ 74124 h 1197828"/>
                <a:gd name="connsiteX6" fmla="*/ 1951577 w 1989548"/>
                <a:gd name="connsiteY6" fmla="*/ 501827 h 1197828"/>
                <a:gd name="connsiteX7" fmla="*/ 1936828 w 1989548"/>
                <a:gd name="connsiteY7" fmla="*/ 1047517 h 1197828"/>
                <a:gd name="connsiteX8" fmla="*/ 1884958 w 1989548"/>
                <a:gd name="connsiteY8" fmla="*/ 1132859 h 1197828"/>
                <a:gd name="connsiteX9" fmla="*/ 1774595 w 1989548"/>
                <a:gd name="connsiteY9" fmla="*/ 1165505 h 1197828"/>
                <a:gd name="connsiteX10" fmla="*/ 1730350 w 1989548"/>
                <a:gd name="connsiteY10" fmla="*/ 1180253 h 1197828"/>
                <a:gd name="connsiteX11" fmla="*/ 724311 w 1989548"/>
                <a:gd name="connsiteY11" fmla="*/ 1178927 h 1197828"/>
                <a:gd name="connsiteX12" fmla="*/ 608147 w 1989548"/>
                <a:gd name="connsiteY12" fmla="*/ 1183402 h 1197828"/>
                <a:gd name="connsiteX13" fmla="*/ 226015 w 1989548"/>
                <a:gd name="connsiteY13" fmla="*/ 1195001 h 1197828"/>
                <a:gd name="connsiteX14" fmla="*/ 130400 w 1989548"/>
                <a:gd name="connsiteY14" fmla="*/ 1124408 h 1197828"/>
                <a:gd name="connsiteX15" fmla="*/ 85128 w 1989548"/>
                <a:gd name="connsiteY15" fmla="*/ 1030194 h 1197828"/>
                <a:gd name="connsiteX16" fmla="*/ 72917 w 1989548"/>
                <a:gd name="connsiteY16" fmla="*/ 900034 h 1197828"/>
                <a:gd name="connsiteX17" fmla="*/ 78532 w 1989548"/>
                <a:gd name="connsiteY17" fmla="*/ 855789 h 1197828"/>
                <a:gd name="connsiteX18" fmla="*/ 57983 w 1989548"/>
                <a:gd name="connsiteY18" fmla="*/ 679305 h 1197828"/>
                <a:gd name="connsiteX19" fmla="*/ 32084 w 1989548"/>
                <a:gd name="connsiteY19" fmla="*/ 14029 h 1197828"/>
                <a:gd name="connsiteX0" fmla="*/ 32084 w 1989548"/>
                <a:gd name="connsiteY0" fmla="*/ 14029 h 1197828"/>
                <a:gd name="connsiteX1" fmla="*/ 4789 w 1989548"/>
                <a:gd name="connsiteY1" fmla="*/ 382 h 1197828"/>
                <a:gd name="connsiteX2" fmla="*/ 137524 w 1989548"/>
                <a:gd name="connsiteY2" fmla="*/ 29879 h 1197828"/>
                <a:gd name="connsiteX3" fmla="*/ 329253 w 1989548"/>
                <a:gd name="connsiteY3" fmla="*/ 382 h 1197828"/>
                <a:gd name="connsiteX4" fmla="*/ 1892582 w 1989548"/>
                <a:gd name="connsiteY4" fmla="*/ 15131 h 1197828"/>
                <a:gd name="connsiteX5" fmla="*/ 1981073 w 1989548"/>
                <a:gd name="connsiteY5" fmla="*/ 74124 h 1197828"/>
                <a:gd name="connsiteX6" fmla="*/ 1951577 w 1989548"/>
                <a:gd name="connsiteY6" fmla="*/ 501827 h 1197828"/>
                <a:gd name="connsiteX7" fmla="*/ 1936828 w 1989548"/>
                <a:gd name="connsiteY7" fmla="*/ 1047517 h 1197828"/>
                <a:gd name="connsiteX8" fmla="*/ 1884958 w 1989548"/>
                <a:gd name="connsiteY8" fmla="*/ 1132859 h 1197828"/>
                <a:gd name="connsiteX9" fmla="*/ 1774595 w 1989548"/>
                <a:gd name="connsiteY9" fmla="*/ 1165505 h 1197828"/>
                <a:gd name="connsiteX10" fmla="*/ 1730350 w 1989548"/>
                <a:gd name="connsiteY10" fmla="*/ 1180253 h 1197828"/>
                <a:gd name="connsiteX11" fmla="*/ 724311 w 1989548"/>
                <a:gd name="connsiteY11" fmla="*/ 1178927 h 1197828"/>
                <a:gd name="connsiteX12" fmla="*/ 608147 w 1989548"/>
                <a:gd name="connsiteY12" fmla="*/ 1183402 h 1197828"/>
                <a:gd name="connsiteX13" fmla="*/ 226015 w 1989548"/>
                <a:gd name="connsiteY13" fmla="*/ 1195001 h 1197828"/>
                <a:gd name="connsiteX14" fmla="*/ 130400 w 1989548"/>
                <a:gd name="connsiteY14" fmla="*/ 1124408 h 1197828"/>
                <a:gd name="connsiteX15" fmla="*/ 85128 w 1989548"/>
                <a:gd name="connsiteY15" fmla="*/ 1030194 h 1197828"/>
                <a:gd name="connsiteX16" fmla="*/ 72917 w 1989548"/>
                <a:gd name="connsiteY16" fmla="*/ 900034 h 1197828"/>
                <a:gd name="connsiteX17" fmla="*/ 68297 w 1989548"/>
                <a:gd name="connsiteY17" fmla="*/ 825081 h 1197828"/>
                <a:gd name="connsiteX18" fmla="*/ 57983 w 1989548"/>
                <a:gd name="connsiteY18" fmla="*/ 679305 h 1197828"/>
                <a:gd name="connsiteX19" fmla="*/ 32084 w 1989548"/>
                <a:gd name="connsiteY19" fmla="*/ 14029 h 1197828"/>
                <a:gd name="connsiteX0" fmla="*/ 32084 w 1989548"/>
                <a:gd name="connsiteY0" fmla="*/ 14029 h 1184192"/>
                <a:gd name="connsiteX1" fmla="*/ 4789 w 1989548"/>
                <a:gd name="connsiteY1" fmla="*/ 382 h 1184192"/>
                <a:gd name="connsiteX2" fmla="*/ 137524 w 1989548"/>
                <a:gd name="connsiteY2" fmla="*/ 29879 h 1184192"/>
                <a:gd name="connsiteX3" fmla="*/ 329253 w 1989548"/>
                <a:gd name="connsiteY3" fmla="*/ 382 h 1184192"/>
                <a:gd name="connsiteX4" fmla="*/ 1892582 w 1989548"/>
                <a:gd name="connsiteY4" fmla="*/ 15131 h 1184192"/>
                <a:gd name="connsiteX5" fmla="*/ 1981073 w 1989548"/>
                <a:gd name="connsiteY5" fmla="*/ 74124 h 1184192"/>
                <a:gd name="connsiteX6" fmla="*/ 1951577 w 1989548"/>
                <a:gd name="connsiteY6" fmla="*/ 501827 h 1184192"/>
                <a:gd name="connsiteX7" fmla="*/ 1936828 w 1989548"/>
                <a:gd name="connsiteY7" fmla="*/ 1047517 h 1184192"/>
                <a:gd name="connsiteX8" fmla="*/ 1884958 w 1989548"/>
                <a:gd name="connsiteY8" fmla="*/ 1132859 h 1184192"/>
                <a:gd name="connsiteX9" fmla="*/ 1774595 w 1989548"/>
                <a:gd name="connsiteY9" fmla="*/ 1165505 h 1184192"/>
                <a:gd name="connsiteX10" fmla="*/ 1730350 w 1989548"/>
                <a:gd name="connsiteY10" fmla="*/ 1180253 h 1184192"/>
                <a:gd name="connsiteX11" fmla="*/ 724311 w 1989548"/>
                <a:gd name="connsiteY11" fmla="*/ 1178927 h 1184192"/>
                <a:gd name="connsiteX12" fmla="*/ 608147 w 1989548"/>
                <a:gd name="connsiteY12" fmla="*/ 1183402 h 1184192"/>
                <a:gd name="connsiteX13" fmla="*/ 239663 w 1989548"/>
                <a:gd name="connsiteY13" fmla="*/ 1167705 h 1184192"/>
                <a:gd name="connsiteX14" fmla="*/ 130400 w 1989548"/>
                <a:gd name="connsiteY14" fmla="*/ 1124408 h 1184192"/>
                <a:gd name="connsiteX15" fmla="*/ 85128 w 1989548"/>
                <a:gd name="connsiteY15" fmla="*/ 1030194 h 1184192"/>
                <a:gd name="connsiteX16" fmla="*/ 72917 w 1989548"/>
                <a:gd name="connsiteY16" fmla="*/ 900034 h 1184192"/>
                <a:gd name="connsiteX17" fmla="*/ 68297 w 1989548"/>
                <a:gd name="connsiteY17" fmla="*/ 825081 h 1184192"/>
                <a:gd name="connsiteX18" fmla="*/ 57983 w 1989548"/>
                <a:gd name="connsiteY18" fmla="*/ 679305 h 1184192"/>
                <a:gd name="connsiteX19" fmla="*/ 32084 w 1989548"/>
                <a:gd name="connsiteY19" fmla="*/ 14029 h 1184192"/>
                <a:gd name="connsiteX0" fmla="*/ 32084 w 1989548"/>
                <a:gd name="connsiteY0" fmla="*/ 14029 h 1180763"/>
                <a:gd name="connsiteX1" fmla="*/ 4789 w 1989548"/>
                <a:gd name="connsiteY1" fmla="*/ 382 h 1180763"/>
                <a:gd name="connsiteX2" fmla="*/ 137524 w 1989548"/>
                <a:gd name="connsiteY2" fmla="*/ 29879 h 1180763"/>
                <a:gd name="connsiteX3" fmla="*/ 329253 w 1989548"/>
                <a:gd name="connsiteY3" fmla="*/ 382 h 1180763"/>
                <a:gd name="connsiteX4" fmla="*/ 1892582 w 1989548"/>
                <a:gd name="connsiteY4" fmla="*/ 15131 h 1180763"/>
                <a:gd name="connsiteX5" fmla="*/ 1981073 w 1989548"/>
                <a:gd name="connsiteY5" fmla="*/ 74124 h 1180763"/>
                <a:gd name="connsiteX6" fmla="*/ 1951577 w 1989548"/>
                <a:gd name="connsiteY6" fmla="*/ 501827 h 1180763"/>
                <a:gd name="connsiteX7" fmla="*/ 1936828 w 1989548"/>
                <a:gd name="connsiteY7" fmla="*/ 1047517 h 1180763"/>
                <a:gd name="connsiteX8" fmla="*/ 1884958 w 1989548"/>
                <a:gd name="connsiteY8" fmla="*/ 1132859 h 1180763"/>
                <a:gd name="connsiteX9" fmla="*/ 1774595 w 1989548"/>
                <a:gd name="connsiteY9" fmla="*/ 1165505 h 1180763"/>
                <a:gd name="connsiteX10" fmla="*/ 1730350 w 1989548"/>
                <a:gd name="connsiteY10" fmla="*/ 1180253 h 1180763"/>
                <a:gd name="connsiteX11" fmla="*/ 724311 w 1989548"/>
                <a:gd name="connsiteY11" fmla="*/ 1178927 h 1180763"/>
                <a:gd name="connsiteX12" fmla="*/ 601323 w 1989548"/>
                <a:gd name="connsiteY12" fmla="*/ 1162930 h 1180763"/>
                <a:gd name="connsiteX13" fmla="*/ 239663 w 1989548"/>
                <a:gd name="connsiteY13" fmla="*/ 1167705 h 1180763"/>
                <a:gd name="connsiteX14" fmla="*/ 130400 w 1989548"/>
                <a:gd name="connsiteY14" fmla="*/ 1124408 h 1180763"/>
                <a:gd name="connsiteX15" fmla="*/ 85128 w 1989548"/>
                <a:gd name="connsiteY15" fmla="*/ 1030194 h 1180763"/>
                <a:gd name="connsiteX16" fmla="*/ 72917 w 1989548"/>
                <a:gd name="connsiteY16" fmla="*/ 900034 h 1180763"/>
                <a:gd name="connsiteX17" fmla="*/ 68297 w 1989548"/>
                <a:gd name="connsiteY17" fmla="*/ 825081 h 1180763"/>
                <a:gd name="connsiteX18" fmla="*/ 57983 w 1989548"/>
                <a:gd name="connsiteY18" fmla="*/ 679305 h 1180763"/>
                <a:gd name="connsiteX19" fmla="*/ 32084 w 1989548"/>
                <a:gd name="connsiteY19" fmla="*/ 14029 h 1180763"/>
                <a:gd name="connsiteX0" fmla="*/ 32084 w 1989548"/>
                <a:gd name="connsiteY0" fmla="*/ 14029 h 1180253"/>
                <a:gd name="connsiteX1" fmla="*/ 4789 w 1989548"/>
                <a:gd name="connsiteY1" fmla="*/ 382 h 1180253"/>
                <a:gd name="connsiteX2" fmla="*/ 137524 w 1989548"/>
                <a:gd name="connsiteY2" fmla="*/ 29879 h 1180253"/>
                <a:gd name="connsiteX3" fmla="*/ 329253 w 1989548"/>
                <a:gd name="connsiteY3" fmla="*/ 382 h 1180253"/>
                <a:gd name="connsiteX4" fmla="*/ 1892582 w 1989548"/>
                <a:gd name="connsiteY4" fmla="*/ 15131 h 1180253"/>
                <a:gd name="connsiteX5" fmla="*/ 1981073 w 1989548"/>
                <a:gd name="connsiteY5" fmla="*/ 74124 h 1180253"/>
                <a:gd name="connsiteX6" fmla="*/ 1951577 w 1989548"/>
                <a:gd name="connsiteY6" fmla="*/ 501827 h 1180253"/>
                <a:gd name="connsiteX7" fmla="*/ 1936828 w 1989548"/>
                <a:gd name="connsiteY7" fmla="*/ 1047517 h 1180253"/>
                <a:gd name="connsiteX8" fmla="*/ 1884958 w 1989548"/>
                <a:gd name="connsiteY8" fmla="*/ 1132859 h 1180253"/>
                <a:gd name="connsiteX9" fmla="*/ 1774595 w 1989548"/>
                <a:gd name="connsiteY9" fmla="*/ 1165505 h 1180253"/>
                <a:gd name="connsiteX10" fmla="*/ 1730350 w 1989548"/>
                <a:gd name="connsiteY10" fmla="*/ 1180253 h 1180253"/>
                <a:gd name="connsiteX11" fmla="*/ 741371 w 1989548"/>
                <a:gd name="connsiteY11" fmla="*/ 1165279 h 1180253"/>
                <a:gd name="connsiteX12" fmla="*/ 601323 w 1989548"/>
                <a:gd name="connsiteY12" fmla="*/ 1162930 h 1180253"/>
                <a:gd name="connsiteX13" fmla="*/ 239663 w 1989548"/>
                <a:gd name="connsiteY13" fmla="*/ 1167705 h 1180253"/>
                <a:gd name="connsiteX14" fmla="*/ 130400 w 1989548"/>
                <a:gd name="connsiteY14" fmla="*/ 1124408 h 1180253"/>
                <a:gd name="connsiteX15" fmla="*/ 85128 w 1989548"/>
                <a:gd name="connsiteY15" fmla="*/ 1030194 h 1180253"/>
                <a:gd name="connsiteX16" fmla="*/ 72917 w 1989548"/>
                <a:gd name="connsiteY16" fmla="*/ 900034 h 1180253"/>
                <a:gd name="connsiteX17" fmla="*/ 68297 w 1989548"/>
                <a:gd name="connsiteY17" fmla="*/ 825081 h 1180253"/>
                <a:gd name="connsiteX18" fmla="*/ 57983 w 1989548"/>
                <a:gd name="connsiteY18" fmla="*/ 679305 h 1180253"/>
                <a:gd name="connsiteX19" fmla="*/ 32084 w 1989548"/>
                <a:gd name="connsiteY19" fmla="*/ 14029 h 1180253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36828 w 1989548"/>
                <a:gd name="connsiteY7" fmla="*/ 1047517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36828 w 1989548"/>
                <a:gd name="connsiteY7" fmla="*/ 1047517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53888 w 1989548"/>
                <a:gd name="connsiteY7" fmla="*/ 1037281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96750"/>
                <a:gd name="connsiteY0" fmla="*/ 14029 h 1169739"/>
                <a:gd name="connsiteX1" fmla="*/ 4789 w 1996750"/>
                <a:gd name="connsiteY1" fmla="*/ 382 h 1169739"/>
                <a:gd name="connsiteX2" fmla="*/ 137524 w 1996750"/>
                <a:gd name="connsiteY2" fmla="*/ 29879 h 1169739"/>
                <a:gd name="connsiteX3" fmla="*/ 329253 w 1996750"/>
                <a:gd name="connsiteY3" fmla="*/ 382 h 1169739"/>
                <a:gd name="connsiteX4" fmla="*/ 1892582 w 1996750"/>
                <a:gd name="connsiteY4" fmla="*/ 15131 h 1169739"/>
                <a:gd name="connsiteX5" fmla="*/ 1981073 w 1996750"/>
                <a:gd name="connsiteY5" fmla="*/ 74124 h 1169739"/>
                <a:gd name="connsiteX6" fmla="*/ 1965224 w 1996750"/>
                <a:gd name="connsiteY6" fmla="*/ 505239 h 1169739"/>
                <a:gd name="connsiteX7" fmla="*/ 1953888 w 1996750"/>
                <a:gd name="connsiteY7" fmla="*/ 1037281 h 1169739"/>
                <a:gd name="connsiteX8" fmla="*/ 1884958 w 1996750"/>
                <a:gd name="connsiteY8" fmla="*/ 1132859 h 1169739"/>
                <a:gd name="connsiteX9" fmla="*/ 1774595 w 1996750"/>
                <a:gd name="connsiteY9" fmla="*/ 1165505 h 1169739"/>
                <a:gd name="connsiteX10" fmla="*/ 1706467 w 1996750"/>
                <a:gd name="connsiteY10" fmla="*/ 1163193 h 1169739"/>
                <a:gd name="connsiteX11" fmla="*/ 741371 w 1996750"/>
                <a:gd name="connsiteY11" fmla="*/ 1165279 h 1169739"/>
                <a:gd name="connsiteX12" fmla="*/ 601323 w 1996750"/>
                <a:gd name="connsiteY12" fmla="*/ 1162930 h 1169739"/>
                <a:gd name="connsiteX13" fmla="*/ 239663 w 1996750"/>
                <a:gd name="connsiteY13" fmla="*/ 1167705 h 1169739"/>
                <a:gd name="connsiteX14" fmla="*/ 130400 w 1996750"/>
                <a:gd name="connsiteY14" fmla="*/ 1124408 h 1169739"/>
                <a:gd name="connsiteX15" fmla="*/ 85128 w 1996750"/>
                <a:gd name="connsiteY15" fmla="*/ 1030194 h 1169739"/>
                <a:gd name="connsiteX16" fmla="*/ 72917 w 1996750"/>
                <a:gd name="connsiteY16" fmla="*/ 900034 h 1169739"/>
                <a:gd name="connsiteX17" fmla="*/ 68297 w 1996750"/>
                <a:gd name="connsiteY17" fmla="*/ 825081 h 1169739"/>
                <a:gd name="connsiteX18" fmla="*/ 57983 w 1996750"/>
                <a:gd name="connsiteY18" fmla="*/ 679305 h 1169739"/>
                <a:gd name="connsiteX19" fmla="*/ 32084 w 1996750"/>
                <a:gd name="connsiteY19" fmla="*/ 14029 h 1169739"/>
                <a:gd name="connsiteX0" fmla="*/ 32084 w 1984688"/>
                <a:gd name="connsiteY0" fmla="*/ 14029 h 1169739"/>
                <a:gd name="connsiteX1" fmla="*/ 4789 w 1984688"/>
                <a:gd name="connsiteY1" fmla="*/ 382 h 1169739"/>
                <a:gd name="connsiteX2" fmla="*/ 137524 w 1984688"/>
                <a:gd name="connsiteY2" fmla="*/ 29879 h 1169739"/>
                <a:gd name="connsiteX3" fmla="*/ 329253 w 1984688"/>
                <a:gd name="connsiteY3" fmla="*/ 382 h 1169739"/>
                <a:gd name="connsiteX4" fmla="*/ 1892582 w 1984688"/>
                <a:gd name="connsiteY4" fmla="*/ 15131 h 1169739"/>
                <a:gd name="connsiteX5" fmla="*/ 1981073 w 1984688"/>
                <a:gd name="connsiteY5" fmla="*/ 74124 h 1169739"/>
                <a:gd name="connsiteX6" fmla="*/ 1965224 w 1984688"/>
                <a:gd name="connsiteY6" fmla="*/ 505239 h 1169739"/>
                <a:gd name="connsiteX7" fmla="*/ 1953888 w 1984688"/>
                <a:gd name="connsiteY7" fmla="*/ 1037281 h 1169739"/>
                <a:gd name="connsiteX8" fmla="*/ 1884958 w 1984688"/>
                <a:gd name="connsiteY8" fmla="*/ 1132859 h 1169739"/>
                <a:gd name="connsiteX9" fmla="*/ 1774595 w 1984688"/>
                <a:gd name="connsiteY9" fmla="*/ 1165505 h 1169739"/>
                <a:gd name="connsiteX10" fmla="*/ 1706467 w 1984688"/>
                <a:gd name="connsiteY10" fmla="*/ 1163193 h 1169739"/>
                <a:gd name="connsiteX11" fmla="*/ 741371 w 1984688"/>
                <a:gd name="connsiteY11" fmla="*/ 1165279 h 1169739"/>
                <a:gd name="connsiteX12" fmla="*/ 601323 w 1984688"/>
                <a:gd name="connsiteY12" fmla="*/ 1162930 h 1169739"/>
                <a:gd name="connsiteX13" fmla="*/ 239663 w 1984688"/>
                <a:gd name="connsiteY13" fmla="*/ 1167705 h 1169739"/>
                <a:gd name="connsiteX14" fmla="*/ 130400 w 1984688"/>
                <a:gd name="connsiteY14" fmla="*/ 1124408 h 1169739"/>
                <a:gd name="connsiteX15" fmla="*/ 85128 w 1984688"/>
                <a:gd name="connsiteY15" fmla="*/ 1030194 h 1169739"/>
                <a:gd name="connsiteX16" fmla="*/ 72917 w 1984688"/>
                <a:gd name="connsiteY16" fmla="*/ 900034 h 1169739"/>
                <a:gd name="connsiteX17" fmla="*/ 68297 w 1984688"/>
                <a:gd name="connsiteY17" fmla="*/ 825081 h 1169739"/>
                <a:gd name="connsiteX18" fmla="*/ 57983 w 1984688"/>
                <a:gd name="connsiteY18" fmla="*/ 679305 h 1169739"/>
                <a:gd name="connsiteX19" fmla="*/ 32084 w 1984688"/>
                <a:gd name="connsiteY19" fmla="*/ 14029 h 1169739"/>
                <a:gd name="connsiteX0" fmla="*/ 32084 w 1984688"/>
                <a:gd name="connsiteY0" fmla="*/ 14029 h 1169739"/>
                <a:gd name="connsiteX1" fmla="*/ 4789 w 1984688"/>
                <a:gd name="connsiteY1" fmla="*/ 382 h 1169739"/>
                <a:gd name="connsiteX2" fmla="*/ 137524 w 1984688"/>
                <a:gd name="connsiteY2" fmla="*/ 29879 h 1169739"/>
                <a:gd name="connsiteX3" fmla="*/ 329253 w 1984688"/>
                <a:gd name="connsiteY3" fmla="*/ 382 h 1169739"/>
                <a:gd name="connsiteX4" fmla="*/ 1892582 w 1984688"/>
                <a:gd name="connsiteY4" fmla="*/ 15131 h 1169739"/>
                <a:gd name="connsiteX5" fmla="*/ 1981073 w 1984688"/>
                <a:gd name="connsiteY5" fmla="*/ 74124 h 1169739"/>
                <a:gd name="connsiteX6" fmla="*/ 1965224 w 1984688"/>
                <a:gd name="connsiteY6" fmla="*/ 505239 h 1169739"/>
                <a:gd name="connsiteX7" fmla="*/ 1953888 w 1984688"/>
                <a:gd name="connsiteY7" fmla="*/ 1037281 h 1169739"/>
                <a:gd name="connsiteX8" fmla="*/ 1884958 w 1984688"/>
                <a:gd name="connsiteY8" fmla="*/ 1132859 h 1169739"/>
                <a:gd name="connsiteX9" fmla="*/ 1774595 w 1984688"/>
                <a:gd name="connsiteY9" fmla="*/ 1165505 h 1169739"/>
                <a:gd name="connsiteX10" fmla="*/ 1706467 w 1984688"/>
                <a:gd name="connsiteY10" fmla="*/ 1163193 h 1169739"/>
                <a:gd name="connsiteX11" fmla="*/ 741371 w 1984688"/>
                <a:gd name="connsiteY11" fmla="*/ 1165279 h 1169739"/>
                <a:gd name="connsiteX12" fmla="*/ 601323 w 1984688"/>
                <a:gd name="connsiteY12" fmla="*/ 1162930 h 1169739"/>
                <a:gd name="connsiteX13" fmla="*/ 239663 w 1984688"/>
                <a:gd name="connsiteY13" fmla="*/ 1167705 h 1169739"/>
                <a:gd name="connsiteX14" fmla="*/ 130400 w 1984688"/>
                <a:gd name="connsiteY14" fmla="*/ 1124408 h 1169739"/>
                <a:gd name="connsiteX15" fmla="*/ 85128 w 1984688"/>
                <a:gd name="connsiteY15" fmla="*/ 1030194 h 1169739"/>
                <a:gd name="connsiteX16" fmla="*/ 72917 w 1984688"/>
                <a:gd name="connsiteY16" fmla="*/ 900034 h 1169739"/>
                <a:gd name="connsiteX17" fmla="*/ 68297 w 1984688"/>
                <a:gd name="connsiteY17" fmla="*/ 825081 h 1169739"/>
                <a:gd name="connsiteX18" fmla="*/ 57983 w 1984688"/>
                <a:gd name="connsiteY18" fmla="*/ 679305 h 1169739"/>
                <a:gd name="connsiteX19" fmla="*/ 32084 w 1984688"/>
                <a:gd name="connsiteY19" fmla="*/ 14029 h 1169739"/>
                <a:gd name="connsiteX0" fmla="*/ 32084 w 1984464"/>
                <a:gd name="connsiteY0" fmla="*/ 15957 h 1171667"/>
                <a:gd name="connsiteX1" fmla="*/ 4789 w 1984464"/>
                <a:gd name="connsiteY1" fmla="*/ 2310 h 1171667"/>
                <a:gd name="connsiteX2" fmla="*/ 137524 w 1984464"/>
                <a:gd name="connsiteY2" fmla="*/ 31807 h 1171667"/>
                <a:gd name="connsiteX3" fmla="*/ 329253 w 1984464"/>
                <a:gd name="connsiteY3" fmla="*/ 2310 h 1171667"/>
                <a:gd name="connsiteX4" fmla="*/ 1895994 w 1984464"/>
                <a:gd name="connsiteY4" fmla="*/ 0 h 1171667"/>
                <a:gd name="connsiteX5" fmla="*/ 1981073 w 1984464"/>
                <a:gd name="connsiteY5" fmla="*/ 76052 h 1171667"/>
                <a:gd name="connsiteX6" fmla="*/ 1965224 w 1984464"/>
                <a:gd name="connsiteY6" fmla="*/ 507167 h 1171667"/>
                <a:gd name="connsiteX7" fmla="*/ 1953888 w 1984464"/>
                <a:gd name="connsiteY7" fmla="*/ 1039209 h 1171667"/>
                <a:gd name="connsiteX8" fmla="*/ 1884958 w 1984464"/>
                <a:gd name="connsiteY8" fmla="*/ 1134787 h 1171667"/>
                <a:gd name="connsiteX9" fmla="*/ 1774595 w 1984464"/>
                <a:gd name="connsiteY9" fmla="*/ 1167433 h 1171667"/>
                <a:gd name="connsiteX10" fmla="*/ 1706467 w 1984464"/>
                <a:gd name="connsiteY10" fmla="*/ 1165121 h 1171667"/>
                <a:gd name="connsiteX11" fmla="*/ 741371 w 1984464"/>
                <a:gd name="connsiteY11" fmla="*/ 1167207 h 1171667"/>
                <a:gd name="connsiteX12" fmla="*/ 601323 w 1984464"/>
                <a:gd name="connsiteY12" fmla="*/ 1164858 h 1171667"/>
                <a:gd name="connsiteX13" fmla="*/ 239663 w 1984464"/>
                <a:gd name="connsiteY13" fmla="*/ 1169633 h 1171667"/>
                <a:gd name="connsiteX14" fmla="*/ 130400 w 1984464"/>
                <a:gd name="connsiteY14" fmla="*/ 1126336 h 1171667"/>
                <a:gd name="connsiteX15" fmla="*/ 85128 w 1984464"/>
                <a:gd name="connsiteY15" fmla="*/ 1032122 h 1171667"/>
                <a:gd name="connsiteX16" fmla="*/ 72917 w 1984464"/>
                <a:gd name="connsiteY16" fmla="*/ 901962 h 1171667"/>
                <a:gd name="connsiteX17" fmla="*/ 68297 w 1984464"/>
                <a:gd name="connsiteY17" fmla="*/ 827009 h 1171667"/>
                <a:gd name="connsiteX18" fmla="*/ 57983 w 1984464"/>
                <a:gd name="connsiteY18" fmla="*/ 681233 h 1171667"/>
                <a:gd name="connsiteX19" fmla="*/ 32084 w 1984464"/>
                <a:gd name="connsiteY19" fmla="*/ 15957 h 1171667"/>
                <a:gd name="connsiteX0" fmla="*/ 32084 w 1984464"/>
                <a:gd name="connsiteY0" fmla="*/ 15957 h 1171667"/>
                <a:gd name="connsiteX1" fmla="*/ 4789 w 1984464"/>
                <a:gd name="connsiteY1" fmla="*/ 2310 h 1171667"/>
                <a:gd name="connsiteX2" fmla="*/ 137524 w 1984464"/>
                <a:gd name="connsiteY2" fmla="*/ 14747 h 1171667"/>
                <a:gd name="connsiteX3" fmla="*/ 329253 w 1984464"/>
                <a:gd name="connsiteY3" fmla="*/ 2310 h 1171667"/>
                <a:gd name="connsiteX4" fmla="*/ 1895994 w 1984464"/>
                <a:gd name="connsiteY4" fmla="*/ 0 h 1171667"/>
                <a:gd name="connsiteX5" fmla="*/ 1981073 w 1984464"/>
                <a:gd name="connsiteY5" fmla="*/ 76052 h 1171667"/>
                <a:gd name="connsiteX6" fmla="*/ 1965224 w 1984464"/>
                <a:gd name="connsiteY6" fmla="*/ 507167 h 1171667"/>
                <a:gd name="connsiteX7" fmla="*/ 1953888 w 1984464"/>
                <a:gd name="connsiteY7" fmla="*/ 1039209 h 1171667"/>
                <a:gd name="connsiteX8" fmla="*/ 1884958 w 1984464"/>
                <a:gd name="connsiteY8" fmla="*/ 1134787 h 1171667"/>
                <a:gd name="connsiteX9" fmla="*/ 1774595 w 1984464"/>
                <a:gd name="connsiteY9" fmla="*/ 1167433 h 1171667"/>
                <a:gd name="connsiteX10" fmla="*/ 1706467 w 1984464"/>
                <a:gd name="connsiteY10" fmla="*/ 1165121 h 1171667"/>
                <a:gd name="connsiteX11" fmla="*/ 741371 w 1984464"/>
                <a:gd name="connsiteY11" fmla="*/ 1167207 h 1171667"/>
                <a:gd name="connsiteX12" fmla="*/ 601323 w 1984464"/>
                <a:gd name="connsiteY12" fmla="*/ 1164858 h 1171667"/>
                <a:gd name="connsiteX13" fmla="*/ 239663 w 1984464"/>
                <a:gd name="connsiteY13" fmla="*/ 1169633 h 1171667"/>
                <a:gd name="connsiteX14" fmla="*/ 130400 w 1984464"/>
                <a:gd name="connsiteY14" fmla="*/ 1126336 h 1171667"/>
                <a:gd name="connsiteX15" fmla="*/ 85128 w 1984464"/>
                <a:gd name="connsiteY15" fmla="*/ 1032122 h 1171667"/>
                <a:gd name="connsiteX16" fmla="*/ 72917 w 1984464"/>
                <a:gd name="connsiteY16" fmla="*/ 901962 h 1171667"/>
                <a:gd name="connsiteX17" fmla="*/ 68297 w 1984464"/>
                <a:gd name="connsiteY17" fmla="*/ 827009 h 1171667"/>
                <a:gd name="connsiteX18" fmla="*/ 57983 w 1984464"/>
                <a:gd name="connsiteY18" fmla="*/ 681233 h 1171667"/>
                <a:gd name="connsiteX19" fmla="*/ 32084 w 1984464"/>
                <a:gd name="connsiteY19" fmla="*/ 15957 h 1171667"/>
                <a:gd name="connsiteX0" fmla="*/ 124 w 1952504"/>
                <a:gd name="connsiteY0" fmla="*/ 55326 h 1211036"/>
                <a:gd name="connsiteX1" fmla="*/ 20596 w 1952504"/>
                <a:gd name="connsiteY1" fmla="*/ 38267 h 1211036"/>
                <a:gd name="connsiteX2" fmla="*/ 105564 w 1952504"/>
                <a:gd name="connsiteY2" fmla="*/ 54116 h 1211036"/>
                <a:gd name="connsiteX3" fmla="*/ 297293 w 1952504"/>
                <a:gd name="connsiteY3" fmla="*/ 41679 h 1211036"/>
                <a:gd name="connsiteX4" fmla="*/ 1864034 w 1952504"/>
                <a:gd name="connsiteY4" fmla="*/ 39369 h 1211036"/>
                <a:gd name="connsiteX5" fmla="*/ 1949113 w 1952504"/>
                <a:gd name="connsiteY5" fmla="*/ 115421 h 1211036"/>
                <a:gd name="connsiteX6" fmla="*/ 1933264 w 1952504"/>
                <a:gd name="connsiteY6" fmla="*/ 546536 h 1211036"/>
                <a:gd name="connsiteX7" fmla="*/ 1921928 w 1952504"/>
                <a:gd name="connsiteY7" fmla="*/ 1078578 h 1211036"/>
                <a:gd name="connsiteX8" fmla="*/ 1852998 w 1952504"/>
                <a:gd name="connsiteY8" fmla="*/ 1174156 h 1211036"/>
                <a:gd name="connsiteX9" fmla="*/ 1742635 w 1952504"/>
                <a:gd name="connsiteY9" fmla="*/ 1206802 h 1211036"/>
                <a:gd name="connsiteX10" fmla="*/ 1674507 w 1952504"/>
                <a:gd name="connsiteY10" fmla="*/ 1204490 h 1211036"/>
                <a:gd name="connsiteX11" fmla="*/ 709411 w 1952504"/>
                <a:gd name="connsiteY11" fmla="*/ 1206576 h 1211036"/>
                <a:gd name="connsiteX12" fmla="*/ 569363 w 1952504"/>
                <a:gd name="connsiteY12" fmla="*/ 1204227 h 1211036"/>
                <a:gd name="connsiteX13" fmla="*/ 207703 w 1952504"/>
                <a:gd name="connsiteY13" fmla="*/ 1209002 h 1211036"/>
                <a:gd name="connsiteX14" fmla="*/ 98440 w 1952504"/>
                <a:gd name="connsiteY14" fmla="*/ 1165705 h 1211036"/>
                <a:gd name="connsiteX15" fmla="*/ 53168 w 1952504"/>
                <a:gd name="connsiteY15" fmla="*/ 1071491 h 1211036"/>
                <a:gd name="connsiteX16" fmla="*/ 40957 w 1952504"/>
                <a:gd name="connsiteY16" fmla="*/ 941331 h 1211036"/>
                <a:gd name="connsiteX17" fmla="*/ 36337 w 1952504"/>
                <a:gd name="connsiteY17" fmla="*/ 866378 h 1211036"/>
                <a:gd name="connsiteX18" fmla="*/ 26023 w 1952504"/>
                <a:gd name="connsiteY18" fmla="*/ 720602 h 1211036"/>
                <a:gd name="connsiteX19" fmla="*/ 124 w 1952504"/>
                <a:gd name="connsiteY19" fmla="*/ 55326 h 1211036"/>
                <a:gd name="connsiteX0" fmla="*/ 124 w 1952504"/>
                <a:gd name="connsiteY0" fmla="*/ 55326 h 1211036"/>
                <a:gd name="connsiteX1" fmla="*/ 20596 w 1952504"/>
                <a:gd name="connsiteY1" fmla="*/ 38267 h 1211036"/>
                <a:gd name="connsiteX2" fmla="*/ 105564 w 1952504"/>
                <a:gd name="connsiteY2" fmla="*/ 54116 h 1211036"/>
                <a:gd name="connsiteX3" fmla="*/ 297293 w 1952504"/>
                <a:gd name="connsiteY3" fmla="*/ 41679 h 1211036"/>
                <a:gd name="connsiteX4" fmla="*/ 1864034 w 1952504"/>
                <a:gd name="connsiteY4" fmla="*/ 39369 h 1211036"/>
                <a:gd name="connsiteX5" fmla="*/ 1949113 w 1952504"/>
                <a:gd name="connsiteY5" fmla="*/ 109445 h 1211036"/>
                <a:gd name="connsiteX6" fmla="*/ 1933264 w 1952504"/>
                <a:gd name="connsiteY6" fmla="*/ 546536 h 1211036"/>
                <a:gd name="connsiteX7" fmla="*/ 1921928 w 1952504"/>
                <a:gd name="connsiteY7" fmla="*/ 1078578 h 1211036"/>
                <a:gd name="connsiteX8" fmla="*/ 1852998 w 1952504"/>
                <a:gd name="connsiteY8" fmla="*/ 1174156 h 1211036"/>
                <a:gd name="connsiteX9" fmla="*/ 1742635 w 1952504"/>
                <a:gd name="connsiteY9" fmla="*/ 1206802 h 1211036"/>
                <a:gd name="connsiteX10" fmla="*/ 1674507 w 1952504"/>
                <a:gd name="connsiteY10" fmla="*/ 1204490 h 1211036"/>
                <a:gd name="connsiteX11" fmla="*/ 709411 w 1952504"/>
                <a:gd name="connsiteY11" fmla="*/ 1206576 h 1211036"/>
                <a:gd name="connsiteX12" fmla="*/ 569363 w 1952504"/>
                <a:gd name="connsiteY12" fmla="*/ 1204227 h 1211036"/>
                <a:gd name="connsiteX13" fmla="*/ 207703 w 1952504"/>
                <a:gd name="connsiteY13" fmla="*/ 1209002 h 1211036"/>
                <a:gd name="connsiteX14" fmla="*/ 98440 w 1952504"/>
                <a:gd name="connsiteY14" fmla="*/ 1165705 h 1211036"/>
                <a:gd name="connsiteX15" fmla="*/ 53168 w 1952504"/>
                <a:gd name="connsiteY15" fmla="*/ 1071491 h 1211036"/>
                <a:gd name="connsiteX16" fmla="*/ 40957 w 1952504"/>
                <a:gd name="connsiteY16" fmla="*/ 941331 h 1211036"/>
                <a:gd name="connsiteX17" fmla="*/ 36337 w 1952504"/>
                <a:gd name="connsiteY17" fmla="*/ 866378 h 1211036"/>
                <a:gd name="connsiteX18" fmla="*/ 26023 w 1952504"/>
                <a:gd name="connsiteY18" fmla="*/ 720602 h 1211036"/>
                <a:gd name="connsiteX19" fmla="*/ 124 w 1952504"/>
                <a:gd name="connsiteY19" fmla="*/ 55326 h 1211036"/>
                <a:gd name="connsiteX0" fmla="*/ 124 w 1955521"/>
                <a:gd name="connsiteY0" fmla="*/ 55326 h 1211036"/>
                <a:gd name="connsiteX1" fmla="*/ 20596 w 1955521"/>
                <a:gd name="connsiteY1" fmla="*/ 38267 h 1211036"/>
                <a:gd name="connsiteX2" fmla="*/ 105564 w 1955521"/>
                <a:gd name="connsiteY2" fmla="*/ 54116 h 1211036"/>
                <a:gd name="connsiteX3" fmla="*/ 297293 w 1955521"/>
                <a:gd name="connsiteY3" fmla="*/ 41679 h 1211036"/>
                <a:gd name="connsiteX4" fmla="*/ 1864034 w 1955521"/>
                <a:gd name="connsiteY4" fmla="*/ 39369 h 1211036"/>
                <a:gd name="connsiteX5" fmla="*/ 1949113 w 1955521"/>
                <a:gd name="connsiteY5" fmla="*/ 109445 h 1211036"/>
                <a:gd name="connsiteX6" fmla="*/ 1945217 w 1955521"/>
                <a:gd name="connsiteY6" fmla="*/ 546536 h 1211036"/>
                <a:gd name="connsiteX7" fmla="*/ 1921928 w 1955521"/>
                <a:gd name="connsiteY7" fmla="*/ 1078578 h 1211036"/>
                <a:gd name="connsiteX8" fmla="*/ 1852998 w 1955521"/>
                <a:gd name="connsiteY8" fmla="*/ 1174156 h 1211036"/>
                <a:gd name="connsiteX9" fmla="*/ 1742635 w 1955521"/>
                <a:gd name="connsiteY9" fmla="*/ 1206802 h 1211036"/>
                <a:gd name="connsiteX10" fmla="*/ 1674507 w 1955521"/>
                <a:gd name="connsiteY10" fmla="*/ 1204490 h 1211036"/>
                <a:gd name="connsiteX11" fmla="*/ 709411 w 1955521"/>
                <a:gd name="connsiteY11" fmla="*/ 1206576 h 1211036"/>
                <a:gd name="connsiteX12" fmla="*/ 569363 w 1955521"/>
                <a:gd name="connsiteY12" fmla="*/ 1204227 h 1211036"/>
                <a:gd name="connsiteX13" fmla="*/ 207703 w 1955521"/>
                <a:gd name="connsiteY13" fmla="*/ 1209002 h 1211036"/>
                <a:gd name="connsiteX14" fmla="*/ 98440 w 1955521"/>
                <a:gd name="connsiteY14" fmla="*/ 1165705 h 1211036"/>
                <a:gd name="connsiteX15" fmla="*/ 53168 w 1955521"/>
                <a:gd name="connsiteY15" fmla="*/ 1071491 h 1211036"/>
                <a:gd name="connsiteX16" fmla="*/ 40957 w 1955521"/>
                <a:gd name="connsiteY16" fmla="*/ 941331 h 1211036"/>
                <a:gd name="connsiteX17" fmla="*/ 36337 w 1955521"/>
                <a:gd name="connsiteY17" fmla="*/ 866378 h 1211036"/>
                <a:gd name="connsiteX18" fmla="*/ 26023 w 1955521"/>
                <a:gd name="connsiteY18" fmla="*/ 720602 h 1211036"/>
                <a:gd name="connsiteX19" fmla="*/ 124 w 1955521"/>
                <a:gd name="connsiteY19" fmla="*/ 55326 h 1211036"/>
                <a:gd name="connsiteX0" fmla="*/ 124 w 1960163"/>
                <a:gd name="connsiteY0" fmla="*/ 55326 h 1211036"/>
                <a:gd name="connsiteX1" fmla="*/ 20596 w 1960163"/>
                <a:gd name="connsiteY1" fmla="*/ 38267 h 1211036"/>
                <a:gd name="connsiteX2" fmla="*/ 105564 w 1960163"/>
                <a:gd name="connsiteY2" fmla="*/ 54116 h 1211036"/>
                <a:gd name="connsiteX3" fmla="*/ 297293 w 1960163"/>
                <a:gd name="connsiteY3" fmla="*/ 41679 h 1211036"/>
                <a:gd name="connsiteX4" fmla="*/ 1864034 w 1960163"/>
                <a:gd name="connsiteY4" fmla="*/ 39369 h 1211036"/>
                <a:gd name="connsiteX5" fmla="*/ 1955089 w 1960163"/>
                <a:gd name="connsiteY5" fmla="*/ 55657 h 1211036"/>
                <a:gd name="connsiteX6" fmla="*/ 1945217 w 1960163"/>
                <a:gd name="connsiteY6" fmla="*/ 546536 h 1211036"/>
                <a:gd name="connsiteX7" fmla="*/ 1921928 w 1960163"/>
                <a:gd name="connsiteY7" fmla="*/ 1078578 h 1211036"/>
                <a:gd name="connsiteX8" fmla="*/ 1852998 w 1960163"/>
                <a:gd name="connsiteY8" fmla="*/ 1174156 h 1211036"/>
                <a:gd name="connsiteX9" fmla="*/ 1742635 w 1960163"/>
                <a:gd name="connsiteY9" fmla="*/ 1206802 h 1211036"/>
                <a:gd name="connsiteX10" fmla="*/ 1674507 w 1960163"/>
                <a:gd name="connsiteY10" fmla="*/ 1204490 h 1211036"/>
                <a:gd name="connsiteX11" fmla="*/ 709411 w 1960163"/>
                <a:gd name="connsiteY11" fmla="*/ 1206576 h 1211036"/>
                <a:gd name="connsiteX12" fmla="*/ 569363 w 1960163"/>
                <a:gd name="connsiteY12" fmla="*/ 1204227 h 1211036"/>
                <a:gd name="connsiteX13" fmla="*/ 207703 w 1960163"/>
                <a:gd name="connsiteY13" fmla="*/ 1209002 h 1211036"/>
                <a:gd name="connsiteX14" fmla="*/ 98440 w 1960163"/>
                <a:gd name="connsiteY14" fmla="*/ 1165705 h 1211036"/>
                <a:gd name="connsiteX15" fmla="*/ 53168 w 1960163"/>
                <a:gd name="connsiteY15" fmla="*/ 1071491 h 1211036"/>
                <a:gd name="connsiteX16" fmla="*/ 40957 w 1960163"/>
                <a:gd name="connsiteY16" fmla="*/ 941331 h 1211036"/>
                <a:gd name="connsiteX17" fmla="*/ 36337 w 1960163"/>
                <a:gd name="connsiteY17" fmla="*/ 866378 h 1211036"/>
                <a:gd name="connsiteX18" fmla="*/ 26023 w 1960163"/>
                <a:gd name="connsiteY18" fmla="*/ 720602 h 1211036"/>
                <a:gd name="connsiteX19" fmla="*/ 124 w 1960163"/>
                <a:gd name="connsiteY19" fmla="*/ 55326 h 1211036"/>
                <a:gd name="connsiteX0" fmla="*/ 124 w 1972256"/>
                <a:gd name="connsiteY0" fmla="*/ 55326 h 1211036"/>
                <a:gd name="connsiteX1" fmla="*/ 20596 w 1972256"/>
                <a:gd name="connsiteY1" fmla="*/ 38267 h 1211036"/>
                <a:gd name="connsiteX2" fmla="*/ 105564 w 1972256"/>
                <a:gd name="connsiteY2" fmla="*/ 54116 h 1211036"/>
                <a:gd name="connsiteX3" fmla="*/ 297293 w 1972256"/>
                <a:gd name="connsiteY3" fmla="*/ 41679 h 1211036"/>
                <a:gd name="connsiteX4" fmla="*/ 1864034 w 1972256"/>
                <a:gd name="connsiteY4" fmla="*/ 39369 h 1211036"/>
                <a:gd name="connsiteX5" fmla="*/ 1955089 w 1972256"/>
                <a:gd name="connsiteY5" fmla="*/ 55657 h 1211036"/>
                <a:gd name="connsiteX6" fmla="*/ 1945217 w 1972256"/>
                <a:gd name="connsiteY6" fmla="*/ 546536 h 1211036"/>
                <a:gd name="connsiteX7" fmla="*/ 1921928 w 1972256"/>
                <a:gd name="connsiteY7" fmla="*/ 1078578 h 1211036"/>
                <a:gd name="connsiteX8" fmla="*/ 1852998 w 1972256"/>
                <a:gd name="connsiteY8" fmla="*/ 1174156 h 1211036"/>
                <a:gd name="connsiteX9" fmla="*/ 1742635 w 1972256"/>
                <a:gd name="connsiteY9" fmla="*/ 1206802 h 1211036"/>
                <a:gd name="connsiteX10" fmla="*/ 1674507 w 1972256"/>
                <a:gd name="connsiteY10" fmla="*/ 1204490 h 1211036"/>
                <a:gd name="connsiteX11" fmla="*/ 709411 w 1972256"/>
                <a:gd name="connsiteY11" fmla="*/ 1206576 h 1211036"/>
                <a:gd name="connsiteX12" fmla="*/ 569363 w 1972256"/>
                <a:gd name="connsiteY12" fmla="*/ 1204227 h 1211036"/>
                <a:gd name="connsiteX13" fmla="*/ 207703 w 1972256"/>
                <a:gd name="connsiteY13" fmla="*/ 1209002 h 1211036"/>
                <a:gd name="connsiteX14" fmla="*/ 98440 w 1972256"/>
                <a:gd name="connsiteY14" fmla="*/ 1165705 h 1211036"/>
                <a:gd name="connsiteX15" fmla="*/ 53168 w 1972256"/>
                <a:gd name="connsiteY15" fmla="*/ 1071491 h 1211036"/>
                <a:gd name="connsiteX16" fmla="*/ 40957 w 1972256"/>
                <a:gd name="connsiteY16" fmla="*/ 941331 h 1211036"/>
                <a:gd name="connsiteX17" fmla="*/ 36337 w 1972256"/>
                <a:gd name="connsiteY17" fmla="*/ 866378 h 1211036"/>
                <a:gd name="connsiteX18" fmla="*/ 26023 w 1972256"/>
                <a:gd name="connsiteY18" fmla="*/ 720602 h 1211036"/>
                <a:gd name="connsiteX19" fmla="*/ 124 w 1972256"/>
                <a:gd name="connsiteY19" fmla="*/ 55326 h 1211036"/>
                <a:gd name="connsiteX0" fmla="*/ 124 w 1955091"/>
                <a:gd name="connsiteY0" fmla="*/ 55326 h 1211036"/>
                <a:gd name="connsiteX1" fmla="*/ 20596 w 1955091"/>
                <a:gd name="connsiteY1" fmla="*/ 38267 h 1211036"/>
                <a:gd name="connsiteX2" fmla="*/ 105564 w 1955091"/>
                <a:gd name="connsiteY2" fmla="*/ 54116 h 1211036"/>
                <a:gd name="connsiteX3" fmla="*/ 297293 w 1955091"/>
                <a:gd name="connsiteY3" fmla="*/ 41679 h 1211036"/>
                <a:gd name="connsiteX4" fmla="*/ 1864034 w 1955091"/>
                <a:gd name="connsiteY4" fmla="*/ 39369 h 1211036"/>
                <a:gd name="connsiteX5" fmla="*/ 1955089 w 1955091"/>
                <a:gd name="connsiteY5" fmla="*/ 55657 h 1211036"/>
                <a:gd name="connsiteX6" fmla="*/ 1945217 w 1955091"/>
                <a:gd name="connsiteY6" fmla="*/ 546536 h 1211036"/>
                <a:gd name="connsiteX7" fmla="*/ 1921928 w 1955091"/>
                <a:gd name="connsiteY7" fmla="*/ 1078578 h 1211036"/>
                <a:gd name="connsiteX8" fmla="*/ 1852998 w 1955091"/>
                <a:gd name="connsiteY8" fmla="*/ 1174156 h 1211036"/>
                <a:gd name="connsiteX9" fmla="*/ 1742635 w 1955091"/>
                <a:gd name="connsiteY9" fmla="*/ 1206802 h 1211036"/>
                <a:gd name="connsiteX10" fmla="*/ 1674507 w 1955091"/>
                <a:gd name="connsiteY10" fmla="*/ 1204490 h 1211036"/>
                <a:gd name="connsiteX11" fmla="*/ 709411 w 1955091"/>
                <a:gd name="connsiteY11" fmla="*/ 1206576 h 1211036"/>
                <a:gd name="connsiteX12" fmla="*/ 569363 w 1955091"/>
                <a:gd name="connsiteY12" fmla="*/ 1204227 h 1211036"/>
                <a:gd name="connsiteX13" fmla="*/ 207703 w 1955091"/>
                <a:gd name="connsiteY13" fmla="*/ 1209002 h 1211036"/>
                <a:gd name="connsiteX14" fmla="*/ 98440 w 1955091"/>
                <a:gd name="connsiteY14" fmla="*/ 1165705 h 1211036"/>
                <a:gd name="connsiteX15" fmla="*/ 53168 w 1955091"/>
                <a:gd name="connsiteY15" fmla="*/ 1071491 h 1211036"/>
                <a:gd name="connsiteX16" fmla="*/ 40957 w 1955091"/>
                <a:gd name="connsiteY16" fmla="*/ 941331 h 1211036"/>
                <a:gd name="connsiteX17" fmla="*/ 36337 w 1955091"/>
                <a:gd name="connsiteY17" fmla="*/ 866378 h 1211036"/>
                <a:gd name="connsiteX18" fmla="*/ 26023 w 1955091"/>
                <a:gd name="connsiteY18" fmla="*/ 720602 h 1211036"/>
                <a:gd name="connsiteX19" fmla="*/ 124 w 1955091"/>
                <a:gd name="connsiteY19" fmla="*/ 55326 h 1211036"/>
                <a:gd name="connsiteX0" fmla="*/ 124 w 1955089"/>
                <a:gd name="connsiteY0" fmla="*/ 55326 h 1211036"/>
                <a:gd name="connsiteX1" fmla="*/ 20596 w 1955089"/>
                <a:gd name="connsiteY1" fmla="*/ 38267 h 1211036"/>
                <a:gd name="connsiteX2" fmla="*/ 105564 w 1955089"/>
                <a:gd name="connsiteY2" fmla="*/ 54116 h 1211036"/>
                <a:gd name="connsiteX3" fmla="*/ 297293 w 1955089"/>
                <a:gd name="connsiteY3" fmla="*/ 41679 h 1211036"/>
                <a:gd name="connsiteX4" fmla="*/ 1490654 w 1955089"/>
                <a:gd name="connsiteY4" fmla="*/ 43179 h 1211036"/>
                <a:gd name="connsiteX5" fmla="*/ 1955089 w 1955089"/>
                <a:gd name="connsiteY5" fmla="*/ 55657 h 1211036"/>
                <a:gd name="connsiteX6" fmla="*/ 1945217 w 1955089"/>
                <a:gd name="connsiteY6" fmla="*/ 546536 h 1211036"/>
                <a:gd name="connsiteX7" fmla="*/ 1921928 w 1955089"/>
                <a:gd name="connsiteY7" fmla="*/ 1078578 h 1211036"/>
                <a:gd name="connsiteX8" fmla="*/ 1852998 w 1955089"/>
                <a:gd name="connsiteY8" fmla="*/ 1174156 h 1211036"/>
                <a:gd name="connsiteX9" fmla="*/ 1742635 w 1955089"/>
                <a:gd name="connsiteY9" fmla="*/ 1206802 h 1211036"/>
                <a:gd name="connsiteX10" fmla="*/ 1674507 w 1955089"/>
                <a:gd name="connsiteY10" fmla="*/ 1204490 h 1211036"/>
                <a:gd name="connsiteX11" fmla="*/ 709411 w 1955089"/>
                <a:gd name="connsiteY11" fmla="*/ 1206576 h 1211036"/>
                <a:gd name="connsiteX12" fmla="*/ 569363 w 1955089"/>
                <a:gd name="connsiteY12" fmla="*/ 1204227 h 1211036"/>
                <a:gd name="connsiteX13" fmla="*/ 207703 w 1955089"/>
                <a:gd name="connsiteY13" fmla="*/ 1209002 h 1211036"/>
                <a:gd name="connsiteX14" fmla="*/ 98440 w 1955089"/>
                <a:gd name="connsiteY14" fmla="*/ 1165705 h 1211036"/>
                <a:gd name="connsiteX15" fmla="*/ 53168 w 1955089"/>
                <a:gd name="connsiteY15" fmla="*/ 1071491 h 1211036"/>
                <a:gd name="connsiteX16" fmla="*/ 40957 w 1955089"/>
                <a:gd name="connsiteY16" fmla="*/ 941331 h 1211036"/>
                <a:gd name="connsiteX17" fmla="*/ 36337 w 1955089"/>
                <a:gd name="connsiteY17" fmla="*/ 866378 h 1211036"/>
                <a:gd name="connsiteX18" fmla="*/ 26023 w 1955089"/>
                <a:gd name="connsiteY18" fmla="*/ 720602 h 1211036"/>
                <a:gd name="connsiteX19" fmla="*/ 124 w 1955089"/>
                <a:gd name="connsiteY19" fmla="*/ 55326 h 1211036"/>
                <a:gd name="connsiteX0" fmla="*/ 124 w 1955089"/>
                <a:gd name="connsiteY0" fmla="*/ 55326 h 1211036"/>
                <a:gd name="connsiteX1" fmla="*/ 20596 w 1955089"/>
                <a:gd name="connsiteY1" fmla="*/ 38267 h 1211036"/>
                <a:gd name="connsiteX2" fmla="*/ 105564 w 1955089"/>
                <a:gd name="connsiteY2" fmla="*/ 54116 h 1211036"/>
                <a:gd name="connsiteX3" fmla="*/ 544943 w 1955089"/>
                <a:gd name="connsiteY3" fmla="*/ 37869 h 1211036"/>
                <a:gd name="connsiteX4" fmla="*/ 1490654 w 1955089"/>
                <a:gd name="connsiteY4" fmla="*/ 43179 h 1211036"/>
                <a:gd name="connsiteX5" fmla="*/ 1955089 w 1955089"/>
                <a:gd name="connsiteY5" fmla="*/ 55657 h 1211036"/>
                <a:gd name="connsiteX6" fmla="*/ 1945217 w 1955089"/>
                <a:gd name="connsiteY6" fmla="*/ 546536 h 1211036"/>
                <a:gd name="connsiteX7" fmla="*/ 1921928 w 1955089"/>
                <a:gd name="connsiteY7" fmla="*/ 1078578 h 1211036"/>
                <a:gd name="connsiteX8" fmla="*/ 1852998 w 1955089"/>
                <a:gd name="connsiteY8" fmla="*/ 1174156 h 1211036"/>
                <a:gd name="connsiteX9" fmla="*/ 1742635 w 1955089"/>
                <a:gd name="connsiteY9" fmla="*/ 1206802 h 1211036"/>
                <a:gd name="connsiteX10" fmla="*/ 1674507 w 1955089"/>
                <a:gd name="connsiteY10" fmla="*/ 1204490 h 1211036"/>
                <a:gd name="connsiteX11" fmla="*/ 709411 w 1955089"/>
                <a:gd name="connsiteY11" fmla="*/ 1206576 h 1211036"/>
                <a:gd name="connsiteX12" fmla="*/ 569363 w 1955089"/>
                <a:gd name="connsiteY12" fmla="*/ 1204227 h 1211036"/>
                <a:gd name="connsiteX13" fmla="*/ 207703 w 1955089"/>
                <a:gd name="connsiteY13" fmla="*/ 1209002 h 1211036"/>
                <a:gd name="connsiteX14" fmla="*/ 98440 w 1955089"/>
                <a:gd name="connsiteY14" fmla="*/ 1165705 h 1211036"/>
                <a:gd name="connsiteX15" fmla="*/ 53168 w 1955089"/>
                <a:gd name="connsiteY15" fmla="*/ 1071491 h 1211036"/>
                <a:gd name="connsiteX16" fmla="*/ 40957 w 1955089"/>
                <a:gd name="connsiteY16" fmla="*/ 941331 h 1211036"/>
                <a:gd name="connsiteX17" fmla="*/ 36337 w 1955089"/>
                <a:gd name="connsiteY17" fmla="*/ 866378 h 1211036"/>
                <a:gd name="connsiteX18" fmla="*/ 26023 w 1955089"/>
                <a:gd name="connsiteY18" fmla="*/ 720602 h 1211036"/>
                <a:gd name="connsiteX19" fmla="*/ 124 w 1955089"/>
                <a:gd name="connsiteY19" fmla="*/ 55326 h 1211036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492990 w 1957425"/>
                <a:gd name="connsiteY4" fmla="*/ 4269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7366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504420 w 1957425"/>
                <a:gd name="connsiteY4" fmla="*/ 2745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7366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504420 w 1957425"/>
                <a:gd name="connsiteY4" fmla="*/ 2745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8128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957425" h="1210548">
                  <a:moveTo>
                    <a:pt x="2460" y="54838"/>
                  </a:moveTo>
                  <a:cubicBezTo>
                    <a:pt x="1556" y="-58884"/>
                    <a:pt x="-9246" y="39886"/>
                    <a:pt x="22932" y="37779"/>
                  </a:cubicBezTo>
                  <a:cubicBezTo>
                    <a:pt x="55110" y="35672"/>
                    <a:pt x="108139" y="42264"/>
                    <a:pt x="195530" y="42198"/>
                  </a:cubicBezTo>
                  <a:cubicBezTo>
                    <a:pt x="282921" y="42132"/>
                    <a:pt x="483064" y="53435"/>
                    <a:pt x="547279" y="37381"/>
                  </a:cubicBezTo>
                  <a:cubicBezTo>
                    <a:pt x="1855024" y="70075"/>
                    <a:pt x="727839" y="57319"/>
                    <a:pt x="1504420" y="27451"/>
                  </a:cubicBezTo>
                  <a:cubicBezTo>
                    <a:pt x="1543749" y="37283"/>
                    <a:pt x="1957861" y="26953"/>
                    <a:pt x="1957425" y="55169"/>
                  </a:cubicBezTo>
                  <a:cubicBezTo>
                    <a:pt x="1956634" y="106386"/>
                    <a:pt x="1953847" y="400918"/>
                    <a:pt x="1947553" y="546048"/>
                  </a:cubicBezTo>
                  <a:cubicBezTo>
                    <a:pt x="1958544" y="772731"/>
                    <a:pt x="1939634" y="972217"/>
                    <a:pt x="1924264" y="1078090"/>
                  </a:cubicBezTo>
                  <a:cubicBezTo>
                    <a:pt x="1908894" y="1183963"/>
                    <a:pt x="1885216" y="1159917"/>
                    <a:pt x="1855334" y="1181288"/>
                  </a:cubicBezTo>
                  <a:cubicBezTo>
                    <a:pt x="1825452" y="1202659"/>
                    <a:pt x="1789216" y="1201398"/>
                    <a:pt x="1744971" y="1206314"/>
                  </a:cubicBezTo>
                  <a:cubicBezTo>
                    <a:pt x="1730223" y="1211230"/>
                    <a:pt x="1835399" y="1207452"/>
                    <a:pt x="1676843" y="1204002"/>
                  </a:cubicBezTo>
                  <a:cubicBezTo>
                    <a:pt x="1355219" y="1197004"/>
                    <a:pt x="1033446" y="1205393"/>
                    <a:pt x="711747" y="1206088"/>
                  </a:cubicBezTo>
                  <a:cubicBezTo>
                    <a:pt x="696999" y="1211004"/>
                    <a:pt x="655317" y="1203335"/>
                    <a:pt x="571699" y="1203739"/>
                  </a:cubicBezTo>
                  <a:cubicBezTo>
                    <a:pt x="488081" y="1204143"/>
                    <a:pt x="288526" y="1214934"/>
                    <a:pt x="210039" y="1208514"/>
                  </a:cubicBezTo>
                  <a:cubicBezTo>
                    <a:pt x="131552" y="1202094"/>
                    <a:pt x="126532" y="1188135"/>
                    <a:pt x="100776" y="1165217"/>
                  </a:cubicBezTo>
                  <a:cubicBezTo>
                    <a:pt x="75020" y="1142299"/>
                    <a:pt x="73120" y="1128237"/>
                    <a:pt x="55504" y="1071003"/>
                  </a:cubicBezTo>
                  <a:cubicBezTo>
                    <a:pt x="39431" y="977212"/>
                    <a:pt x="46098" y="975029"/>
                    <a:pt x="43293" y="940843"/>
                  </a:cubicBezTo>
                  <a:cubicBezTo>
                    <a:pt x="40488" y="906658"/>
                    <a:pt x="43157" y="890553"/>
                    <a:pt x="38673" y="865890"/>
                  </a:cubicBezTo>
                  <a:cubicBezTo>
                    <a:pt x="33324" y="836468"/>
                    <a:pt x="33275" y="749611"/>
                    <a:pt x="28359" y="720114"/>
                  </a:cubicBezTo>
                  <a:cubicBezTo>
                    <a:pt x="8059" y="253203"/>
                    <a:pt x="3364" y="168560"/>
                    <a:pt x="2460" y="54838"/>
                  </a:cubicBez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4460255" y="5185745"/>
            <a:ext cx="649329" cy="621774"/>
            <a:chOff x="857728" y="2904169"/>
            <a:chExt cx="3400425" cy="3895725"/>
          </a:xfrm>
        </p:grpSpPr>
        <p:pic>
          <p:nvPicPr>
            <p:cNvPr id="57" name="Picture 5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7728" y="2904169"/>
              <a:ext cx="3400425" cy="3895725"/>
            </a:xfrm>
            <a:prstGeom prst="rect">
              <a:avLst/>
            </a:prstGeom>
          </p:spPr>
        </p:pic>
        <p:sp>
          <p:nvSpPr>
            <p:cNvPr id="58" name="TextBox 57"/>
            <p:cNvSpPr txBox="1"/>
            <p:nvPr/>
          </p:nvSpPr>
          <p:spPr>
            <a:xfrm>
              <a:off x="1827452" y="3523318"/>
              <a:ext cx="582587" cy="2708434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842888" y="4992357"/>
              <a:ext cx="567151" cy="246221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</p:txBody>
        </p:sp>
        <p:sp>
          <p:nvSpPr>
            <p:cNvPr id="60" name="Freeform 59"/>
            <p:cNvSpPr/>
            <p:nvPr/>
          </p:nvSpPr>
          <p:spPr>
            <a:xfrm>
              <a:off x="1390714" y="3523320"/>
              <a:ext cx="2070568" cy="3084485"/>
            </a:xfrm>
            <a:custGeom>
              <a:avLst/>
              <a:gdLst>
                <a:gd name="connsiteX0" fmla="*/ 0 w 2032900"/>
                <a:gd name="connsiteY0" fmla="*/ 0 h 1224133"/>
                <a:gd name="connsiteX1" fmla="*/ 0 w 2032900"/>
                <a:gd name="connsiteY1" fmla="*/ 0 h 1224133"/>
                <a:gd name="connsiteX2" fmla="*/ 132735 w 2032900"/>
                <a:gd name="connsiteY2" fmla="*/ 29497 h 1224133"/>
                <a:gd name="connsiteX3" fmla="*/ 324464 w 2032900"/>
                <a:gd name="connsiteY3" fmla="*/ 0 h 1224133"/>
                <a:gd name="connsiteX4" fmla="*/ 1887793 w 2032900"/>
                <a:gd name="connsiteY4" fmla="*/ 14749 h 1224133"/>
                <a:gd name="connsiteX5" fmla="*/ 2005781 w 2032900"/>
                <a:gd name="connsiteY5" fmla="*/ 44245 h 1224133"/>
                <a:gd name="connsiteX6" fmla="*/ 1976284 w 2032900"/>
                <a:gd name="connsiteY6" fmla="*/ 501445 h 1224133"/>
                <a:gd name="connsiteX7" fmla="*/ 1976284 w 2032900"/>
                <a:gd name="connsiteY7" fmla="*/ 1061884 h 1224133"/>
                <a:gd name="connsiteX8" fmla="*/ 1902542 w 2032900"/>
                <a:gd name="connsiteY8" fmla="*/ 1150374 h 1224133"/>
                <a:gd name="connsiteX9" fmla="*/ 1769806 w 2032900"/>
                <a:gd name="connsiteY9" fmla="*/ 1165123 h 1224133"/>
                <a:gd name="connsiteX10" fmla="*/ 1725561 w 2032900"/>
                <a:gd name="connsiteY10" fmla="*/ 1179871 h 1224133"/>
                <a:gd name="connsiteX11" fmla="*/ 678426 w 2032900"/>
                <a:gd name="connsiteY11" fmla="*/ 1209368 h 1224133"/>
                <a:gd name="connsiteX12" fmla="*/ 634181 w 2032900"/>
                <a:gd name="connsiteY12" fmla="*/ 1224116 h 1224133"/>
                <a:gd name="connsiteX13" fmla="*/ 221226 w 2032900"/>
                <a:gd name="connsiteY13" fmla="*/ 1194619 h 1224133"/>
                <a:gd name="connsiteX14" fmla="*/ 176981 w 2032900"/>
                <a:gd name="connsiteY14" fmla="*/ 1165123 h 1224133"/>
                <a:gd name="connsiteX15" fmla="*/ 88490 w 2032900"/>
                <a:gd name="connsiteY15" fmla="*/ 1120878 h 1224133"/>
                <a:gd name="connsiteX16" fmla="*/ 44245 w 2032900"/>
                <a:gd name="connsiteY16" fmla="*/ 899652 h 1224133"/>
                <a:gd name="connsiteX17" fmla="*/ 29497 w 2032900"/>
                <a:gd name="connsiteY17" fmla="*/ 825910 h 1224133"/>
                <a:gd name="connsiteX18" fmla="*/ 14748 w 2032900"/>
                <a:gd name="connsiteY18" fmla="*/ 737419 h 1224133"/>
                <a:gd name="connsiteX19" fmla="*/ 0 w 2032900"/>
                <a:gd name="connsiteY19" fmla="*/ 0 h 1224133"/>
                <a:gd name="connsiteX0" fmla="*/ 0 w 2014972"/>
                <a:gd name="connsiteY0" fmla="*/ 0 h 1224133"/>
                <a:gd name="connsiteX1" fmla="*/ 0 w 2014972"/>
                <a:gd name="connsiteY1" fmla="*/ 0 h 1224133"/>
                <a:gd name="connsiteX2" fmla="*/ 132735 w 2014972"/>
                <a:gd name="connsiteY2" fmla="*/ 29497 h 1224133"/>
                <a:gd name="connsiteX3" fmla="*/ 324464 w 2014972"/>
                <a:gd name="connsiteY3" fmla="*/ 0 h 1224133"/>
                <a:gd name="connsiteX4" fmla="*/ 1887793 w 2014972"/>
                <a:gd name="connsiteY4" fmla="*/ 14749 h 1224133"/>
                <a:gd name="connsiteX5" fmla="*/ 1976284 w 2014972"/>
                <a:gd name="connsiteY5" fmla="*/ 73742 h 1224133"/>
                <a:gd name="connsiteX6" fmla="*/ 1976284 w 2014972"/>
                <a:gd name="connsiteY6" fmla="*/ 501445 h 1224133"/>
                <a:gd name="connsiteX7" fmla="*/ 1976284 w 2014972"/>
                <a:gd name="connsiteY7" fmla="*/ 1061884 h 1224133"/>
                <a:gd name="connsiteX8" fmla="*/ 1902542 w 2014972"/>
                <a:gd name="connsiteY8" fmla="*/ 1150374 h 1224133"/>
                <a:gd name="connsiteX9" fmla="*/ 1769806 w 2014972"/>
                <a:gd name="connsiteY9" fmla="*/ 1165123 h 1224133"/>
                <a:gd name="connsiteX10" fmla="*/ 1725561 w 2014972"/>
                <a:gd name="connsiteY10" fmla="*/ 1179871 h 1224133"/>
                <a:gd name="connsiteX11" fmla="*/ 678426 w 2014972"/>
                <a:gd name="connsiteY11" fmla="*/ 1209368 h 1224133"/>
                <a:gd name="connsiteX12" fmla="*/ 634181 w 2014972"/>
                <a:gd name="connsiteY12" fmla="*/ 1224116 h 1224133"/>
                <a:gd name="connsiteX13" fmla="*/ 221226 w 2014972"/>
                <a:gd name="connsiteY13" fmla="*/ 1194619 h 1224133"/>
                <a:gd name="connsiteX14" fmla="*/ 176981 w 2014972"/>
                <a:gd name="connsiteY14" fmla="*/ 1165123 h 1224133"/>
                <a:gd name="connsiteX15" fmla="*/ 88490 w 2014972"/>
                <a:gd name="connsiteY15" fmla="*/ 1120878 h 1224133"/>
                <a:gd name="connsiteX16" fmla="*/ 44245 w 2014972"/>
                <a:gd name="connsiteY16" fmla="*/ 899652 h 1224133"/>
                <a:gd name="connsiteX17" fmla="*/ 29497 w 2014972"/>
                <a:gd name="connsiteY17" fmla="*/ 825910 h 1224133"/>
                <a:gd name="connsiteX18" fmla="*/ 14748 w 2014972"/>
                <a:gd name="connsiteY18" fmla="*/ 737419 h 1224133"/>
                <a:gd name="connsiteX19" fmla="*/ 0 w 2014972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902542 w 1984759"/>
                <a:gd name="connsiteY8" fmla="*/ 1150374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858296 w 1984759"/>
                <a:gd name="connsiteY8" fmla="*/ 11208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117986 w 1984759"/>
                <a:gd name="connsiteY15" fmla="*/ 1091381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117986 w 1984759"/>
                <a:gd name="connsiteY15" fmla="*/ 1091381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76889 w 1984759"/>
                <a:gd name="connsiteY15" fmla="*/ 1081106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76889 w 1984759"/>
                <a:gd name="connsiteY15" fmla="*/ 1081106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53194 w 1984759"/>
                <a:gd name="connsiteY18" fmla="*/ 678923 h 1224133"/>
                <a:gd name="connsiteX19" fmla="*/ 0 w 1984759"/>
                <a:gd name="connsiteY19" fmla="*/ 0 h 1224133"/>
                <a:gd name="connsiteX0" fmla="*/ 0 w 1984759"/>
                <a:gd name="connsiteY0" fmla="*/ 0 h 1210129"/>
                <a:gd name="connsiteX1" fmla="*/ 0 w 1984759"/>
                <a:gd name="connsiteY1" fmla="*/ 0 h 1210129"/>
                <a:gd name="connsiteX2" fmla="*/ 132735 w 1984759"/>
                <a:gd name="connsiteY2" fmla="*/ 29497 h 1210129"/>
                <a:gd name="connsiteX3" fmla="*/ 324464 w 1984759"/>
                <a:gd name="connsiteY3" fmla="*/ 0 h 1210129"/>
                <a:gd name="connsiteX4" fmla="*/ 1887793 w 1984759"/>
                <a:gd name="connsiteY4" fmla="*/ 14749 h 1210129"/>
                <a:gd name="connsiteX5" fmla="*/ 1976284 w 1984759"/>
                <a:gd name="connsiteY5" fmla="*/ 73742 h 1210129"/>
                <a:gd name="connsiteX6" fmla="*/ 1946788 w 1984759"/>
                <a:gd name="connsiteY6" fmla="*/ 501445 h 1210129"/>
                <a:gd name="connsiteX7" fmla="*/ 1932039 w 1984759"/>
                <a:gd name="connsiteY7" fmla="*/ 1047135 h 1210129"/>
                <a:gd name="connsiteX8" fmla="*/ 1880169 w 1984759"/>
                <a:gd name="connsiteY8" fmla="*/ 1132477 h 1210129"/>
                <a:gd name="connsiteX9" fmla="*/ 1769806 w 1984759"/>
                <a:gd name="connsiteY9" fmla="*/ 1165123 h 1210129"/>
                <a:gd name="connsiteX10" fmla="*/ 1725561 w 1984759"/>
                <a:gd name="connsiteY10" fmla="*/ 1179871 h 1210129"/>
                <a:gd name="connsiteX11" fmla="*/ 678426 w 1984759"/>
                <a:gd name="connsiteY11" fmla="*/ 1209368 h 1210129"/>
                <a:gd name="connsiteX12" fmla="*/ 572536 w 1984759"/>
                <a:gd name="connsiteY12" fmla="*/ 1193294 h 1210129"/>
                <a:gd name="connsiteX13" fmla="*/ 221226 w 1984759"/>
                <a:gd name="connsiteY13" fmla="*/ 1194619 h 1210129"/>
                <a:gd name="connsiteX14" fmla="*/ 176981 w 1984759"/>
                <a:gd name="connsiteY14" fmla="*/ 1165123 h 1210129"/>
                <a:gd name="connsiteX15" fmla="*/ 76889 w 1984759"/>
                <a:gd name="connsiteY15" fmla="*/ 1081106 h 1210129"/>
                <a:gd name="connsiteX16" fmla="*/ 44245 w 1984759"/>
                <a:gd name="connsiteY16" fmla="*/ 899652 h 1210129"/>
                <a:gd name="connsiteX17" fmla="*/ 73743 w 1984759"/>
                <a:gd name="connsiteY17" fmla="*/ 855407 h 1210129"/>
                <a:gd name="connsiteX18" fmla="*/ 53194 w 1984759"/>
                <a:gd name="connsiteY18" fmla="*/ 678923 h 1210129"/>
                <a:gd name="connsiteX19" fmla="*/ 0 w 1984759"/>
                <a:gd name="connsiteY19" fmla="*/ 0 h 1210129"/>
                <a:gd name="connsiteX0" fmla="*/ 0 w 1984759"/>
                <a:gd name="connsiteY0" fmla="*/ 0 h 1209609"/>
                <a:gd name="connsiteX1" fmla="*/ 0 w 1984759"/>
                <a:gd name="connsiteY1" fmla="*/ 0 h 1209609"/>
                <a:gd name="connsiteX2" fmla="*/ 132735 w 1984759"/>
                <a:gd name="connsiteY2" fmla="*/ 29497 h 1209609"/>
                <a:gd name="connsiteX3" fmla="*/ 324464 w 1984759"/>
                <a:gd name="connsiteY3" fmla="*/ 0 h 1209609"/>
                <a:gd name="connsiteX4" fmla="*/ 1887793 w 1984759"/>
                <a:gd name="connsiteY4" fmla="*/ 14749 h 1209609"/>
                <a:gd name="connsiteX5" fmla="*/ 1976284 w 1984759"/>
                <a:gd name="connsiteY5" fmla="*/ 73742 h 1209609"/>
                <a:gd name="connsiteX6" fmla="*/ 1946788 w 1984759"/>
                <a:gd name="connsiteY6" fmla="*/ 501445 h 1209609"/>
                <a:gd name="connsiteX7" fmla="*/ 1932039 w 1984759"/>
                <a:gd name="connsiteY7" fmla="*/ 1047135 h 1209609"/>
                <a:gd name="connsiteX8" fmla="*/ 1880169 w 1984759"/>
                <a:gd name="connsiteY8" fmla="*/ 1132477 h 1209609"/>
                <a:gd name="connsiteX9" fmla="*/ 1769806 w 1984759"/>
                <a:gd name="connsiteY9" fmla="*/ 1165123 h 1209609"/>
                <a:gd name="connsiteX10" fmla="*/ 1725561 w 1984759"/>
                <a:gd name="connsiteY10" fmla="*/ 1179871 h 1209609"/>
                <a:gd name="connsiteX11" fmla="*/ 678426 w 1984759"/>
                <a:gd name="connsiteY11" fmla="*/ 1209368 h 1209609"/>
                <a:gd name="connsiteX12" fmla="*/ 603358 w 1984759"/>
                <a:gd name="connsiteY12" fmla="*/ 1141923 h 1209609"/>
                <a:gd name="connsiteX13" fmla="*/ 221226 w 1984759"/>
                <a:gd name="connsiteY13" fmla="*/ 1194619 h 1209609"/>
                <a:gd name="connsiteX14" fmla="*/ 176981 w 1984759"/>
                <a:gd name="connsiteY14" fmla="*/ 1165123 h 1209609"/>
                <a:gd name="connsiteX15" fmla="*/ 76889 w 1984759"/>
                <a:gd name="connsiteY15" fmla="*/ 1081106 h 1209609"/>
                <a:gd name="connsiteX16" fmla="*/ 44245 w 1984759"/>
                <a:gd name="connsiteY16" fmla="*/ 899652 h 1209609"/>
                <a:gd name="connsiteX17" fmla="*/ 73743 w 1984759"/>
                <a:gd name="connsiteY17" fmla="*/ 855407 h 1209609"/>
                <a:gd name="connsiteX18" fmla="*/ 53194 w 1984759"/>
                <a:gd name="connsiteY18" fmla="*/ 678923 h 1209609"/>
                <a:gd name="connsiteX19" fmla="*/ 0 w 1984759"/>
                <a:gd name="connsiteY19" fmla="*/ 0 h 1209609"/>
                <a:gd name="connsiteX0" fmla="*/ 0 w 1984759"/>
                <a:gd name="connsiteY0" fmla="*/ 0 h 1209899"/>
                <a:gd name="connsiteX1" fmla="*/ 0 w 1984759"/>
                <a:gd name="connsiteY1" fmla="*/ 0 h 1209899"/>
                <a:gd name="connsiteX2" fmla="*/ 132735 w 1984759"/>
                <a:gd name="connsiteY2" fmla="*/ 29497 h 1209899"/>
                <a:gd name="connsiteX3" fmla="*/ 324464 w 1984759"/>
                <a:gd name="connsiteY3" fmla="*/ 0 h 1209899"/>
                <a:gd name="connsiteX4" fmla="*/ 1887793 w 1984759"/>
                <a:gd name="connsiteY4" fmla="*/ 14749 h 1209899"/>
                <a:gd name="connsiteX5" fmla="*/ 1976284 w 1984759"/>
                <a:gd name="connsiteY5" fmla="*/ 73742 h 1209899"/>
                <a:gd name="connsiteX6" fmla="*/ 1946788 w 1984759"/>
                <a:gd name="connsiteY6" fmla="*/ 501445 h 1209899"/>
                <a:gd name="connsiteX7" fmla="*/ 1932039 w 1984759"/>
                <a:gd name="connsiteY7" fmla="*/ 1047135 h 1209899"/>
                <a:gd name="connsiteX8" fmla="*/ 1880169 w 1984759"/>
                <a:gd name="connsiteY8" fmla="*/ 1132477 h 1209899"/>
                <a:gd name="connsiteX9" fmla="*/ 1769806 w 1984759"/>
                <a:gd name="connsiteY9" fmla="*/ 1165123 h 1209899"/>
                <a:gd name="connsiteX10" fmla="*/ 1725561 w 1984759"/>
                <a:gd name="connsiteY10" fmla="*/ 1179871 h 1209899"/>
                <a:gd name="connsiteX11" fmla="*/ 678426 w 1984759"/>
                <a:gd name="connsiteY11" fmla="*/ 1209368 h 1209899"/>
                <a:gd name="connsiteX12" fmla="*/ 603358 w 1984759"/>
                <a:gd name="connsiteY12" fmla="*/ 1183020 h 1209899"/>
                <a:gd name="connsiteX13" fmla="*/ 221226 w 1984759"/>
                <a:gd name="connsiteY13" fmla="*/ 1194619 h 1209899"/>
                <a:gd name="connsiteX14" fmla="*/ 176981 w 1984759"/>
                <a:gd name="connsiteY14" fmla="*/ 1165123 h 1209899"/>
                <a:gd name="connsiteX15" fmla="*/ 76889 w 1984759"/>
                <a:gd name="connsiteY15" fmla="*/ 1081106 h 1209899"/>
                <a:gd name="connsiteX16" fmla="*/ 44245 w 1984759"/>
                <a:gd name="connsiteY16" fmla="*/ 899652 h 1209899"/>
                <a:gd name="connsiteX17" fmla="*/ 73743 w 1984759"/>
                <a:gd name="connsiteY17" fmla="*/ 855407 h 1209899"/>
                <a:gd name="connsiteX18" fmla="*/ 53194 w 1984759"/>
                <a:gd name="connsiteY18" fmla="*/ 678923 h 1209899"/>
                <a:gd name="connsiteX19" fmla="*/ 0 w 1984759"/>
                <a:gd name="connsiteY19" fmla="*/ 0 h 1209899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76889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231001 w 1984759"/>
                <a:gd name="connsiteY15" fmla="*/ 1060558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60558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87163 w 1984759"/>
                <a:gd name="connsiteY15" fmla="*/ 1050284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7163 w 1984759"/>
                <a:gd name="connsiteY15" fmla="*/ 1050284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68128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32084 w 1989548"/>
                <a:gd name="connsiteY0" fmla="*/ 14029 h 1197828"/>
                <a:gd name="connsiteX1" fmla="*/ 4789 w 1989548"/>
                <a:gd name="connsiteY1" fmla="*/ 382 h 1197828"/>
                <a:gd name="connsiteX2" fmla="*/ 137524 w 1989548"/>
                <a:gd name="connsiteY2" fmla="*/ 29879 h 1197828"/>
                <a:gd name="connsiteX3" fmla="*/ 329253 w 1989548"/>
                <a:gd name="connsiteY3" fmla="*/ 382 h 1197828"/>
                <a:gd name="connsiteX4" fmla="*/ 1892582 w 1989548"/>
                <a:gd name="connsiteY4" fmla="*/ 15131 h 1197828"/>
                <a:gd name="connsiteX5" fmla="*/ 1981073 w 1989548"/>
                <a:gd name="connsiteY5" fmla="*/ 74124 h 1197828"/>
                <a:gd name="connsiteX6" fmla="*/ 1951577 w 1989548"/>
                <a:gd name="connsiteY6" fmla="*/ 501827 h 1197828"/>
                <a:gd name="connsiteX7" fmla="*/ 1936828 w 1989548"/>
                <a:gd name="connsiteY7" fmla="*/ 1047517 h 1197828"/>
                <a:gd name="connsiteX8" fmla="*/ 1884958 w 1989548"/>
                <a:gd name="connsiteY8" fmla="*/ 1132859 h 1197828"/>
                <a:gd name="connsiteX9" fmla="*/ 1774595 w 1989548"/>
                <a:gd name="connsiteY9" fmla="*/ 1165505 h 1197828"/>
                <a:gd name="connsiteX10" fmla="*/ 1730350 w 1989548"/>
                <a:gd name="connsiteY10" fmla="*/ 1180253 h 1197828"/>
                <a:gd name="connsiteX11" fmla="*/ 724311 w 1989548"/>
                <a:gd name="connsiteY11" fmla="*/ 1178927 h 1197828"/>
                <a:gd name="connsiteX12" fmla="*/ 608147 w 1989548"/>
                <a:gd name="connsiteY12" fmla="*/ 1183402 h 1197828"/>
                <a:gd name="connsiteX13" fmla="*/ 226015 w 1989548"/>
                <a:gd name="connsiteY13" fmla="*/ 1195001 h 1197828"/>
                <a:gd name="connsiteX14" fmla="*/ 130400 w 1989548"/>
                <a:gd name="connsiteY14" fmla="*/ 1124408 h 1197828"/>
                <a:gd name="connsiteX15" fmla="*/ 85128 w 1989548"/>
                <a:gd name="connsiteY15" fmla="*/ 1030194 h 1197828"/>
                <a:gd name="connsiteX16" fmla="*/ 72917 w 1989548"/>
                <a:gd name="connsiteY16" fmla="*/ 900034 h 1197828"/>
                <a:gd name="connsiteX17" fmla="*/ 78532 w 1989548"/>
                <a:gd name="connsiteY17" fmla="*/ 855789 h 1197828"/>
                <a:gd name="connsiteX18" fmla="*/ 57983 w 1989548"/>
                <a:gd name="connsiteY18" fmla="*/ 679305 h 1197828"/>
                <a:gd name="connsiteX19" fmla="*/ 32084 w 1989548"/>
                <a:gd name="connsiteY19" fmla="*/ 14029 h 1197828"/>
                <a:gd name="connsiteX0" fmla="*/ 32084 w 1989548"/>
                <a:gd name="connsiteY0" fmla="*/ 14029 h 1197828"/>
                <a:gd name="connsiteX1" fmla="*/ 4789 w 1989548"/>
                <a:gd name="connsiteY1" fmla="*/ 382 h 1197828"/>
                <a:gd name="connsiteX2" fmla="*/ 137524 w 1989548"/>
                <a:gd name="connsiteY2" fmla="*/ 29879 h 1197828"/>
                <a:gd name="connsiteX3" fmla="*/ 329253 w 1989548"/>
                <a:gd name="connsiteY3" fmla="*/ 382 h 1197828"/>
                <a:gd name="connsiteX4" fmla="*/ 1892582 w 1989548"/>
                <a:gd name="connsiteY4" fmla="*/ 15131 h 1197828"/>
                <a:gd name="connsiteX5" fmla="*/ 1981073 w 1989548"/>
                <a:gd name="connsiteY5" fmla="*/ 74124 h 1197828"/>
                <a:gd name="connsiteX6" fmla="*/ 1951577 w 1989548"/>
                <a:gd name="connsiteY6" fmla="*/ 501827 h 1197828"/>
                <a:gd name="connsiteX7" fmla="*/ 1936828 w 1989548"/>
                <a:gd name="connsiteY7" fmla="*/ 1047517 h 1197828"/>
                <a:gd name="connsiteX8" fmla="*/ 1884958 w 1989548"/>
                <a:gd name="connsiteY8" fmla="*/ 1132859 h 1197828"/>
                <a:gd name="connsiteX9" fmla="*/ 1774595 w 1989548"/>
                <a:gd name="connsiteY9" fmla="*/ 1165505 h 1197828"/>
                <a:gd name="connsiteX10" fmla="*/ 1730350 w 1989548"/>
                <a:gd name="connsiteY10" fmla="*/ 1180253 h 1197828"/>
                <a:gd name="connsiteX11" fmla="*/ 724311 w 1989548"/>
                <a:gd name="connsiteY11" fmla="*/ 1178927 h 1197828"/>
                <a:gd name="connsiteX12" fmla="*/ 608147 w 1989548"/>
                <a:gd name="connsiteY12" fmla="*/ 1183402 h 1197828"/>
                <a:gd name="connsiteX13" fmla="*/ 226015 w 1989548"/>
                <a:gd name="connsiteY13" fmla="*/ 1195001 h 1197828"/>
                <a:gd name="connsiteX14" fmla="*/ 130400 w 1989548"/>
                <a:gd name="connsiteY14" fmla="*/ 1124408 h 1197828"/>
                <a:gd name="connsiteX15" fmla="*/ 85128 w 1989548"/>
                <a:gd name="connsiteY15" fmla="*/ 1030194 h 1197828"/>
                <a:gd name="connsiteX16" fmla="*/ 72917 w 1989548"/>
                <a:gd name="connsiteY16" fmla="*/ 900034 h 1197828"/>
                <a:gd name="connsiteX17" fmla="*/ 68297 w 1989548"/>
                <a:gd name="connsiteY17" fmla="*/ 825081 h 1197828"/>
                <a:gd name="connsiteX18" fmla="*/ 57983 w 1989548"/>
                <a:gd name="connsiteY18" fmla="*/ 679305 h 1197828"/>
                <a:gd name="connsiteX19" fmla="*/ 32084 w 1989548"/>
                <a:gd name="connsiteY19" fmla="*/ 14029 h 1197828"/>
                <a:gd name="connsiteX0" fmla="*/ 32084 w 1989548"/>
                <a:gd name="connsiteY0" fmla="*/ 14029 h 1184192"/>
                <a:gd name="connsiteX1" fmla="*/ 4789 w 1989548"/>
                <a:gd name="connsiteY1" fmla="*/ 382 h 1184192"/>
                <a:gd name="connsiteX2" fmla="*/ 137524 w 1989548"/>
                <a:gd name="connsiteY2" fmla="*/ 29879 h 1184192"/>
                <a:gd name="connsiteX3" fmla="*/ 329253 w 1989548"/>
                <a:gd name="connsiteY3" fmla="*/ 382 h 1184192"/>
                <a:gd name="connsiteX4" fmla="*/ 1892582 w 1989548"/>
                <a:gd name="connsiteY4" fmla="*/ 15131 h 1184192"/>
                <a:gd name="connsiteX5" fmla="*/ 1981073 w 1989548"/>
                <a:gd name="connsiteY5" fmla="*/ 74124 h 1184192"/>
                <a:gd name="connsiteX6" fmla="*/ 1951577 w 1989548"/>
                <a:gd name="connsiteY6" fmla="*/ 501827 h 1184192"/>
                <a:gd name="connsiteX7" fmla="*/ 1936828 w 1989548"/>
                <a:gd name="connsiteY7" fmla="*/ 1047517 h 1184192"/>
                <a:gd name="connsiteX8" fmla="*/ 1884958 w 1989548"/>
                <a:gd name="connsiteY8" fmla="*/ 1132859 h 1184192"/>
                <a:gd name="connsiteX9" fmla="*/ 1774595 w 1989548"/>
                <a:gd name="connsiteY9" fmla="*/ 1165505 h 1184192"/>
                <a:gd name="connsiteX10" fmla="*/ 1730350 w 1989548"/>
                <a:gd name="connsiteY10" fmla="*/ 1180253 h 1184192"/>
                <a:gd name="connsiteX11" fmla="*/ 724311 w 1989548"/>
                <a:gd name="connsiteY11" fmla="*/ 1178927 h 1184192"/>
                <a:gd name="connsiteX12" fmla="*/ 608147 w 1989548"/>
                <a:gd name="connsiteY12" fmla="*/ 1183402 h 1184192"/>
                <a:gd name="connsiteX13" fmla="*/ 239663 w 1989548"/>
                <a:gd name="connsiteY13" fmla="*/ 1167705 h 1184192"/>
                <a:gd name="connsiteX14" fmla="*/ 130400 w 1989548"/>
                <a:gd name="connsiteY14" fmla="*/ 1124408 h 1184192"/>
                <a:gd name="connsiteX15" fmla="*/ 85128 w 1989548"/>
                <a:gd name="connsiteY15" fmla="*/ 1030194 h 1184192"/>
                <a:gd name="connsiteX16" fmla="*/ 72917 w 1989548"/>
                <a:gd name="connsiteY16" fmla="*/ 900034 h 1184192"/>
                <a:gd name="connsiteX17" fmla="*/ 68297 w 1989548"/>
                <a:gd name="connsiteY17" fmla="*/ 825081 h 1184192"/>
                <a:gd name="connsiteX18" fmla="*/ 57983 w 1989548"/>
                <a:gd name="connsiteY18" fmla="*/ 679305 h 1184192"/>
                <a:gd name="connsiteX19" fmla="*/ 32084 w 1989548"/>
                <a:gd name="connsiteY19" fmla="*/ 14029 h 1184192"/>
                <a:gd name="connsiteX0" fmla="*/ 32084 w 1989548"/>
                <a:gd name="connsiteY0" fmla="*/ 14029 h 1180763"/>
                <a:gd name="connsiteX1" fmla="*/ 4789 w 1989548"/>
                <a:gd name="connsiteY1" fmla="*/ 382 h 1180763"/>
                <a:gd name="connsiteX2" fmla="*/ 137524 w 1989548"/>
                <a:gd name="connsiteY2" fmla="*/ 29879 h 1180763"/>
                <a:gd name="connsiteX3" fmla="*/ 329253 w 1989548"/>
                <a:gd name="connsiteY3" fmla="*/ 382 h 1180763"/>
                <a:gd name="connsiteX4" fmla="*/ 1892582 w 1989548"/>
                <a:gd name="connsiteY4" fmla="*/ 15131 h 1180763"/>
                <a:gd name="connsiteX5" fmla="*/ 1981073 w 1989548"/>
                <a:gd name="connsiteY5" fmla="*/ 74124 h 1180763"/>
                <a:gd name="connsiteX6" fmla="*/ 1951577 w 1989548"/>
                <a:gd name="connsiteY6" fmla="*/ 501827 h 1180763"/>
                <a:gd name="connsiteX7" fmla="*/ 1936828 w 1989548"/>
                <a:gd name="connsiteY7" fmla="*/ 1047517 h 1180763"/>
                <a:gd name="connsiteX8" fmla="*/ 1884958 w 1989548"/>
                <a:gd name="connsiteY8" fmla="*/ 1132859 h 1180763"/>
                <a:gd name="connsiteX9" fmla="*/ 1774595 w 1989548"/>
                <a:gd name="connsiteY9" fmla="*/ 1165505 h 1180763"/>
                <a:gd name="connsiteX10" fmla="*/ 1730350 w 1989548"/>
                <a:gd name="connsiteY10" fmla="*/ 1180253 h 1180763"/>
                <a:gd name="connsiteX11" fmla="*/ 724311 w 1989548"/>
                <a:gd name="connsiteY11" fmla="*/ 1178927 h 1180763"/>
                <a:gd name="connsiteX12" fmla="*/ 601323 w 1989548"/>
                <a:gd name="connsiteY12" fmla="*/ 1162930 h 1180763"/>
                <a:gd name="connsiteX13" fmla="*/ 239663 w 1989548"/>
                <a:gd name="connsiteY13" fmla="*/ 1167705 h 1180763"/>
                <a:gd name="connsiteX14" fmla="*/ 130400 w 1989548"/>
                <a:gd name="connsiteY14" fmla="*/ 1124408 h 1180763"/>
                <a:gd name="connsiteX15" fmla="*/ 85128 w 1989548"/>
                <a:gd name="connsiteY15" fmla="*/ 1030194 h 1180763"/>
                <a:gd name="connsiteX16" fmla="*/ 72917 w 1989548"/>
                <a:gd name="connsiteY16" fmla="*/ 900034 h 1180763"/>
                <a:gd name="connsiteX17" fmla="*/ 68297 w 1989548"/>
                <a:gd name="connsiteY17" fmla="*/ 825081 h 1180763"/>
                <a:gd name="connsiteX18" fmla="*/ 57983 w 1989548"/>
                <a:gd name="connsiteY18" fmla="*/ 679305 h 1180763"/>
                <a:gd name="connsiteX19" fmla="*/ 32084 w 1989548"/>
                <a:gd name="connsiteY19" fmla="*/ 14029 h 1180763"/>
                <a:gd name="connsiteX0" fmla="*/ 32084 w 1989548"/>
                <a:gd name="connsiteY0" fmla="*/ 14029 h 1180253"/>
                <a:gd name="connsiteX1" fmla="*/ 4789 w 1989548"/>
                <a:gd name="connsiteY1" fmla="*/ 382 h 1180253"/>
                <a:gd name="connsiteX2" fmla="*/ 137524 w 1989548"/>
                <a:gd name="connsiteY2" fmla="*/ 29879 h 1180253"/>
                <a:gd name="connsiteX3" fmla="*/ 329253 w 1989548"/>
                <a:gd name="connsiteY3" fmla="*/ 382 h 1180253"/>
                <a:gd name="connsiteX4" fmla="*/ 1892582 w 1989548"/>
                <a:gd name="connsiteY4" fmla="*/ 15131 h 1180253"/>
                <a:gd name="connsiteX5" fmla="*/ 1981073 w 1989548"/>
                <a:gd name="connsiteY5" fmla="*/ 74124 h 1180253"/>
                <a:gd name="connsiteX6" fmla="*/ 1951577 w 1989548"/>
                <a:gd name="connsiteY6" fmla="*/ 501827 h 1180253"/>
                <a:gd name="connsiteX7" fmla="*/ 1936828 w 1989548"/>
                <a:gd name="connsiteY7" fmla="*/ 1047517 h 1180253"/>
                <a:gd name="connsiteX8" fmla="*/ 1884958 w 1989548"/>
                <a:gd name="connsiteY8" fmla="*/ 1132859 h 1180253"/>
                <a:gd name="connsiteX9" fmla="*/ 1774595 w 1989548"/>
                <a:gd name="connsiteY9" fmla="*/ 1165505 h 1180253"/>
                <a:gd name="connsiteX10" fmla="*/ 1730350 w 1989548"/>
                <a:gd name="connsiteY10" fmla="*/ 1180253 h 1180253"/>
                <a:gd name="connsiteX11" fmla="*/ 741371 w 1989548"/>
                <a:gd name="connsiteY11" fmla="*/ 1165279 h 1180253"/>
                <a:gd name="connsiteX12" fmla="*/ 601323 w 1989548"/>
                <a:gd name="connsiteY12" fmla="*/ 1162930 h 1180253"/>
                <a:gd name="connsiteX13" fmla="*/ 239663 w 1989548"/>
                <a:gd name="connsiteY13" fmla="*/ 1167705 h 1180253"/>
                <a:gd name="connsiteX14" fmla="*/ 130400 w 1989548"/>
                <a:gd name="connsiteY14" fmla="*/ 1124408 h 1180253"/>
                <a:gd name="connsiteX15" fmla="*/ 85128 w 1989548"/>
                <a:gd name="connsiteY15" fmla="*/ 1030194 h 1180253"/>
                <a:gd name="connsiteX16" fmla="*/ 72917 w 1989548"/>
                <a:gd name="connsiteY16" fmla="*/ 900034 h 1180253"/>
                <a:gd name="connsiteX17" fmla="*/ 68297 w 1989548"/>
                <a:gd name="connsiteY17" fmla="*/ 825081 h 1180253"/>
                <a:gd name="connsiteX18" fmla="*/ 57983 w 1989548"/>
                <a:gd name="connsiteY18" fmla="*/ 679305 h 1180253"/>
                <a:gd name="connsiteX19" fmla="*/ 32084 w 1989548"/>
                <a:gd name="connsiteY19" fmla="*/ 14029 h 1180253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36828 w 1989548"/>
                <a:gd name="connsiteY7" fmla="*/ 1047517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36828 w 1989548"/>
                <a:gd name="connsiteY7" fmla="*/ 1047517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53888 w 1989548"/>
                <a:gd name="connsiteY7" fmla="*/ 1037281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96750"/>
                <a:gd name="connsiteY0" fmla="*/ 14029 h 1169739"/>
                <a:gd name="connsiteX1" fmla="*/ 4789 w 1996750"/>
                <a:gd name="connsiteY1" fmla="*/ 382 h 1169739"/>
                <a:gd name="connsiteX2" fmla="*/ 137524 w 1996750"/>
                <a:gd name="connsiteY2" fmla="*/ 29879 h 1169739"/>
                <a:gd name="connsiteX3" fmla="*/ 329253 w 1996750"/>
                <a:gd name="connsiteY3" fmla="*/ 382 h 1169739"/>
                <a:gd name="connsiteX4" fmla="*/ 1892582 w 1996750"/>
                <a:gd name="connsiteY4" fmla="*/ 15131 h 1169739"/>
                <a:gd name="connsiteX5" fmla="*/ 1981073 w 1996750"/>
                <a:gd name="connsiteY5" fmla="*/ 74124 h 1169739"/>
                <a:gd name="connsiteX6" fmla="*/ 1965224 w 1996750"/>
                <a:gd name="connsiteY6" fmla="*/ 505239 h 1169739"/>
                <a:gd name="connsiteX7" fmla="*/ 1953888 w 1996750"/>
                <a:gd name="connsiteY7" fmla="*/ 1037281 h 1169739"/>
                <a:gd name="connsiteX8" fmla="*/ 1884958 w 1996750"/>
                <a:gd name="connsiteY8" fmla="*/ 1132859 h 1169739"/>
                <a:gd name="connsiteX9" fmla="*/ 1774595 w 1996750"/>
                <a:gd name="connsiteY9" fmla="*/ 1165505 h 1169739"/>
                <a:gd name="connsiteX10" fmla="*/ 1706467 w 1996750"/>
                <a:gd name="connsiteY10" fmla="*/ 1163193 h 1169739"/>
                <a:gd name="connsiteX11" fmla="*/ 741371 w 1996750"/>
                <a:gd name="connsiteY11" fmla="*/ 1165279 h 1169739"/>
                <a:gd name="connsiteX12" fmla="*/ 601323 w 1996750"/>
                <a:gd name="connsiteY12" fmla="*/ 1162930 h 1169739"/>
                <a:gd name="connsiteX13" fmla="*/ 239663 w 1996750"/>
                <a:gd name="connsiteY13" fmla="*/ 1167705 h 1169739"/>
                <a:gd name="connsiteX14" fmla="*/ 130400 w 1996750"/>
                <a:gd name="connsiteY14" fmla="*/ 1124408 h 1169739"/>
                <a:gd name="connsiteX15" fmla="*/ 85128 w 1996750"/>
                <a:gd name="connsiteY15" fmla="*/ 1030194 h 1169739"/>
                <a:gd name="connsiteX16" fmla="*/ 72917 w 1996750"/>
                <a:gd name="connsiteY16" fmla="*/ 900034 h 1169739"/>
                <a:gd name="connsiteX17" fmla="*/ 68297 w 1996750"/>
                <a:gd name="connsiteY17" fmla="*/ 825081 h 1169739"/>
                <a:gd name="connsiteX18" fmla="*/ 57983 w 1996750"/>
                <a:gd name="connsiteY18" fmla="*/ 679305 h 1169739"/>
                <a:gd name="connsiteX19" fmla="*/ 32084 w 1996750"/>
                <a:gd name="connsiteY19" fmla="*/ 14029 h 1169739"/>
                <a:gd name="connsiteX0" fmla="*/ 32084 w 1984688"/>
                <a:gd name="connsiteY0" fmla="*/ 14029 h 1169739"/>
                <a:gd name="connsiteX1" fmla="*/ 4789 w 1984688"/>
                <a:gd name="connsiteY1" fmla="*/ 382 h 1169739"/>
                <a:gd name="connsiteX2" fmla="*/ 137524 w 1984688"/>
                <a:gd name="connsiteY2" fmla="*/ 29879 h 1169739"/>
                <a:gd name="connsiteX3" fmla="*/ 329253 w 1984688"/>
                <a:gd name="connsiteY3" fmla="*/ 382 h 1169739"/>
                <a:gd name="connsiteX4" fmla="*/ 1892582 w 1984688"/>
                <a:gd name="connsiteY4" fmla="*/ 15131 h 1169739"/>
                <a:gd name="connsiteX5" fmla="*/ 1981073 w 1984688"/>
                <a:gd name="connsiteY5" fmla="*/ 74124 h 1169739"/>
                <a:gd name="connsiteX6" fmla="*/ 1965224 w 1984688"/>
                <a:gd name="connsiteY6" fmla="*/ 505239 h 1169739"/>
                <a:gd name="connsiteX7" fmla="*/ 1953888 w 1984688"/>
                <a:gd name="connsiteY7" fmla="*/ 1037281 h 1169739"/>
                <a:gd name="connsiteX8" fmla="*/ 1884958 w 1984688"/>
                <a:gd name="connsiteY8" fmla="*/ 1132859 h 1169739"/>
                <a:gd name="connsiteX9" fmla="*/ 1774595 w 1984688"/>
                <a:gd name="connsiteY9" fmla="*/ 1165505 h 1169739"/>
                <a:gd name="connsiteX10" fmla="*/ 1706467 w 1984688"/>
                <a:gd name="connsiteY10" fmla="*/ 1163193 h 1169739"/>
                <a:gd name="connsiteX11" fmla="*/ 741371 w 1984688"/>
                <a:gd name="connsiteY11" fmla="*/ 1165279 h 1169739"/>
                <a:gd name="connsiteX12" fmla="*/ 601323 w 1984688"/>
                <a:gd name="connsiteY12" fmla="*/ 1162930 h 1169739"/>
                <a:gd name="connsiteX13" fmla="*/ 239663 w 1984688"/>
                <a:gd name="connsiteY13" fmla="*/ 1167705 h 1169739"/>
                <a:gd name="connsiteX14" fmla="*/ 130400 w 1984688"/>
                <a:gd name="connsiteY14" fmla="*/ 1124408 h 1169739"/>
                <a:gd name="connsiteX15" fmla="*/ 85128 w 1984688"/>
                <a:gd name="connsiteY15" fmla="*/ 1030194 h 1169739"/>
                <a:gd name="connsiteX16" fmla="*/ 72917 w 1984688"/>
                <a:gd name="connsiteY16" fmla="*/ 900034 h 1169739"/>
                <a:gd name="connsiteX17" fmla="*/ 68297 w 1984688"/>
                <a:gd name="connsiteY17" fmla="*/ 825081 h 1169739"/>
                <a:gd name="connsiteX18" fmla="*/ 57983 w 1984688"/>
                <a:gd name="connsiteY18" fmla="*/ 679305 h 1169739"/>
                <a:gd name="connsiteX19" fmla="*/ 32084 w 1984688"/>
                <a:gd name="connsiteY19" fmla="*/ 14029 h 1169739"/>
                <a:gd name="connsiteX0" fmla="*/ 32084 w 1984688"/>
                <a:gd name="connsiteY0" fmla="*/ 14029 h 1169739"/>
                <a:gd name="connsiteX1" fmla="*/ 4789 w 1984688"/>
                <a:gd name="connsiteY1" fmla="*/ 382 h 1169739"/>
                <a:gd name="connsiteX2" fmla="*/ 137524 w 1984688"/>
                <a:gd name="connsiteY2" fmla="*/ 29879 h 1169739"/>
                <a:gd name="connsiteX3" fmla="*/ 329253 w 1984688"/>
                <a:gd name="connsiteY3" fmla="*/ 382 h 1169739"/>
                <a:gd name="connsiteX4" fmla="*/ 1892582 w 1984688"/>
                <a:gd name="connsiteY4" fmla="*/ 15131 h 1169739"/>
                <a:gd name="connsiteX5" fmla="*/ 1981073 w 1984688"/>
                <a:gd name="connsiteY5" fmla="*/ 74124 h 1169739"/>
                <a:gd name="connsiteX6" fmla="*/ 1965224 w 1984688"/>
                <a:gd name="connsiteY6" fmla="*/ 505239 h 1169739"/>
                <a:gd name="connsiteX7" fmla="*/ 1953888 w 1984688"/>
                <a:gd name="connsiteY7" fmla="*/ 1037281 h 1169739"/>
                <a:gd name="connsiteX8" fmla="*/ 1884958 w 1984688"/>
                <a:gd name="connsiteY8" fmla="*/ 1132859 h 1169739"/>
                <a:gd name="connsiteX9" fmla="*/ 1774595 w 1984688"/>
                <a:gd name="connsiteY9" fmla="*/ 1165505 h 1169739"/>
                <a:gd name="connsiteX10" fmla="*/ 1706467 w 1984688"/>
                <a:gd name="connsiteY10" fmla="*/ 1163193 h 1169739"/>
                <a:gd name="connsiteX11" fmla="*/ 741371 w 1984688"/>
                <a:gd name="connsiteY11" fmla="*/ 1165279 h 1169739"/>
                <a:gd name="connsiteX12" fmla="*/ 601323 w 1984688"/>
                <a:gd name="connsiteY12" fmla="*/ 1162930 h 1169739"/>
                <a:gd name="connsiteX13" fmla="*/ 239663 w 1984688"/>
                <a:gd name="connsiteY13" fmla="*/ 1167705 h 1169739"/>
                <a:gd name="connsiteX14" fmla="*/ 130400 w 1984688"/>
                <a:gd name="connsiteY14" fmla="*/ 1124408 h 1169739"/>
                <a:gd name="connsiteX15" fmla="*/ 85128 w 1984688"/>
                <a:gd name="connsiteY15" fmla="*/ 1030194 h 1169739"/>
                <a:gd name="connsiteX16" fmla="*/ 72917 w 1984688"/>
                <a:gd name="connsiteY16" fmla="*/ 900034 h 1169739"/>
                <a:gd name="connsiteX17" fmla="*/ 68297 w 1984688"/>
                <a:gd name="connsiteY17" fmla="*/ 825081 h 1169739"/>
                <a:gd name="connsiteX18" fmla="*/ 57983 w 1984688"/>
                <a:gd name="connsiteY18" fmla="*/ 679305 h 1169739"/>
                <a:gd name="connsiteX19" fmla="*/ 32084 w 1984688"/>
                <a:gd name="connsiteY19" fmla="*/ 14029 h 1169739"/>
                <a:gd name="connsiteX0" fmla="*/ 32084 w 1984464"/>
                <a:gd name="connsiteY0" fmla="*/ 15957 h 1171667"/>
                <a:gd name="connsiteX1" fmla="*/ 4789 w 1984464"/>
                <a:gd name="connsiteY1" fmla="*/ 2310 h 1171667"/>
                <a:gd name="connsiteX2" fmla="*/ 137524 w 1984464"/>
                <a:gd name="connsiteY2" fmla="*/ 31807 h 1171667"/>
                <a:gd name="connsiteX3" fmla="*/ 329253 w 1984464"/>
                <a:gd name="connsiteY3" fmla="*/ 2310 h 1171667"/>
                <a:gd name="connsiteX4" fmla="*/ 1895994 w 1984464"/>
                <a:gd name="connsiteY4" fmla="*/ 0 h 1171667"/>
                <a:gd name="connsiteX5" fmla="*/ 1981073 w 1984464"/>
                <a:gd name="connsiteY5" fmla="*/ 76052 h 1171667"/>
                <a:gd name="connsiteX6" fmla="*/ 1965224 w 1984464"/>
                <a:gd name="connsiteY6" fmla="*/ 507167 h 1171667"/>
                <a:gd name="connsiteX7" fmla="*/ 1953888 w 1984464"/>
                <a:gd name="connsiteY7" fmla="*/ 1039209 h 1171667"/>
                <a:gd name="connsiteX8" fmla="*/ 1884958 w 1984464"/>
                <a:gd name="connsiteY8" fmla="*/ 1134787 h 1171667"/>
                <a:gd name="connsiteX9" fmla="*/ 1774595 w 1984464"/>
                <a:gd name="connsiteY9" fmla="*/ 1167433 h 1171667"/>
                <a:gd name="connsiteX10" fmla="*/ 1706467 w 1984464"/>
                <a:gd name="connsiteY10" fmla="*/ 1165121 h 1171667"/>
                <a:gd name="connsiteX11" fmla="*/ 741371 w 1984464"/>
                <a:gd name="connsiteY11" fmla="*/ 1167207 h 1171667"/>
                <a:gd name="connsiteX12" fmla="*/ 601323 w 1984464"/>
                <a:gd name="connsiteY12" fmla="*/ 1164858 h 1171667"/>
                <a:gd name="connsiteX13" fmla="*/ 239663 w 1984464"/>
                <a:gd name="connsiteY13" fmla="*/ 1169633 h 1171667"/>
                <a:gd name="connsiteX14" fmla="*/ 130400 w 1984464"/>
                <a:gd name="connsiteY14" fmla="*/ 1126336 h 1171667"/>
                <a:gd name="connsiteX15" fmla="*/ 85128 w 1984464"/>
                <a:gd name="connsiteY15" fmla="*/ 1032122 h 1171667"/>
                <a:gd name="connsiteX16" fmla="*/ 72917 w 1984464"/>
                <a:gd name="connsiteY16" fmla="*/ 901962 h 1171667"/>
                <a:gd name="connsiteX17" fmla="*/ 68297 w 1984464"/>
                <a:gd name="connsiteY17" fmla="*/ 827009 h 1171667"/>
                <a:gd name="connsiteX18" fmla="*/ 57983 w 1984464"/>
                <a:gd name="connsiteY18" fmla="*/ 681233 h 1171667"/>
                <a:gd name="connsiteX19" fmla="*/ 32084 w 1984464"/>
                <a:gd name="connsiteY19" fmla="*/ 15957 h 1171667"/>
                <a:gd name="connsiteX0" fmla="*/ 32084 w 1984464"/>
                <a:gd name="connsiteY0" fmla="*/ 15957 h 1171667"/>
                <a:gd name="connsiteX1" fmla="*/ 4789 w 1984464"/>
                <a:gd name="connsiteY1" fmla="*/ 2310 h 1171667"/>
                <a:gd name="connsiteX2" fmla="*/ 137524 w 1984464"/>
                <a:gd name="connsiteY2" fmla="*/ 14747 h 1171667"/>
                <a:gd name="connsiteX3" fmla="*/ 329253 w 1984464"/>
                <a:gd name="connsiteY3" fmla="*/ 2310 h 1171667"/>
                <a:gd name="connsiteX4" fmla="*/ 1895994 w 1984464"/>
                <a:gd name="connsiteY4" fmla="*/ 0 h 1171667"/>
                <a:gd name="connsiteX5" fmla="*/ 1981073 w 1984464"/>
                <a:gd name="connsiteY5" fmla="*/ 76052 h 1171667"/>
                <a:gd name="connsiteX6" fmla="*/ 1965224 w 1984464"/>
                <a:gd name="connsiteY6" fmla="*/ 507167 h 1171667"/>
                <a:gd name="connsiteX7" fmla="*/ 1953888 w 1984464"/>
                <a:gd name="connsiteY7" fmla="*/ 1039209 h 1171667"/>
                <a:gd name="connsiteX8" fmla="*/ 1884958 w 1984464"/>
                <a:gd name="connsiteY8" fmla="*/ 1134787 h 1171667"/>
                <a:gd name="connsiteX9" fmla="*/ 1774595 w 1984464"/>
                <a:gd name="connsiteY9" fmla="*/ 1167433 h 1171667"/>
                <a:gd name="connsiteX10" fmla="*/ 1706467 w 1984464"/>
                <a:gd name="connsiteY10" fmla="*/ 1165121 h 1171667"/>
                <a:gd name="connsiteX11" fmla="*/ 741371 w 1984464"/>
                <a:gd name="connsiteY11" fmla="*/ 1167207 h 1171667"/>
                <a:gd name="connsiteX12" fmla="*/ 601323 w 1984464"/>
                <a:gd name="connsiteY12" fmla="*/ 1164858 h 1171667"/>
                <a:gd name="connsiteX13" fmla="*/ 239663 w 1984464"/>
                <a:gd name="connsiteY13" fmla="*/ 1169633 h 1171667"/>
                <a:gd name="connsiteX14" fmla="*/ 130400 w 1984464"/>
                <a:gd name="connsiteY14" fmla="*/ 1126336 h 1171667"/>
                <a:gd name="connsiteX15" fmla="*/ 85128 w 1984464"/>
                <a:gd name="connsiteY15" fmla="*/ 1032122 h 1171667"/>
                <a:gd name="connsiteX16" fmla="*/ 72917 w 1984464"/>
                <a:gd name="connsiteY16" fmla="*/ 901962 h 1171667"/>
                <a:gd name="connsiteX17" fmla="*/ 68297 w 1984464"/>
                <a:gd name="connsiteY17" fmla="*/ 827009 h 1171667"/>
                <a:gd name="connsiteX18" fmla="*/ 57983 w 1984464"/>
                <a:gd name="connsiteY18" fmla="*/ 681233 h 1171667"/>
                <a:gd name="connsiteX19" fmla="*/ 32084 w 1984464"/>
                <a:gd name="connsiteY19" fmla="*/ 15957 h 1171667"/>
                <a:gd name="connsiteX0" fmla="*/ 124 w 1952504"/>
                <a:gd name="connsiteY0" fmla="*/ 55326 h 1211036"/>
                <a:gd name="connsiteX1" fmla="*/ 20596 w 1952504"/>
                <a:gd name="connsiteY1" fmla="*/ 38267 h 1211036"/>
                <a:gd name="connsiteX2" fmla="*/ 105564 w 1952504"/>
                <a:gd name="connsiteY2" fmla="*/ 54116 h 1211036"/>
                <a:gd name="connsiteX3" fmla="*/ 297293 w 1952504"/>
                <a:gd name="connsiteY3" fmla="*/ 41679 h 1211036"/>
                <a:gd name="connsiteX4" fmla="*/ 1864034 w 1952504"/>
                <a:gd name="connsiteY4" fmla="*/ 39369 h 1211036"/>
                <a:gd name="connsiteX5" fmla="*/ 1949113 w 1952504"/>
                <a:gd name="connsiteY5" fmla="*/ 115421 h 1211036"/>
                <a:gd name="connsiteX6" fmla="*/ 1933264 w 1952504"/>
                <a:gd name="connsiteY6" fmla="*/ 546536 h 1211036"/>
                <a:gd name="connsiteX7" fmla="*/ 1921928 w 1952504"/>
                <a:gd name="connsiteY7" fmla="*/ 1078578 h 1211036"/>
                <a:gd name="connsiteX8" fmla="*/ 1852998 w 1952504"/>
                <a:gd name="connsiteY8" fmla="*/ 1174156 h 1211036"/>
                <a:gd name="connsiteX9" fmla="*/ 1742635 w 1952504"/>
                <a:gd name="connsiteY9" fmla="*/ 1206802 h 1211036"/>
                <a:gd name="connsiteX10" fmla="*/ 1674507 w 1952504"/>
                <a:gd name="connsiteY10" fmla="*/ 1204490 h 1211036"/>
                <a:gd name="connsiteX11" fmla="*/ 709411 w 1952504"/>
                <a:gd name="connsiteY11" fmla="*/ 1206576 h 1211036"/>
                <a:gd name="connsiteX12" fmla="*/ 569363 w 1952504"/>
                <a:gd name="connsiteY12" fmla="*/ 1204227 h 1211036"/>
                <a:gd name="connsiteX13" fmla="*/ 207703 w 1952504"/>
                <a:gd name="connsiteY13" fmla="*/ 1209002 h 1211036"/>
                <a:gd name="connsiteX14" fmla="*/ 98440 w 1952504"/>
                <a:gd name="connsiteY14" fmla="*/ 1165705 h 1211036"/>
                <a:gd name="connsiteX15" fmla="*/ 53168 w 1952504"/>
                <a:gd name="connsiteY15" fmla="*/ 1071491 h 1211036"/>
                <a:gd name="connsiteX16" fmla="*/ 40957 w 1952504"/>
                <a:gd name="connsiteY16" fmla="*/ 941331 h 1211036"/>
                <a:gd name="connsiteX17" fmla="*/ 36337 w 1952504"/>
                <a:gd name="connsiteY17" fmla="*/ 866378 h 1211036"/>
                <a:gd name="connsiteX18" fmla="*/ 26023 w 1952504"/>
                <a:gd name="connsiteY18" fmla="*/ 720602 h 1211036"/>
                <a:gd name="connsiteX19" fmla="*/ 124 w 1952504"/>
                <a:gd name="connsiteY19" fmla="*/ 55326 h 1211036"/>
                <a:gd name="connsiteX0" fmla="*/ 124 w 1952504"/>
                <a:gd name="connsiteY0" fmla="*/ 55326 h 1211036"/>
                <a:gd name="connsiteX1" fmla="*/ 20596 w 1952504"/>
                <a:gd name="connsiteY1" fmla="*/ 38267 h 1211036"/>
                <a:gd name="connsiteX2" fmla="*/ 105564 w 1952504"/>
                <a:gd name="connsiteY2" fmla="*/ 54116 h 1211036"/>
                <a:gd name="connsiteX3" fmla="*/ 297293 w 1952504"/>
                <a:gd name="connsiteY3" fmla="*/ 41679 h 1211036"/>
                <a:gd name="connsiteX4" fmla="*/ 1864034 w 1952504"/>
                <a:gd name="connsiteY4" fmla="*/ 39369 h 1211036"/>
                <a:gd name="connsiteX5" fmla="*/ 1949113 w 1952504"/>
                <a:gd name="connsiteY5" fmla="*/ 109445 h 1211036"/>
                <a:gd name="connsiteX6" fmla="*/ 1933264 w 1952504"/>
                <a:gd name="connsiteY6" fmla="*/ 546536 h 1211036"/>
                <a:gd name="connsiteX7" fmla="*/ 1921928 w 1952504"/>
                <a:gd name="connsiteY7" fmla="*/ 1078578 h 1211036"/>
                <a:gd name="connsiteX8" fmla="*/ 1852998 w 1952504"/>
                <a:gd name="connsiteY8" fmla="*/ 1174156 h 1211036"/>
                <a:gd name="connsiteX9" fmla="*/ 1742635 w 1952504"/>
                <a:gd name="connsiteY9" fmla="*/ 1206802 h 1211036"/>
                <a:gd name="connsiteX10" fmla="*/ 1674507 w 1952504"/>
                <a:gd name="connsiteY10" fmla="*/ 1204490 h 1211036"/>
                <a:gd name="connsiteX11" fmla="*/ 709411 w 1952504"/>
                <a:gd name="connsiteY11" fmla="*/ 1206576 h 1211036"/>
                <a:gd name="connsiteX12" fmla="*/ 569363 w 1952504"/>
                <a:gd name="connsiteY12" fmla="*/ 1204227 h 1211036"/>
                <a:gd name="connsiteX13" fmla="*/ 207703 w 1952504"/>
                <a:gd name="connsiteY13" fmla="*/ 1209002 h 1211036"/>
                <a:gd name="connsiteX14" fmla="*/ 98440 w 1952504"/>
                <a:gd name="connsiteY14" fmla="*/ 1165705 h 1211036"/>
                <a:gd name="connsiteX15" fmla="*/ 53168 w 1952504"/>
                <a:gd name="connsiteY15" fmla="*/ 1071491 h 1211036"/>
                <a:gd name="connsiteX16" fmla="*/ 40957 w 1952504"/>
                <a:gd name="connsiteY16" fmla="*/ 941331 h 1211036"/>
                <a:gd name="connsiteX17" fmla="*/ 36337 w 1952504"/>
                <a:gd name="connsiteY17" fmla="*/ 866378 h 1211036"/>
                <a:gd name="connsiteX18" fmla="*/ 26023 w 1952504"/>
                <a:gd name="connsiteY18" fmla="*/ 720602 h 1211036"/>
                <a:gd name="connsiteX19" fmla="*/ 124 w 1952504"/>
                <a:gd name="connsiteY19" fmla="*/ 55326 h 1211036"/>
                <a:gd name="connsiteX0" fmla="*/ 124 w 1955521"/>
                <a:gd name="connsiteY0" fmla="*/ 55326 h 1211036"/>
                <a:gd name="connsiteX1" fmla="*/ 20596 w 1955521"/>
                <a:gd name="connsiteY1" fmla="*/ 38267 h 1211036"/>
                <a:gd name="connsiteX2" fmla="*/ 105564 w 1955521"/>
                <a:gd name="connsiteY2" fmla="*/ 54116 h 1211036"/>
                <a:gd name="connsiteX3" fmla="*/ 297293 w 1955521"/>
                <a:gd name="connsiteY3" fmla="*/ 41679 h 1211036"/>
                <a:gd name="connsiteX4" fmla="*/ 1864034 w 1955521"/>
                <a:gd name="connsiteY4" fmla="*/ 39369 h 1211036"/>
                <a:gd name="connsiteX5" fmla="*/ 1949113 w 1955521"/>
                <a:gd name="connsiteY5" fmla="*/ 109445 h 1211036"/>
                <a:gd name="connsiteX6" fmla="*/ 1945217 w 1955521"/>
                <a:gd name="connsiteY6" fmla="*/ 546536 h 1211036"/>
                <a:gd name="connsiteX7" fmla="*/ 1921928 w 1955521"/>
                <a:gd name="connsiteY7" fmla="*/ 1078578 h 1211036"/>
                <a:gd name="connsiteX8" fmla="*/ 1852998 w 1955521"/>
                <a:gd name="connsiteY8" fmla="*/ 1174156 h 1211036"/>
                <a:gd name="connsiteX9" fmla="*/ 1742635 w 1955521"/>
                <a:gd name="connsiteY9" fmla="*/ 1206802 h 1211036"/>
                <a:gd name="connsiteX10" fmla="*/ 1674507 w 1955521"/>
                <a:gd name="connsiteY10" fmla="*/ 1204490 h 1211036"/>
                <a:gd name="connsiteX11" fmla="*/ 709411 w 1955521"/>
                <a:gd name="connsiteY11" fmla="*/ 1206576 h 1211036"/>
                <a:gd name="connsiteX12" fmla="*/ 569363 w 1955521"/>
                <a:gd name="connsiteY12" fmla="*/ 1204227 h 1211036"/>
                <a:gd name="connsiteX13" fmla="*/ 207703 w 1955521"/>
                <a:gd name="connsiteY13" fmla="*/ 1209002 h 1211036"/>
                <a:gd name="connsiteX14" fmla="*/ 98440 w 1955521"/>
                <a:gd name="connsiteY14" fmla="*/ 1165705 h 1211036"/>
                <a:gd name="connsiteX15" fmla="*/ 53168 w 1955521"/>
                <a:gd name="connsiteY15" fmla="*/ 1071491 h 1211036"/>
                <a:gd name="connsiteX16" fmla="*/ 40957 w 1955521"/>
                <a:gd name="connsiteY16" fmla="*/ 941331 h 1211036"/>
                <a:gd name="connsiteX17" fmla="*/ 36337 w 1955521"/>
                <a:gd name="connsiteY17" fmla="*/ 866378 h 1211036"/>
                <a:gd name="connsiteX18" fmla="*/ 26023 w 1955521"/>
                <a:gd name="connsiteY18" fmla="*/ 720602 h 1211036"/>
                <a:gd name="connsiteX19" fmla="*/ 124 w 1955521"/>
                <a:gd name="connsiteY19" fmla="*/ 55326 h 1211036"/>
                <a:gd name="connsiteX0" fmla="*/ 124 w 1960163"/>
                <a:gd name="connsiteY0" fmla="*/ 55326 h 1211036"/>
                <a:gd name="connsiteX1" fmla="*/ 20596 w 1960163"/>
                <a:gd name="connsiteY1" fmla="*/ 38267 h 1211036"/>
                <a:gd name="connsiteX2" fmla="*/ 105564 w 1960163"/>
                <a:gd name="connsiteY2" fmla="*/ 54116 h 1211036"/>
                <a:gd name="connsiteX3" fmla="*/ 297293 w 1960163"/>
                <a:gd name="connsiteY3" fmla="*/ 41679 h 1211036"/>
                <a:gd name="connsiteX4" fmla="*/ 1864034 w 1960163"/>
                <a:gd name="connsiteY4" fmla="*/ 39369 h 1211036"/>
                <a:gd name="connsiteX5" fmla="*/ 1955089 w 1960163"/>
                <a:gd name="connsiteY5" fmla="*/ 55657 h 1211036"/>
                <a:gd name="connsiteX6" fmla="*/ 1945217 w 1960163"/>
                <a:gd name="connsiteY6" fmla="*/ 546536 h 1211036"/>
                <a:gd name="connsiteX7" fmla="*/ 1921928 w 1960163"/>
                <a:gd name="connsiteY7" fmla="*/ 1078578 h 1211036"/>
                <a:gd name="connsiteX8" fmla="*/ 1852998 w 1960163"/>
                <a:gd name="connsiteY8" fmla="*/ 1174156 h 1211036"/>
                <a:gd name="connsiteX9" fmla="*/ 1742635 w 1960163"/>
                <a:gd name="connsiteY9" fmla="*/ 1206802 h 1211036"/>
                <a:gd name="connsiteX10" fmla="*/ 1674507 w 1960163"/>
                <a:gd name="connsiteY10" fmla="*/ 1204490 h 1211036"/>
                <a:gd name="connsiteX11" fmla="*/ 709411 w 1960163"/>
                <a:gd name="connsiteY11" fmla="*/ 1206576 h 1211036"/>
                <a:gd name="connsiteX12" fmla="*/ 569363 w 1960163"/>
                <a:gd name="connsiteY12" fmla="*/ 1204227 h 1211036"/>
                <a:gd name="connsiteX13" fmla="*/ 207703 w 1960163"/>
                <a:gd name="connsiteY13" fmla="*/ 1209002 h 1211036"/>
                <a:gd name="connsiteX14" fmla="*/ 98440 w 1960163"/>
                <a:gd name="connsiteY14" fmla="*/ 1165705 h 1211036"/>
                <a:gd name="connsiteX15" fmla="*/ 53168 w 1960163"/>
                <a:gd name="connsiteY15" fmla="*/ 1071491 h 1211036"/>
                <a:gd name="connsiteX16" fmla="*/ 40957 w 1960163"/>
                <a:gd name="connsiteY16" fmla="*/ 941331 h 1211036"/>
                <a:gd name="connsiteX17" fmla="*/ 36337 w 1960163"/>
                <a:gd name="connsiteY17" fmla="*/ 866378 h 1211036"/>
                <a:gd name="connsiteX18" fmla="*/ 26023 w 1960163"/>
                <a:gd name="connsiteY18" fmla="*/ 720602 h 1211036"/>
                <a:gd name="connsiteX19" fmla="*/ 124 w 1960163"/>
                <a:gd name="connsiteY19" fmla="*/ 55326 h 1211036"/>
                <a:gd name="connsiteX0" fmla="*/ 124 w 1972256"/>
                <a:gd name="connsiteY0" fmla="*/ 55326 h 1211036"/>
                <a:gd name="connsiteX1" fmla="*/ 20596 w 1972256"/>
                <a:gd name="connsiteY1" fmla="*/ 38267 h 1211036"/>
                <a:gd name="connsiteX2" fmla="*/ 105564 w 1972256"/>
                <a:gd name="connsiteY2" fmla="*/ 54116 h 1211036"/>
                <a:gd name="connsiteX3" fmla="*/ 297293 w 1972256"/>
                <a:gd name="connsiteY3" fmla="*/ 41679 h 1211036"/>
                <a:gd name="connsiteX4" fmla="*/ 1864034 w 1972256"/>
                <a:gd name="connsiteY4" fmla="*/ 39369 h 1211036"/>
                <a:gd name="connsiteX5" fmla="*/ 1955089 w 1972256"/>
                <a:gd name="connsiteY5" fmla="*/ 55657 h 1211036"/>
                <a:gd name="connsiteX6" fmla="*/ 1945217 w 1972256"/>
                <a:gd name="connsiteY6" fmla="*/ 546536 h 1211036"/>
                <a:gd name="connsiteX7" fmla="*/ 1921928 w 1972256"/>
                <a:gd name="connsiteY7" fmla="*/ 1078578 h 1211036"/>
                <a:gd name="connsiteX8" fmla="*/ 1852998 w 1972256"/>
                <a:gd name="connsiteY8" fmla="*/ 1174156 h 1211036"/>
                <a:gd name="connsiteX9" fmla="*/ 1742635 w 1972256"/>
                <a:gd name="connsiteY9" fmla="*/ 1206802 h 1211036"/>
                <a:gd name="connsiteX10" fmla="*/ 1674507 w 1972256"/>
                <a:gd name="connsiteY10" fmla="*/ 1204490 h 1211036"/>
                <a:gd name="connsiteX11" fmla="*/ 709411 w 1972256"/>
                <a:gd name="connsiteY11" fmla="*/ 1206576 h 1211036"/>
                <a:gd name="connsiteX12" fmla="*/ 569363 w 1972256"/>
                <a:gd name="connsiteY12" fmla="*/ 1204227 h 1211036"/>
                <a:gd name="connsiteX13" fmla="*/ 207703 w 1972256"/>
                <a:gd name="connsiteY13" fmla="*/ 1209002 h 1211036"/>
                <a:gd name="connsiteX14" fmla="*/ 98440 w 1972256"/>
                <a:gd name="connsiteY14" fmla="*/ 1165705 h 1211036"/>
                <a:gd name="connsiteX15" fmla="*/ 53168 w 1972256"/>
                <a:gd name="connsiteY15" fmla="*/ 1071491 h 1211036"/>
                <a:gd name="connsiteX16" fmla="*/ 40957 w 1972256"/>
                <a:gd name="connsiteY16" fmla="*/ 941331 h 1211036"/>
                <a:gd name="connsiteX17" fmla="*/ 36337 w 1972256"/>
                <a:gd name="connsiteY17" fmla="*/ 866378 h 1211036"/>
                <a:gd name="connsiteX18" fmla="*/ 26023 w 1972256"/>
                <a:gd name="connsiteY18" fmla="*/ 720602 h 1211036"/>
                <a:gd name="connsiteX19" fmla="*/ 124 w 1972256"/>
                <a:gd name="connsiteY19" fmla="*/ 55326 h 1211036"/>
                <a:gd name="connsiteX0" fmla="*/ 124 w 1955091"/>
                <a:gd name="connsiteY0" fmla="*/ 55326 h 1211036"/>
                <a:gd name="connsiteX1" fmla="*/ 20596 w 1955091"/>
                <a:gd name="connsiteY1" fmla="*/ 38267 h 1211036"/>
                <a:gd name="connsiteX2" fmla="*/ 105564 w 1955091"/>
                <a:gd name="connsiteY2" fmla="*/ 54116 h 1211036"/>
                <a:gd name="connsiteX3" fmla="*/ 297293 w 1955091"/>
                <a:gd name="connsiteY3" fmla="*/ 41679 h 1211036"/>
                <a:gd name="connsiteX4" fmla="*/ 1864034 w 1955091"/>
                <a:gd name="connsiteY4" fmla="*/ 39369 h 1211036"/>
                <a:gd name="connsiteX5" fmla="*/ 1955089 w 1955091"/>
                <a:gd name="connsiteY5" fmla="*/ 55657 h 1211036"/>
                <a:gd name="connsiteX6" fmla="*/ 1945217 w 1955091"/>
                <a:gd name="connsiteY6" fmla="*/ 546536 h 1211036"/>
                <a:gd name="connsiteX7" fmla="*/ 1921928 w 1955091"/>
                <a:gd name="connsiteY7" fmla="*/ 1078578 h 1211036"/>
                <a:gd name="connsiteX8" fmla="*/ 1852998 w 1955091"/>
                <a:gd name="connsiteY8" fmla="*/ 1174156 h 1211036"/>
                <a:gd name="connsiteX9" fmla="*/ 1742635 w 1955091"/>
                <a:gd name="connsiteY9" fmla="*/ 1206802 h 1211036"/>
                <a:gd name="connsiteX10" fmla="*/ 1674507 w 1955091"/>
                <a:gd name="connsiteY10" fmla="*/ 1204490 h 1211036"/>
                <a:gd name="connsiteX11" fmla="*/ 709411 w 1955091"/>
                <a:gd name="connsiteY11" fmla="*/ 1206576 h 1211036"/>
                <a:gd name="connsiteX12" fmla="*/ 569363 w 1955091"/>
                <a:gd name="connsiteY12" fmla="*/ 1204227 h 1211036"/>
                <a:gd name="connsiteX13" fmla="*/ 207703 w 1955091"/>
                <a:gd name="connsiteY13" fmla="*/ 1209002 h 1211036"/>
                <a:gd name="connsiteX14" fmla="*/ 98440 w 1955091"/>
                <a:gd name="connsiteY14" fmla="*/ 1165705 h 1211036"/>
                <a:gd name="connsiteX15" fmla="*/ 53168 w 1955091"/>
                <a:gd name="connsiteY15" fmla="*/ 1071491 h 1211036"/>
                <a:gd name="connsiteX16" fmla="*/ 40957 w 1955091"/>
                <a:gd name="connsiteY16" fmla="*/ 941331 h 1211036"/>
                <a:gd name="connsiteX17" fmla="*/ 36337 w 1955091"/>
                <a:gd name="connsiteY17" fmla="*/ 866378 h 1211036"/>
                <a:gd name="connsiteX18" fmla="*/ 26023 w 1955091"/>
                <a:gd name="connsiteY18" fmla="*/ 720602 h 1211036"/>
                <a:gd name="connsiteX19" fmla="*/ 124 w 1955091"/>
                <a:gd name="connsiteY19" fmla="*/ 55326 h 1211036"/>
                <a:gd name="connsiteX0" fmla="*/ 124 w 1955089"/>
                <a:gd name="connsiteY0" fmla="*/ 55326 h 1211036"/>
                <a:gd name="connsiteX1" fmla="*/ 20596 w 1955089"/>
                <a:gd name="connsiteY1" fmla="*/ 38267 h 1211036"/>
                <a:gd name="connsiteX2" fmla="*/ 105564 w 1955089"/>
                <a:gd name="connsiteY2" fmla="*/ 54116 h 1211036"/>
                <a:gd name="connsiteX3" fmla="*/ 297293 w 1955089"/>
                <a:gd name="connsiteY3" fmla="*/ 41679 h 1211036"/>
                <a:gd name="connsiteX4" fmla="*/ 1490654 w 1955089"/>
                <a:gd name="connsiteY4" fmla="*/ 43179 h 1211036"/>
                <a:gd name="connsiteX5" fmla="*/ 1955089 w 1955089"/>
                <a:gd name="connsiteY5" fmla="*/ 55657 h 1211036"/>
                <a:gd name="connsiteX6" fmla="*/ 1945217 w 1955089"/>
                <a:gd name="connsiteY6" fmla="*/ 546536 h 1211036"/>
                <a:gd name="connsiteX7" fmla="*/ 1921928 w 1955089"/>
                <a:gd name="connsiteY7" fmla="*/ 1078578 h 1211036"/>
                <a:gd name="connsiteX8" fmla="*/ 1852998 w 1955089"/>
                <a:gd name="connsiteY8" fmla="*/ 1174156 h 1211036"/>
                <a:gd name="connsiteX9" fmla="*/ 1742635 w 1955089"/>
                <a:gd name="connsiteY9" fmla="*/ 1206802 h 1211036"/>
                <a:gd name="connsiteX10" fmla="*/ 1674507 w 1955089"/>
                <a:gd name="connsiteY10" fmla="*/ 1204490 h 1211036"/>
                <a:gd name="connsiteX11" fmla="*/ 709411 w 1955089"/>
                <a:gd name="connsiteY11" fmla="*/ 1206576 h 1211036"/>
                <a:gd name="connsiteX12" fmla="*/ 569363 w 1955089"/>
                <a:gd name="connsiteY12" fmla="*/ 1204227 h 1211036"/>
                <a:gd name="connsiteX13" fmla="*/ 207703 w 1955089"/>
                <a:gd name="connsiteY13" fmla="*/ 1209002 h 1211036"/>
                <a:gd name="connsiteX14" fmla="*/ 98440 w 1955089"/>
                <a:gd name="connsiteY14" fmla="*/ 1165705 h 1211036"/>
                <a:gd name="connsiteX15" fmla="*/ 53168 w 1955089"/>
                <a:gd name="connsiteY15" fmla="*/ 1071491 h 1211036"/>
                <a:gd name="connsiteX16" fmla="*/ 40957 w 1955089"/>
                <a:gd name="connsiteY16" fmla="*/ 941331 h 1211036"/>
                <a:gd name="connsiteX17" fmla="*/ 36337 w 1955089"/>
                <a:gd name="connsiteY17" fmla="*/ 866378 h 1211036"/>
                <a:gd name="connsiteX18" fmla="*/ 26023 w 1955089"/>
                <a:gd name="connsiteY18" fmla="*/ 720602 h 1211036"/>
                <a:gd name="connsiteX19" fmla="*/ 124 w 1955089"/>
                <a:gd name="connsiteY19" fmla="*/ 55326 h 1211036"/>
                <a:gd name="connsiteX0" fmla="*/ 124 w 1955089"/>
                <a:gd name="connsiteY0" fmla="*/ 55326 h 1211036"/>
                <a:gd name="connsiteX1" fmla="*/ 20596 w 1955089"/>
                <a:gd name="connsiteY1" fmla="*/ 38267 h 1211036"/>
                <a:gd name="connsiteX2" fmla="*/ 105564 w 1955089"/>
                <a:gd name="connsiteY2" fmla="*/ 54116 h 1211036"/>
                <a:gd name="connsiteX3" fmla="*/ 544943 w 1955089"/>
                <a:gd name="connsiteY3" fmla="*/ 37869 h 1211036"/>
                <a:gd name="connsiteX4" fmla="*/ 1490654 w 1955089"/>
                <a:gd name="connsiteY4" fmla="*/ 43179 h 1211036"/>
                <a:gd name="connsiteX5" fmla="*/ 1955089 w 1955089"/>
                <a:gd name="connsiteY5" fmla="*/ 55657 h 1211036"/>
                <a:gd name="connsiteX6" fmla="*/ 1945217 w 1955089"/>
                <a:gd name="connsiteY6" fmla="*/ 546536 h 1211036"/>
                <a:gd name="connsiteX7" fmla="*/ 1921928 w 1955089"/>
                <a:gd name="connsiteY7" fmla="*/ 1078578 h 1211036"/>
                <a:gd name="connsiteX8" fmla="*/ 1852998 w 1955089"/>
                <a:gd name="connsiteY8" fmla="*/ 1174156 h 1211036"/>
                <a:gd name="connsiteX9" fmla="*/ 1742635 w 1955089"/>
                <a:gd name="connsiteY9" fmla="*/ 1206802 h 1211036"/>
                <a:gd name="connsiteX10" fmla="*/ 1674507 w 1955089"/>
                <a:gd name="connsiteY10" fmla="*/ 1204490 h 1211036"/>
                <a:gd name="connsiteX11" fmla="*/ 709411 w 1955089"/>
                <a:gd name="connsiteY11" fmla="*/ 1206576 h 1211036"/>
                <a:gd name="connsiteX12" fmla="*/ 569363 w 1955089"/>
                <a:gd name="connsiteY12" fmla="*/ 1204227 h 1211036"/>
                <a:gd name="connsiteX13" fmla="*/ 207703 w 1955089"/>
                <a:gd name="connsiteY13" fmla="*/ 1209002 h 1211036"/>
                <a:gd name="connsiteX14" fmla="*/ 98440 w 1955089"/>
                <a:gd name="connsiteY14" fmla="*/ 1165705 h 1211036"/>
                <a:gd name="connsiteX15" fmla="*/ 53168 w 1955089"/>
                <a:gd name="connsiteY15" fmla="*/ 1071491 h 1211036"/>
                <a:gd name="connsiteX16" fmla="*/ 40957 w 1955089"/>
                <a:gd name="connsiteY16" fmla="*/ 941331 h 1211036"/>
                <a:gd name="connsiteX17" fmla="*/ 36337 w 1955089"/>
                <a:gd name="connsiteY17" fmla="*/ 866378 h 1211036"/>
                <a:gd name="connsiteX18" fmla="*/ 26023 w 1955089"/>
                <a:gd name="connsiteY18" fmla="*/ 720602 h 1211036"/>
                <a:gd name="connsiteX19" fmla="*/ 124 w 1955089"/>
                <a:gd name="connsiteY19" fmla="*/ 55326 h 1211036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492990 w 1957425"/>
                <a:gd name="connsiteY4" fmla="*/ 4269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7366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504420 w 1957425"/>
                <a:gd name="connsiteY4" fmla="*/ 2745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7366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504420 w 1957425"/>
                <a:gd name="connsiteY4" fmla="*/ 2745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8128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957425" h="1210548">
                  <a:moveTo>
                    <a:pt x="2460" y="54838"/>
                  </a:moveTo>
                  <a:cubicBezTo>
                    <a:pt x="1556" y="-58884"/>
                    <a:pt x="-9246" y="39886"/>
                    <a:pt x="22932" y="37779"/>
                  </a:cubicBezTo>
                  <a:cubicBezTo>
                    <a:pt x="55110" y="35672"/>
                    <a:pt x="108139" y="42264"/>
                    <a:pt x="195530" y="42198"/>
                  </a:cubicBezTo>
                  <a:cubicBezTo>
                    <a:pt x="282921" y="42132"/>
                    <a:pt x="483064" y="53435"/>
                    <a:pt x="547279" y="37381"/>
                  </a:cubicBezTo>
                  <a:cubicBezTo>
                    <a:pt x="1855024" y="70075"/>
                    <a:pt x="727839" y="57319"/>
                    <a:pt x="1504420" y="27451"/>
                  </a:cubicBezTo>
                  <a:cubicBezTo>
                    <a:pt x="1543749" y="37283"/>
                    <a:pt x="1957861" y="26953"/>
                    <a:pt x="1957425" y="55169"/>
                  </a:cubicBezTo>
                  <a:cubicBezTo>
                    <a:pt x="1956634" y="106386"/>
                    <a:pt x="1953847" y="400918"/>
                    <a:pt x="1947553" y="546048"/>
                  </a:cubicBezTo>
                  <a:cubicBezTo>
                    <a:pt x="1958544" y="772731"/>
                    <a:pt x="1939634" y="972217"/>
                    <a:pt x="1924264" y="1078090"/>
                  </a:cubicBezTo>
                  <a:cubicBezTo>
                    <a:pt x="1908894" y="1183963"/>
                    <a:pt x="1885216" y="1159917"/>
                    <a:pt x="1855334" y="1181288"/>
                  </a:cubicBezTo>
                  <a:cubicBezTo>
                    <a:pt x="1825452" y="1202659"/>
                    <a:pt x="1789216" y="1201398"/>
                    <a:pt x="1744971" y="1206314"/>
                  </a:cubicBezTo>
                  <a:cubicBezTo>
                    <a:pt x="1730223" y="1211230"/>
                    <a:pt x="1835399" y="1207452"/>
                    <a:pt x="1676843" y="1204002"/>
                  </a:cubicBezTo>
                  <a:cubicBezTo>
                    <a:pt x="1355219" y="1197004"/>
                    <a:pt x="1033446" y="1205393"/>
                    <a:pt x="711747" y="1206088"/>
                  </a:cubicBezTo>
                  <a:cubicBezTo>
                    <a:pt x="696999" y="1211004"/>
                    <a:pt x="655317" y="1203335"/>
                    <a:pt x="571699" y="1203739"/>
                  </a:cubicBezTo>
                  <a:cubicBezTo>
                    <a:pt x="488081" y="1204143"/>
                    <a:pt x="288526" y="1214934"/>
                    <a:pt x="210039" y="1208514"/>
                  </a:cubicBezTo>
                  <a:cubicBezTo>
                    <a:pt x="131552" y="1202094"/>
                    <a:pt x="126532" y="1188135"/>
                    <a:pt x="100776" y="1165217"/>
                  </a:cubicBezTo>
                  <a:cubicBezTo>
                    <a:pt x="75020" y="1142299"/>
                    <a:pt x="73120" y="1128237"/>
                    <a:pt x="55504" y="1071003"/>
                  </a:cubicBezTo>
                  <a:cubicBezTo>
                    <a:pt x="39431" y="977212"/>
                    <a:pt x="46098" y="975029"/>
                    <a:pt x="43293" y="940843"/>
                  </a:cubicBezTo>
                  <a:cubicBezTo>
                    <a:pt x="40488" y="906658"/>
                    <a:pt x="43157" y="890553"/>
                    <a:pt x="38673" y="865890"/>
                  </a:cubicBezTo>
                  <a:cubicBezTo>
                    <a:pt x="33324" y="836468"/>
                    <a:pt x="33275" y="749611"/>
                    <a:pt x="28359" y="720114"/>
                  </a:cubicBezTo>
                  <a:cubicBezTo>
                    <a:pt x="8059" y="253203"/>
                    <a:pt x="3364" y="168560"/>
                    <a:pt x="2460" y="54838"/>
                  </a:cubicBez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5199533" y="5189329"/>
            <a:ext cx="649329" cy="621774"/>
            <a:chOff x="857728" y="2904169"/>
            <a:chExt cx="3400425" cy="3895725"/>
          </a:xfrm>
        </p:grpSpPr>
        <p:pic>
          <p:nvPicPr>
            <p:cNvPr id="62" name="Picture 6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7728" y="2904169"/>
              <a:ext cx="3400425" cy="3895725"/>
            </a:xfrm>
            <a:prstGeom prst="rect">
              <a:avLst/>
            </a:prstGeom>
          </p:spPr>
        </p:pic>
        <p:sp>
          <p:nvSpPr>
            <p:cNvPr id="63" name="TextBox 62"/>
            <p:cNvSpPr txBox="1"/>
            <p:nvPr/>
          </p:nvSpPr>
          <p:spPr>
            <a:xfrm>
              <a:off x="1827452" y="3523318"/>
              <a:ext cx="582587" cy="2708434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1842888" y="4992357"/>
              <a:ext cx="567151" cy="246221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</p:txBody>
        </p:sp>
        <p:sp>
          <p:nvSpPr>
            <p:cNvPr id="65" name="Freeform 64"/>
            <p:cNvSpPr/>
            <p:nvPr/>
          </p:nvSpPr>
          <p:spPr>
            <a:xfrm>
              <a:off x="1390714" y="3523320"/>
              <a:ext cx="2070568" cy="3084485"/>
            </a:xfrm>
            <a:custGeom>
              <a:avLst/>
              <a:gdLst>
                <a:gd name="connsiteX0" fmla="*/ 0 w 2032900"/>
                <a:gd name="connsiteY0" fmla="*/ 0 h 1224133"/>
                <a:gd name="connsiteX1" fmla="*/ 0 w 2032900"/>
                <a:gd name="connsiteY1" fmla="*/ 0 h 1224133"/>
                <a:gd name="connsiteX2" fmla="*/ 132735 w 2032900"/>
                <a:gd name="connsiteY2" fmla="*/ 29497 h 1224133"/>
                <a:gd name="connsiteX3" fmla="*/ 324464 w 2032900"/>
                <a:gd name="connsiteY3" fmla="*/ 0 h 1224133"/>
                <a:gd name="connsiteX4" fmla="*/ 1887793 w 2032900"/>
                <a:gd name="connsiteY4" fmla="*/ 14749 h 1224133"/>
                <a:gd name="connsiteX5" fmla="*/ 2005781 w 2032900"/>
                <a:gd name="connsiteY5" fmla="*/ 44245 h 1224133"/>
                <a:gd name="connsiteX6" fmla="*/ 1976284 w 2032900"/>
                <a:gd name="connsiteY6" fmla="*/ 501445 h 1224133"/>
                <a:gd name="connsiteX7" fmla="*/ 1976284 w 2032900"/>
                <a:gd name="connsiteY7" fmla="*/ 1061884 h 1224133"/>
                <a:gd name="connsiteX8" fmla="*/ 1902542 w 2032900"/>
                <a:gd name="connsiteY8" fmla="*/ 1150374 h 1224133"/>
                <a:gd name="connsiteX9" fmla="*/ 1769806 w 2032900"/>
                <a:gd name="connsiteY9" fmla="*/ 1165123 h 1224133"/>
                <a:gd name="connsiteX10" fmla="*/ 1725561 w 2032900"/>
                <a:gd name="connsiteY10" fmla="*/ 1179871 h 1224133"/>
                <a:gd name="connsiteX11" fmla="*/ 678426 w 2032900"/>
                <a:gd name="connsiteY11" fmla="*/ 1209368 h 1224133"/>
                <a:gd name="connsiteX12" fmla="*/ 634181 w 2032900"/>
                <a:gd name="connsiteY12" fmla="*/ 1224116 h 1224133"/>
                <a:gd name="connsiteX13" fmla="*/ 221226 w 2032900"/>
                <a:gd name="connsiteY13" fmla="*/ 1194619 h 1224133"/>
                <a:gd name="connsiteX14" fmla="*/ 176981 w 2032900"/>
                <a:gd name="connsiteY14" fmla="*/ 1165123 h 1224133"/>
                <a:gd name="connsiteX15" fmla="*/ 88490 w 2032900"/>
                <a:gd name="connsiteY15" fmla="*/ 1120878 h 1224133"/>
                <a:gd name="connsiteX16" fmla="*/ 44245 w 2032900"/>
                <a:gd name="connsiteY16" fmla="*/ 899652 h 1224133"/>
                <a:gd name="connsiteX17" fmla="*/ 29497 w 2032900"/>
                <a:gd name="connsiteY17" fmla="*/ 825910 h 1224133"/>
                <a:gd name="connsiteX18" fmla="*/ 14748 w 2032900"/>
                <a:gd name="connsiteY18" fmla="*/ 737419 h 1224133"/>
                <a:gd name="connsiteX19" fmla="*/ 0 w 2032900"/>
                <a:gd name="connsiteY19" fmla="*/ 0 h 1224133"/>
                <a:gd name="connsiteX0" fmla="*/ 0 w 2014972"/>
                <a:gd name="connsiteY0" fmla="*/ 0 h 1224133"/>
                <a:gd name="connsiteX1" fmla="*/ 0 w 2014972"/>
                <a:gd name="connsiteY1" fmla="*/ 0 h 1224133"/>
                <a:gd name="connsiteX2" fmla="*/ 132735 w 2014972"/>
                <a:gd name="connsiteY2" fmla="*/ 29497 h 1224133"/>
                <a:gd name="connsiteX3" fmla="*/ 324464 w 2014972"/>
                <a:gd name="connsiteY3" fmla="*/ 0 h 1224133"/>
                <a:gd name="connsiteX4" fmla="*/ 1887793 w 2014972"/>
                <a:gd name="connsiteY4" fmla="*/ 14749 h 1224133"/>
                <a:gd name="connsiteX5" fmla="*/ 1976284 w 2014972"/>
                <a:gd name="connsiteY5" fmla="*/ 73742 h 1224133"/>
                <a:gd name="connsiteX6" fmla="*/ 1976284 w 2014972"/>
                <a:gd name="connsiteY6" fmla="*/ 501445 h 1224133"/>
                <a:gd name="connsiteX7" fmla="*/ 1976284 w 2014972"/>
                <a:gd name="connsiteY7" fmla="*/ 1061884 h 1224133"/>
                <a:gd name="connsiteX8" fmla="*/ 1902542 w 2014972"/>
                <a:gd name="connsiteY8" fmla="*/ 1150374 h 1224133"/>
                <a:gd name="connsiteX9" fmla="*/ 1769806 w 2014972"/>
                <a:gd name="connsiteY9" fmla="*/ 1165123 h 1224133"/>
                <a:gd name="connsiteX10" fmla="*/ 1725561 w 2014972"/>
                <a:gd name="connsiteY10" fmla="*/ 1179871 h 1224133"/>
                <a:gd name="connsiteX11" fmla="*/ 678426 w 2014972"/>
                <a:gd name="connsiteY11" fmla="*/ 1209368 h 1224133"/>
                <a:gd name="connsiteX12" fmla="*/ 634181 w 2014972"/>
                <a:gd name="connsiteY12" fmla="*/ 1224116 h 1224133"/>
                <a:gd name="connsiteX13" fmla="*/ 221226 w 2014972"/>
                <a:gd name="connsiteY13" fmla="*/ 1194619 h 1224133"/>
                <a:gd name="connsiteX14" fmla="*/ 176981 w 2014972"/>
                <a:gd name="connsiteY14" fmla="*/ 1165123 h 1224133"/>
                <a:gd name="connsiteX15" fmla="*/ 88490 w 2014972"/>
                <a:gd name="connsiteY15" fmla="*/ 1120878 h 1224133"/>
                <a:gd name="connsiteX16" fmla="*/ 44245 w 2014972"/>
                <a:gd name="connsiteY16" fmla="*/ 899652 h 1224133"/>
                <a:gd name="connsiteX17" fmla="*/ 29497 w 2014972"/>
                <a:gd name="connsiteY17" fmla="*/ 825910 h 1224133"/>
                <a:gd name="connsiteX18" fmla="*/ 14748 w 2014972"/>
                <a:gd name="connsiteY18" fmla="*/ 737419 h 1224133"/>
                <a:gd name="connsiteX19" fmla="*/ 0 w 2014972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902542 w 1984759"/>
                <a:gd name="connsiteY8" fmla="*/ 1150374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858296 w 1984759"/>
                <a:gd name="connsiteY8" fmla="*/ 11208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117986 w 1984759"/>
                <a:gd name="connsiteY15" fmla="*/ 1091381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117986 w 1984759"/>
                <a:gd name="connsiteY15" fmla="*/ 1091381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76889 w 1984759"/>
                <a:gd name="connsiteY15" fmla="*/ 1081106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76889 w 1984759"/>
                <a:gd name="connsiteY15" fmla="*/ 1081106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53194 w 1984759"/>
                <a:gd name="connsiteY18" fmla="*/ 678923 h 1224133"/>
                <a:gd name="connsiteX19" fmla="*/ 0 w 1984759"/>
                <a:gd name="connsiteY19" fmla="*/ 0 h 1224133"/>
                <a:gd name="connsiteX0" fmla="*/ 0 w 1984759"/>
                <a:gd name="connsiteY0" fmla="*/ 0 h 1210129"/>
                <a:gd name="connsiteX1" fmla="*/ 0 w 1984759"/>
                <a:gd name="connsiteY1" fmla="*/ 0 h 1210129"/>
                <a:gd name="connsiteX2" fmla="*/ 132735 w 1984759"/>
                <a:gd name="connsiteY2" fmla="*/ 29497 h 1210129"/>
                <a:gd name="connsiteX3" fmla="*/ 324464 w 1984759"/>
                <a:gd name="connsiteY3" fmla="*/ 0 h 1210129"/>
                <a:gd name="connsiteX4" fmla="*/ 1887793 w 1984759"/>
                <a:gd name="connsiteY4" fmla="*/ 14749 h 1210129"/>
                <a:gd name="connsiteX5" fmla="*/ 1976284 w 1984759"/>
                <a:gd name="connsiteY5" fmla="*/ 73742 h 1210129"/>
                <a:gd name="connsiteX6" fmla="*/ 1946788 w 1984759"/>
                <a:gd name="connsiteY6" fmla="*/ 501445 h 1210129"/>
                <a:gd name="connsiteX7" fmla="*/ 1932039 w 1984759"/>
                <a:gd name="connsiteY7" fmla="*/ 1047135 h 1210129"/>
                <a:gd name="connsiteX8" fmla="*/ 1880169 w 1984759"/>
                <a:gd name="connsiteY8" fmla="*/ 1132477 h 1210129"/>
                <a:gd name="connsiteX9" fmla="*/ 1769806 w 1984759"/>
                <a:gd name="connsiteY9" fmla="*/ 1165123 h 1210129"/>
                <a:gd name="connsiteX10" fmla="*/ 1725561 w 1984759"/>
                <a:gd name="connsiteY10" fmla="*/ 1179871 h 1210129"/>
                <a:gd name="connsiteX11" fmla="*/ 678426 w 1984759"/>
                <a:gd name="connsiteY11" fmla="*/ 1209368 h 1210129"/>
                <a:gd name="connsiteX12" fmla="*/ 572536 w 1984759"/>
                <a:gd name="connsiteY12" fmla="*/ 1193294 h 1210129"/>
                <a:gd name="connsiteX13" fmla="*/ 221226 w 1984759"/>
                <a:gd name="connsiteY13" fmla="*/ 1194619 h 1210129"/>
                <a:gd name="connsiteX14" fmla="*/ 176981 w 1984759"/>
                <a:gd name="connsiteY14" fmla="*/ 1165123 h 1210129"/>
                <a:gd name="connsiteX15" fmla="*/ 76889 w 1984759"/>
                <a:gd name="connsiteY15" fmla="*/ 1081106 h 1210129"/>
                <a:gd name="connsiteX16" fmla="*/ 44245 w 1984759"/>
                <a:gd name="connsiteY16" fmla="*/ 899652 h 1210129"/>
                <a:gd name="connsiteX17" fmla="*/ 73743 w 1984759"/>
                <a:gd name="connsiteY17" fmla="*/ 855407 h 1210129"/>
                <a:gd name="connsiteX18" fmla="*/ 53194 w 1984759"/>
                <a:gd name="connsiteY18" fmla="*/ 678923 h 1210129"/>
                <a:gd name="connsiteX19" fmla="*/ 0 w 1984759"/>
                <a:gd name="connsiteY19" fmla="*/ 0 h 1210129"/>
                <a:gd name="connsiteX0" fmla="*/ 0 w 1984759"/>
                <a:gd name="connsiteY0" fmla="*/ 0 h 1209609"/>
                <a:gd name="connsiteX1" fmla="*/ 0 w 1984759"/>
                <a:gd name="connsiteY1" fmla="*/ 0 h 1209609"/>
                <a:gd name="connsiteX2" fmla="*/ 132735 w 1984759"/>
                <a:gd name="connsiteY2" fmla="*/ 29497 h 1209609"/>
                <a:gd name="connsiteX3" fmla="*/ 324464 w 1984759"/>
                <a:gd name="connsiteY3" fmla="*/ 0 h 1209609"/>
                <a:gd name="connsiteX4" fmla="*/ 1887793 w 1984759"/>
                <a:gd name="connsiteY4" fmla="*/ 14749 h 1209609"/>
                <a:gd name="connsiteX5" fmla="*/ 1976284 w 1984759"/>
                <a:gd name="connsiteY5" fmla="*/ 73742 h 1209609"/>
                <a:gd name="connsiteX6" fmla="*/ 1946788 w 1984759"/>
                <a:gd name="connsiteY6" fmla="*/ 501445 h 1209609"/>
                <a:gd name="connsiteX7" fmla="*/ 1932039 w 1984759"/>
                <a:gd name="connsiteY7" fmla="*/ 1047135 h 1209609"/>
                <a:gd name="connsiteX8" fmla="*/ 1880169 w 1984759"/>
                <a:gd name="connsiteY8" fmla="*/ 1132477 h 1209609"/>
                <a:gd name="connsiteX9" fmla="*/ 1769806 w 1984759"/>
                <a:gd name="connsiteY9" fmla="*/ 1165123 h 1209609"/>
                <a:gd name="connsiteX10" fmla="*/ 1725561 w 1984759"/>
                <a:gd name="connsiteY10" fmla="*/ 1179871 h 1209609"/>
                <a:gd name="connsiteX11" fmla="*/ 678426 w 1984759"/>
                <a:gd name="connsiteY11" fmla="*/ 1209368 h 1209609"/>
                <a:gd name="connsiteX12" fmla="*/ 603358 w 1984759"/>
                <a:gd name="connsiteY12" fmla="*/ 1141923 h 1209609"/>
                <a:gd name="connsiteX13" fmla="*/ 221226 w 1984759"/>
                <a:gd name="connsiteY13" fmla="*/ 1194619 h 1209609"/>
                <a:gd name="connsiteX14" fmla="*/ 176981 w 1984759"/>
                <a:gd name="connsiteY14" fmla="*/ 1165123 h 1209609"/>
                <a:gd name="connsiteX15" fmla="*/ 76889 w 1984759"/>
                <a:gd name="connsiteY15" fmla="*/ 1081106 h 1209609"/>
                <a:gd name="connsiteX16" fmla="*/ 44245 w 1984759"/>
                <a:gd name="connsiteY16" fmla="*/ 899652 h 1209609"/>
                <a:gd name="connsiteX17" fmla="*/ 73743 w 1984759"/>
                <a:gd name="connsiteY17" fmla="*/ 855407 h 1209609"/>
                <a:gd name="connsiteX18" fmla="*/ 53194 w 1984759"/>
                <a:gd name="connsiteY18" fmla="*/ 678923 h 1209609"/>
                <a:gd name="connsiteX19" fmla="*/ 0 w 1984759"/>
                <a:gd name="connsiteY19" fmla="*/ 0 h 1209609"/>
                <a:gd name="connsiteX0" fmla="*/ 0 w 1984759"/>
                <a:gd name="connsiteY0" fmla="*/ 0 h 1209899"/>
                <a:gd name="connsiteX1" fmla="*/ 0 w 1984759"/>
                <a:gd name="connsiteY1" fmla="*/ 0 h 1209899"/>
                <a:gd name="connsiteX2" fmla="*/ 132735 w 1984759"/>
                <a:gd name="connsiteY2" fmla="*/ 29497 h 1209899"/>
                <a:gd name="connsiteX3" fmla="*/ 324464 w 1984759"/>
                <a:gd name="connsiteY3" fmla="*/ 0 h 1209899"/>
                <a:gd name="connsiteX4" fmla="*/ 1887793 w 1984759"/>
                <a:gd name="connsiteY4" fmla="*/ 14749 h 1209899"/>
                <a:gd name="connsiteX5" fmla="*/ 1976284 w 1984759"/>
                <a:gd name="connsiteY5" fmla="*/ 73742 h 1209899"/>
                <a:gd name="connsiteX6" fmla="*/ 1946788 w 1984759"/>
                <a:gd name="connsiteY6" fmla="*/ 501445 h 1209899"/>
                <a:gd name="connsiteX7" fmla="*/ 1932039 w 1984759"/>
                <a:gd name="connsiteY7" fmla="*/ 1047135 h 1209899"/>
                <a:gd name="connsiteX8" fmla="*/ 1880169 w 1984759"/>
                <a:gd name="connsiteY8" fmla="*/ 1132477 h 1209899"/>
                <a:gd name="connsiteX9" fmla="*/ 1769806 w 1984759"/>
                <a:gd name="connsiteY9" fmla="*/ 1165123 h 1209899"/>
                <a:gd name="connsiteX10" fmla="*/ 1725561 w 1984759"/>
                <a:gd name="connsiteY10" fmla="*/ 1179871 h 1209899"/>
                <a:gd name="connsiteX11" fmla="*/ 678426 w 1984759"/>
                <a:gd name="connsiteY11" fmla="*/ 1209368 h 1209899"/>
                <a:gd name="connsiteX12" fmla="*/ 603358 w 1984759"/>
                <a:gd name="connsiteY12" fmla="*/ 1183020 h 1209899"/>
                <a:gd name="connsiteX13" fmla="*/ 221226 w 1984759"/>
                <a:gd name="connsiteY13" fmla="*/ 1194619 h 1209899"/>
                <a:gd name="connsiteX14" fmla="*/ 176981 w 1984759"/>
                <a:gd name="connsiteY14" fmla="*/ 1165123 h 1209899"/>
                <a:gd name="connsiteX15" fmla="*/ 76889 w 1984759"/>
                <a:gd name="connsiteY15" fmla="*/ 1081106 h 1209899"/>
                <a:gd name="connsiteX16" fmla="*/ 44245 w 1984759"/>
                <a:gd name="connsiteY16" fmla="*/ 899652 h 1209899"/>
                <a:gd name="connsiteX17" fmla="*/ 73743 w 1984759"/>
                <a:gd name="connsiteY17" fmla="*/ 855407 h 1209899"/>
                <a:gd name="connsiteX18" fmla="*/ 53194 w 1984759"/>
                <a:gd name="connsiteY18" fmla="*/ 678923 h 1209899"/>
                <a:gd name="connsiteX19" fmla="*/ 0 w 1984759"/>
                <a:gd name="connsiteY19" fmla="*/ 0 h 1209899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76889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231001 w 1984759"/>
                <a:gd name="connsiteY15" fmla="*/ 1060558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60558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87163 w 1984759"/>
                <a:gd name="connsiteY15" fmla="*/ 1050284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7163 w 1984759"/>
                <a:gd name="connsiteY15" fmla="*/ 1050284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68128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32084 w 1989548"/>
                <a:gd name="connsiteY0" fmla="*/ 14029 h 1197828"/>
                <a:gd name="connsiteX1" fmla="*/ 4789 w 1989548"/>
                <a:gd name="connsiteY1" fmla="*/ 382 h 1197828"/>
                <a:gd name="connsiteX2" fmla="*/ 137524 w 1989548"/>
                <a:gd name="connsiteY2" fmla="*/ 29879 h 1197828"/>
                <a:gd name="connsiteX3" fmla="*/ 329253 w 1989548"/>
                <a:gd name="connsiteY3" fmla="*/ 382 h 1197828"/>
                <a:gd name="connsiteX4" fmla="*/ 1892582 w 1989548"/>
                <a:gd name="connsiteY4" fmla="*/ 15131 h 1197828"/>
                <a:gd name="connsiteX5" fmla="*/ 1981073 w 1989548"/>
                <a:gd name="connsiteY5" fmla="*/ 74124 h 1197828"/>
                <a:gd name="connsiteX6" fmla="*/ 1951577 w 1989548"/>
                <a:gd name="connsiteY6" fmla="*/ 501827 h 1197828"/>
                <a:gd name="connsiteX7" fmla="*/ 1936828 w 1989548"/>
                <a:gd name="connsiteY7" fmla="*/ 1047517 h 1197828"/>
                <a:gd name="connsiteX8" fmla="*/ 1884958 w 1989548"/>
                <a:gd name="connsiteY8" fmla="*/ 1132859 h 1197828"/>
                <a:gd name="connsiteX9" fmla="*/ 1774595 w 1989548"/>
                <a:gd name="connsiteY9" fmla="*/ 1165505 h 1197828"/>
                <a:gd name="connsiteX10" fmla="*/ 1730350 w 1989548"/>
                <a:gd name="connsiteY10" fmla="*/ 1180253 h 1197828"/>
                <a:gd name="connsiteX11" fmla="*/ 724311 w 1989548"/>
                <a:gd name="connsiteY11" fmla="*/ 1178927 h 1197828"/>
                <a:gd name="connsiteX12" fmla="*/ 608147 w 1989548"/>
                <a:gd name="connsiteY12" fmla="*/ 1183402 h 1197828"/>
                <a:gd name="connsiteX13" fmla="*/ 226015 w 1989548"/>
                <a:gd name="connsiteY13" fmla="*/ 1195001 h 1197828"/>
                <a:gd name="connsiteX14" fmla="*/ 130400 w 1989548"/>
                <a:gd name="connsiteY14" fmla="*/ 1124408 h 1197828"/>
                <a:gd name="connsiteX15" fmla="*/ 85128 w 1989548"/>
                <a:gd name="connsiteY15" fmla="*/ 1030194 h 1197828"/>
                <a:gd name="connsiteX16" fmla="*/ 72917 w 1989548"/>
                <a:gd name="connsiteY16" fmla="*/ 900034 h 1197828"/>
                <a:gd name="connsiteX17" fmla="*/ 78532 w 1989548"/>
                <a:gd name="connsiteY17" fmla="*/ 855789 h 1197828"/>
                <a:gd name="connsiteX18" fmla="*/ 57983 w 1989548"/>
                <a:gd name="connsiteY18" fmla="*/ 679305 h 1197828"/>
                <a:gd name="connsiteX19" fmla="*/ 32084 w 1989548"/>
                <a:gd name="connsiteY19" fmla="*/ 14029 h 1197828"/>
                <a:gd name="connsiteX0" fmla="*/ 32084 w 1989548"/>
                <a:gd name="connsiteY0" fmla="*/ 14029 h 1197828"/>
                <a:gd name="connsiteX1" fmla="*/ 4789 w 1989548"/>
                <a:gd name="connsiteY1" fmla="*/ 382 h 1197828"/>
                <a:gd name="connsiteX2" fmla="*/ 137524 w 1989548"/>
                <a:gd name="connsiteY2" fmla="*/ 29879 h 1197828"/>
                <a:gd name="connsiteX3" fmla="*/ 329253 w 1989548"/>
                <a:gd name="connsiteY3" fmla="*/ 382 h 1197828"/>
                <a:gd name="connsiteX4" fmla="*/ 1892582 w 1989548"/>
                <a:gd name="connsiteY4" fmla="*/ 15131 h 1197828"/>
                <a:gd name="connsiteX5" fmla="*/ 1981073 w 1989548"/>
                <a:gd name="connsiteY5" fmla="*/ 74124 h 1197828"/>
                <a:gd name="connsiteX6" fmla="*/ 1951577 w 1989548"/>
                <a:gd name="connsiteY6" fmla="*/ 501827 h 1197828"/>
                <a:gd name="connsiteX7" fmla="*/ 1936828 w 1989548"/>
                <a:gd name="connsiteY7" fmla="*/ 1047517 h 1197828"/>
                <a:gd name="connsiteX8" fmla="*/ 1884958 w 1989548"/>
                <a:gd name="connsiteY8" fmla="*/ 1132859 h 1197828"/>
                <a:gd name="connsiteX9" fmla="*/ 1774595 w 1989548"/>
                <a:gd name="connsiteY9" fmla="*/ 1165505 h 1197828"/>
                <a:gd name="connsiteX10" fmla="*/ 1730350 w 1989548"/>
                <a:gd name="connsiteY10" fmla="*/ 1180253 h 1197828"/>
                <a:gd name="connsiteX11" fmla="*/ 724311 w 1989548"/>
                <a:gd name="connsiteY11" fmla="*/ 1178927 h 1197828"/>
                <a:gd name="connsiteX12" fmla="*/ 608147 w 1989548"/>
                <a:gd name="connsiteY12" fmla="*/ 1183402 h 1197828"/>
                <a:gd name="connsiteX13" fmla="*/ 226015 w 1989548"/>
                <a:gd name="connsiteY13" fmla="*/ 1195001 h 1197828"/>
                <a:gd name="connsiteX14" fmla="*/ 130400 w 1989548"/>
                <a:gd name="connsiteY14" fmla="*/ 1124408 h 1197828"/>
                <a:gd name="connsiteX15" fmla="*/ 85128 w 1989548"/>
                <a:gd name="connsiteY15" fmla="*/ 1030194 h 1197828"/>
                <a:gd name="connsiteX16" fmla="*/ 72917 w 1989548"/>
                <a:gd name="connsiteY16" fmla="*/ 900034 h 1197828"/>
                <a:gd name="connsiteX17" fmla="*/ 68297 w 1989548"/>
                <a:gd name="connsiteY17" fmla="*/ 825081 h 1197828"/>
                <a:gd name="connsiteX18" fmla="*/ 57983 w 1989548"/>
                <a:gd name="connsiteY18" fmla="*/ 679305 h 1197828"/>
                <a:gd name="connsiteX19" fmla="*/ 32084 w 1989548"/>
                <a:gd name="connsiteY19" fmla="*/ 14029 h 1197828"/>
                <a:gd name="connsiteX0" fmla="*/ 32084 w 1989548"/>
                <a:gd name="connsiteY0" fmla="*/ 14029 h 1184192"/>
                <a:gd name="connsiteX1" fmla="*/ 4789 w 1989548"/>
                <a:gd name="connsiteY1" fmla="*/ 382 h 1184192"/>
                <a:gd name="connsiteX2" fmla="*/ 137524 w 1989548"/>
                <a:gd name="connsiteY2" fmla="*/ 29879 h 1184192"/>
                <a:gd name="connsiteX3" fmla="*/ 329253 w 1989548"/>
                <a:gd name="connsiteY3" fmla="*/ 382 h 1184192"/>
                <a:gd name="connsiteX4" fmla="*/ 1892582 w 1989548"/>
                <a:gd name="connsiteY4" fmla="*/ 15131 h 1184192"/>
                <a:gd name="connsiteX5" fmla="*/ 1981073 w 1989548"/>
                <a:gd name="connsiteY5" fmla="*/ 74124 h 1184192"/>
                <a:gd name="connsiteX6" fmla="*/ 1951577 w 1989548"/>
                <a:gd name="connsiteY6" fmla="*/ 501827 h 1184192"/>
                <a:gd name="connsiteX7" fmla="*/ 1936828 w 1989548"/>
                <a:gd name="connsiteY7" fmla="*/ 1047517 h 1184192"/>
                <a:gd name="connsiteX8" fmla="*/ 1884958 w 1989548"/>
                <a:gd name="connsiteY8" fmla="*/ 1132859 h 1184192"/>
                <a:gd name="connsiteX9" fmla="*/ 1774595 w 1989548"/>
                <a:gd name="connsiteY9" fmla="*/ 1165505 h 1184192"/>
                <a:gd name="connsiteX10" fmla="*/ 1730350 w 1989548"/>
                <a:gd name="connsiteY10" fmla="*/ 1180253 h 1184192"/>
                <a:gd name="connsiteX11" fmla="*/ 724311 w 1989548"/>
                <a:gd name="connsiteY11" fmla="*/ 1178927 h 1184192"/>
                <a:gd name="connsiteX12" fmla="*/ 608147 w 1989548"/>
                <a:gd name="connsiteY12" fmla="*/ 1183402 h 1184192"/>
                <a:gd name="connsiteX13" fmla="*/ 239663 w 1989548"/>
                <a:gd name="connsiteY13" fmla="*/ 1167705 h 1184192"/>
                <a:gd name="connsiteX14" fmla="*/ 130400 w 1989548"/>
                <a:gd name="connsiteY14" fmla="*/ 1124408 h 1184192"/>
                <a:gd name="connsiteX15" fmla="*/ 85128 w 1989548"/>
                <a:gd name="connsiteY15" fmla="*/ 1030194 h 1184192"/>
                <a:gd name="connsiteX16" fmla="*/ 72917 w 1989548"/>
                <a:gd name="connsiteY16" fmla="*/ 900034 h 1184192"/>
                <a:gd name="connsiteX17" fmla="*/ 68297 w 1989548"/>
                <a:gd name="connsiteY17" fmla="*/ 825081 h 1184192"/>
                <a:gd name="connsiteX18" fmla="*/ 57983 w 1989548"/>
                <a:gd name="connsiteY18" fmla="*/ 679305 h 1184192"/>
                <a:gd name="connsiteX19" fmla="*/ 32084 w 1989548"/>
                <a:gd name="connsiteY19" fmla="*/ 14029 h 1184192"/>
                <a:gd name="connsiteX0" fmla="*/ 32084 w 1989548"/>
                <a:gd name="connsiteY0" fmla="*/ 14029 h 1180763"/>
                <a:gd name="connsiteX1" fmla="*/ 4789 w 1989548"/>
                <a:gd name="connsiteY1" fmla="*/ 382 h 1180763"/>
                <a:gd name="connsiteX2" fmla="*/ 137524 w 1989548"/>
                <a:gd name="connsiteY2" fmla="*/ 29879 h 1180763"/>
                <a:gd name="connsiteX3" fmla="*/ 329253 w 1989548"/>
                <a:gd name="connsiteY3" fmla="*/ 382 h 1180763"/>
                <a:gd name="connsiteX4" fmla="*/ 1892582 w 1989548"/>
                <a:gd name="connsiteY4" fmla="*/ 15131 h 1180763"/>
                <a:gd name="connsiteX5" fmla="*/ 1981073 w 1989548"/>
                <a:gd name="connsiteY5" fmla="*/ 74124 h 1180763"/>
                <a:gd name="connsiteX6" fmla="*/ 1951577 w 1989548"/>
                <a:gd name="connsiteY6" fmla="*/ 501827 h 1180763"/>
                <a:gd name="connsiteX7" fmla="*/ 1936828 w 1989548"/>
                <a:gd name="connsiteY7" fmla="*/ 1047517 h 1180763"/>
                <a:gd name="connsiteX8" fmla="*/ 1884958 w 1989548"/>
                <a:gd name="connsiteY8" fmla="*/ 1132859 h 1180763"/>
                <a:gd name="connsiteX9" fmla="*/ 1774595 w 1989548"/>
                <a:gd name="connsiteY9" fmla="*/ 1165505 h 1180763"/>
                <a:gd name="connsiteX10" fmla="*/ 1730350 w 1989548"/>
                <a:gd name="connsiteY10" fmla="*/ 1180253 h 1180763"/>
                <a:gd name="connsiteX11" fmla="*/ 724311 w 1989548"/>
                <a:gd name="connsiteY11" fmla="*/ 1178927 h 1180763"/>
                <a:gd name="connsiteX12" fmla="*/ 601323 w 1989548"/>
                <a:gd name="connsiteY12" fmla="*/ 1162930 h 1180763"/>
                <a:gd name="connsiteX13" fmla="*/ 239663 w 1989548"/>
                <a:gd name="connsiteY13" fmla="*/ 1167705 h 1180763"/>
                <a:gd name="connsiteX14" fmla="*/ 130400 w 1989548"/>
                <a:gd name="connsiteY14" fmla="*/ 1124408 h 1180763"/>
                <a:gd name="connsiteX15" fmla="*/ 85128 w 1989548"/>
                <a:gd name="connsiteY15" fmla="*/ 1030194 h 1180763"/>
                <a:gd name="connsiteX16" fmla="*/ 72917 w 1989548"/>
                <a:gd name="connsiteY16" fmla="*/ 900034 h 1180763"/>
                <a:gd name="connsiteX17" fmla="*/ 68297 w 1989548"/>
                <a:gd name="connsiteY17" fmla="*/ 825081 h 1180763"/>
                <a:gd name="connsiteX18" fmla="*/ 57983 w 1989548"/>
                <a:gd name="connsiteY18" fmla="*/ 679305 h 1180763"/>
                <a:gd name="connsiteX19" fmla="*/ 32084 w 1989548"/>
                <a:gd name="connsiteY19" fmla="*/ 14029 h 1180763"/>
                <a:gd name="connsiteX0" fmla="*/ 32084 w 1989548"/>
                <a:gd name="connsiteY0" fmla="*/ 14029 h 1180253"/>
                <a:gd name="connsiteX1" fmla="*/ 4789 w 1989548"/>
                <a:gd name="connsiteY1" fmla="*/ 382 h 1180253"/>
                <a:gd name="connsiteX2" fmla="*/ 137524 w 1989548"/>
                <a:gd name="connsiteY2" fmla="*/ 29879 h 1180253"/>
                <a:gd name="connsiteX3" fmla="*/ 329253 w 1989548"/>
                <a:gd name="connsiteY3" fmla="*/ 382 h 1180253"/>
                <a:gd name="connsiteX4" fmla="*/ 1892582 w 1989548"/>
                <a:gd name="connsiteY4" fmla="*/ 15131 h 1180253"/>
                <a:gd name="connsiteX5" fmla="*/ 1981073 w 1989548"/>
                <a:gd name="connsiteY5" fmla="*/ 74124 h 1180253"/>
                <a:gd name="connsiteX6" fmla="*/ 1951577 w 1989548"/>
                <a:gd name="connsiteY6" fmla="*/ 501827 h 1180253"/>
                <a:gd name="connsiteX7" fmla="*/ 1936828 w 1989548"/>
                <a:gd name="connsiteY7" fmla="*/ 1047517 h 1180253"/>
                <a:gd name="connsiteX8" fmla="*/ 1884958 w 1989548"/>
                <a:gd name="connsiteY8" fmla="*/ 1132859 h 1180253"/>
                <a:gd name="connsiteX9" fmla="*/ 1774595 w 1989548"/>
                <a:gd name="connsiteY9" fmla="*/ 1165505 h 1180253"/>
                <a:gd name="connsiteX10" fmla="*/ 1730350 w 1989548"/>
                <a:gd name="connsiteY10" fmla="*/ 1180253 h 1180253"/>
                <a:gd name="connsiteX11" fmla="*/ 741371 w 1989548"/>
                <a:gd name="connsiteY11" fmla="*/ 1165279 h 1180253"/>
                <a:gd name="connsiteX12" fmla="*/ 601323 w 1989548"/>
                <a:gd name="connsiteY12" fmla="*/ 1162930 h 1180253"/>
                <a:gd name="connsiteX13" fmla="*/ 239663 w 1989548"/>
                <a:gd name="connsiteY13" fmla="*/ 1167705 h 1180253"/>
                <a:gd name="connsiteX14" fmla="*/ 130400 w 1989548"/>
                <a:gd name="connsiteY14" fmla="*/ 1124408 h 1180253"/>
                <a:gd name="connsiteX15" fmla="*/ 85128 w 1989548"/>
                <a:gd name="connsiteY15" fmla="*/ 1030194 h 1180253"/>
                <a:gd name="connsiteX16" fmla="*/ 72917 w 1989548"/>
                <a:gd name="connsiteY16" fmla="*/ 900034 h 1180253"/>
                <a:gd name="connsiteX17" fmla="*/ 68297 w 1989548"/>
                <a:gd name="connsiteY17" fmla="*/ 825081 h 1180253"/>
                <a:gd name="connsiteX18" fmla="*/ 57983 w 1989548"/>
                <a:gd name="connsiteY18" fmla="*/ 679305 h 1180253"/>
                <a:gd name="connsiteX19" fmla="*/ 32084 w 1989548"/>
                <a:gd name="connsiteY19" fmla="*/ 14029 h 1180253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36828 w 1989548"/>
                <a:gd name="connsiteY7" fmla="*/ 1047517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36828 w 1989548"/>
                <a:gd name="connsiteY7" fmla="*/ 1047517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53888 w 1989548"/>
                <a:gd name="connsiteY7" fmla="*/ 1037281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96750"/>
                <a:gd name="connsiteY0" fmla="*/ 14029 h 1169739"/>
                <a:gd name="connsiteX1" fmla="*/ 4789 w 1996750"/>
                <a:gd name="connsiteY1" fmla="*/ 382 h 1169739"/>
                <a:gd name="connsiteX2" fmla="*/ 137524 w 1996750"/>
                <a:gd name="connsiteY2" fmla="*/ 29879 h 1169739"/>
                <a:gd name="connsiteX3" fmla="*/ 329253 w 1996750"/>
                <a:gd name="connsiteY3" fmla="*/ 382 h 1169739"/>
                <a:gd name="connsiteX4" fmla="*/ 1892582 w 1996750"/>
                <a:gd name="connsiteY4" fmla="*/ 15131 h 1169739"/>
                <a:gd name="connsiteX5" fmla="*/ 1981073 w 1996750"/>
                <a:gd name="connsiteY5" fmla="*/ 74124 h 1169739"/>
                <a:gd name="connsiteX6" fmla="*/ 1965224 w 1996750"/>
                <a:gd name="connsiteY6" fmla="*/ 505239 h 1169739"/>
                <a:gd name="connsiteX7" fmla="*/ 1953888 w 1996750"/>
                <a:gd name="connsiteY7" fmla="*/ 1037281 h 1169739"/>
                <a:gd name="connsiteX8" fmla="*/ 1884958 w 1996750"/>
                <a:gd name="connsiteY8" fmla="*/ 1132859 h 1169739"/>
                <a:gd name="connsiteX9" fmla="*/ 1774595 w 1996750"/>
                <a:gd name="connsiteY9" fmla="*/ 1165505 h 1169739"/>
                <a:gd name="connsiteX10" fmla="*/ 1706467 w 1996750"/>
                <a:gd name="connsiteY10" fmla="*/ 1163193 h 1169739"/>
                <a:gd name="connsiteX11" fmla="*/ 741371 w 1996750"/>
                <a:gd name="connsiteY11" fmla="*/ 1165279 h 1169739"/>
                <a:gd name="connsiteX12" fmla="*/ 601323 w 1996750"/>
                <a:gd name="connsiteY12" fmla="*/ 1162930 h 1169739"/>
                <a:gd name="connsiteX13" fmla="*/ 239663 w 1996750"/>
                <a:gd name="connsiteY13" fmla="*/ 1167705 h 1169739"/>
                <a:gd name="connsiteX14" fmla="*/ 130400 w 1996750"/>
                <a:gd name="connsiteY14" fmla="*/ 1124408 h 1169739"/>
                <a:gd name="connsiteX15" fmla="*/ 85128 w 1996750"/>
                <a:gd name="connsiteY15" fmla="*/ 1030194 h 1169739"/>
                <a:gd name="connsiteX16" fmla="*/ 72917 w 1996750"/>
                <a:gd name="connsiteY16" fmla="*/ 900034 h 1169739"/>
                <a:gd name="connsiteX17" fmla="*/ 68297 w 1996750"/>
                <a:gd name="connsiteY17" fmla="*/ 825081 h 1169739"/>
                <a:gd name="connsiteX18" fmla="*/ 57983 w 1996750"/>
                <a:gd name="connsiteY18" fmla="*/ 679305 h 1169739"/>
                <a:gd name="connsiteX19" fmla="*/ 32084 w 1996750"/>
                <a:gd name="connsiteY19" fmla="*/ 14029 h 1169739"/>
                <a:gd name="connsiteX0" fmla="*/ 32084 w 1984688"/>
                <a:gd name="connsiteY0" fmla="*/ 14029 h 1169739"/>
                <a:gd name="connsiteX1" fmla="*/ 4789 w 1984688"/>
                <a:gd name="connsiteY1" fmla="*/ 382 h 1169739"/>
                <a:gd name="connsiteX2" fmla="*/ 137524 w 1984688"/>
                <a:gd name="connsiteY2" fmla="*/ 29879 h 1169739"/>
                <a:gd name="connsiteX3" fmla="*/ 329253 w 1984688"/>
                <a:gd name="connsiteY3" fmla="*/ 382 h 1169739"/>
                <a:gd name="connsiteX4" fmla="*/ 1892582 w 1984688"/>
                <a:gd name="connsiteY4" fmla="*/ 15131 h 1169739"/>
                <a:gd name="connsiteX5" fmla="*/ 1981073 w 1984688"/>
                <a:gd name="connsiteY5" fmla="*/ 74124 h 1169739"/>
                <a:gd name="connsiteX6" fmla="*/ 1965224 w 1984688"/>
                <a:gd name="connsiteY6" fmla="*/ 505239 h 1169739"/>
                <a:gd name="connsiteX7" fmla="*/ 1953888 w 1984688"/>
                <a:gd name="connsiteY7" fmla="*/ 1037281 h 1169739"/>
                <a:gd name="connsiteX8" fmla="*/ 1884958 w 1984688"/>
                <a:gd name="connsiteY8" fmla="*/ 1132859 h 1169739"/>
                <a:gd name="connsiteX9" fmla="*/ 1774595 w 1984688"/>
                <a:gd name="connsiteY9" fmla="*/ 1165505 h 1169739"/>
                <a:gd name="connsiteX10" fmla="*/ 1706467 w 1984688"/>
                <a:gd name="connsiteY10" fmla="*/ 1163193 h 1169739"/>
                <a:gd name="connsiteX11" fmla="*/ 741371 w 1984688"/>
                <a:gd name="connsiteY11" fmla="*/ 1165279 h 1169739"/>
                <a:gd name="connsiteX12" fmla="*/ 601323 w 1984688"/>
                <a:gd name="connsiteY12" fmla="*/ 1162930 h 1169739"/>
                <a:gd name="connsiteX13" fmla="*/ 239663 w 1984688"/>
                <a:gd name="connsiteY13" fmla="*/ 1167705 h 1169739"/>
                <a:gd name="connsiteX14" fmla="*/ 130400 w 1984688"/>
                <a:gd name="connsiteY14" fmla="*/ 1124408 h 1169739"/>
                <a:gd name="connsiteX15" fmla="*/ 85128 w 1984688"/>
                <a:gd name="connsiteY15" fmla="*/ 1030194 h 1169739"/>
                <a:gd name="connsiteX16" fmla="*/ 72917 w 1984688"/>
                <a:gd name="connsiteY16" fmla="*/ 900034 h 1169739"/>
                <a:gd name="connsiteX17" fmla="*/ 68297 w 1984688"/>
                <a:gd name="connsiteY17" fmla="*/ 825081 h 1169739"/>
                <a:gd name="connsiteX18" fmla="*/ 57983 w 1984688"/>
                <a:gd name="connsiteY18" fmla="*/ 679305 h 1169739"/>
                <a:gd name="connsiteX19" fmla="*/ 32084 w 1984688"/>
                <a:gd name="connsiteY19" fmla="*/ 14029 h 1169739"/>
                <a:gd name="connsiteX0" fmla="*/ 32084 w 1984688"/>
                <a:gd name="connsiteY0" fmla="*/ 14029 h 1169739"/>
                <a:gd name="connsiteX1" fmla="*/ 4789 w 1984688"/>
                <a:gd name="connsiteY1" fmla="*/ 382 h 1169739"/>
                <a:gd name="connsiteX2" fmla="*/ 137524 w 1984688"/>
                <a:gd name="connsiteY2" fmla="*/ 29879 h 1169739"/>
                <a:gd name="connsiteX3" fmla="*/ 329253 w 1984688"/>
                <a:gd name="connsiteY3" fmla="*/ 382 h 1169739"/>
                <a:gd name="connsiteX4" fmla="*/ 1892582 w 1984688"/>
                <a:gd name="connsiteY4" fmla="*/ 15131 h 1169739"/>
                <a:gd name="connsiteX5" fmla="*/ 1981073 w 1984688"/>
                <a:gd name="connsiteY5" fmla="*/ 74124 h 1169739"/>
                <a:gd name="connsiteX6" fmla="*/ 1965224 w 1984688"/>
                <a:gd name="connsiteY6" fmla="*/ 505239 h 1169739"/>
                <a:gd name="connsiteX7" fmla="*/ 1953888 w 1984688"/>
                <a:gd name="connsiteY7" fmla="*/ 1037281 h 1169739"/>
                <a:gd name="connsiteX8" fmla="*/ 1884958 w 1984688"/>
                <a:gd name="connsiteY8" fmla="*/ 1132859 h 1169739"/>
                <a:gd name="connsiteX9" fmla="*/ 1774595 w 1984688"/>
                <a:gd name="connsiteY9" fmla="*/ 1165505 h 1169739"/>
                <a:gd name="connsiteX10" fmla="*/ 1706467 w 1984688"/>
                <a:gd name="connsiteY10" fmla="*/ 1163193 h 1169739"/>
                <a:gd name="connsiteX11" fmla="*/ 741371 w 1984688"/>
                <a:gd name="connsiteY11" fmla="*/ 1165279 h 1169739"/>
                <a:gd name="connsiteX12" fmla="*/ 601323 w 1984688"/>
                <a:gd name="connsiteY12" fmla="*/ 1162930 h 1169739"/>
                <a:gd name="connsiteX13" fmla="*/ 239663 w 1984688"/>
                <a:gd name="connsiteY13" fmla="*/ 1167705 h 1169739"/>
                <a:gd name="connsiteX14" fmla="*/ 130400 w 1984688"/>
                <a:gd name="connsiteY14" fmla="*/ 1124408 h 1169739"/>
                <a:gd name="connsiteX15" fmla="*/ 85128 w 1984688"/>
                <a:gd name="connsiteY15" fmla="*/ 1030194 h 1169739"/>
                <a:gd name="connsiteX16" fmla="*/ 72917 w 1984688"/>
                <a:gd name="connsiteY16" fmla="*/ 900034 h 1169739"/>
                <a:gd name="connsiteX17" fmla="*/ 68297 w 1984688"/>
                <a:gd name="connsiteY17" fmla="*/ 825081 h 1169739"/>
                <a:gd name="connsiteX18" fmla="*/ 57983 w 1984688"/>
                <a:gd name="connsiteY18" fmla="*/ 679305 h 1169739"/>
                <a:gd name="connsiteX19" fmla="*/ 32084 w 1984688"/>
                <a:gd name="connsiteY19" fmla="*/ 14029 h 1169739"/>
                <a:gd name="connsiteX0" fmla="*/ 32084 w 1984464"/>
                <a:gd name="connsiteY0" fmla="*/ 15957 h 1171667"/>
                <a:gd name="connsiteX1" fmla="*/ 4789 w 1984464"/>
                <a:gd name="connsiteY1" fmla="*/ 2310 h 1171667"/>
                <a:gd name="connsiteX2" fmla="*/ 137524 w 1984464"/>
                <a:gd name="connsiteY2" fmla="*/ 31807 h 1171667"/>
                <a:gd name="connsiteX3" fmla="*/ 329253 w 1984464"/>
                <a:gd name="connsiteY3" fmla="*/ 2310 h 1171667"/>
                <a:gd name="connsiteX4" fmla="*/ 1895994 w 1984464"/>
                <a:gd name="connsiteY4" fmla="*/ 0 h 1171667"/>
                <a:gd name="connsiteX5" fmla="*/ 1981073 w 1984464"/>
                <a:gd name="connsiteY5" fmla="*/ 76052 h 1171667"/>
                <a:gd name="connsiteX6" fmla="*/ 1965224 w 1984464"/>
                <a:gd name="connsiteY6" fmla="*/ 507167 h 1171667"/>
                <a:gd name="connsiteX7" fmla="*/ 1953888 w 1984464"/>
                <a:gd name="connsiteY7" fmla="*/ 1039209 h 1171667"/>
                <a:gd name="connsiteX8" fmla="*/ 1884958 w 1984464"/>
                <a:gd name="connsiteY8" fmla="*/ 1134787 h 1171667"/>
                <a:gd name="connsiteX9" fmla="*/ 1774595 w 1984464"/>
                <a:gd name="connsiteY9" fmla="*/ 1167433 h 1171667"/>
                <a:gd name="connsiteX10" fmla="*/ 1706467 w 1984464"/>
                <a:gd name="connsiteY10" fmla="*/ 1165121 h 1171667"/>
                <a:gd name="connsiteX11" fmla="*/ 741371 w 1984464"/>
                <a:gd name="connsiteY11" fmla="*/ 1167207 h 1171667"/>
                <a:gd name="connsiteX12" fmla="*/ 601323 w 1984464"/>
                <a:gd name="connsiteY12" fmla="*/ 1164858 h 1171667"/>
                <a:gd name="connsiteX13" fmla="*/ 239663 w 1984464"/>
                <a:gd name="connsiteY13" fmla="*/ 1169633 h 1171667"/>
                <a:gd name="connsiteX14" fmla="*/ 130400 w 1984464"/>
                <a:gd name="connsiteY14" fmla="*/ 1126336 h 1171667"/>
                <a:gd name="connsiteX15" fmla="*/ 85128 w 1984464"/>
                <a:gd name="connsiteY15" fmla="*/ 1032122 h 1171667"/>
                <a:gd name="connsiteX16" fmla="*/ 72917 w 1984464"/>
                <a:gd name="connsiteY16" fmla="*/ 901962 h 1171667"/>
                <a:gd name="connsiteX17" fmla="*/ 68297 w 1984464"/>
                <a:gd name="connsiteY17" fmla="*/ 827009 h 1171667"/>
                <a:gd name="connsiteX18" fmla="*/ 57983 w 1984464"/>
                <a:gd name="connsiteY18" fmla="*/ 681233 h 1171667"/>
                <a:gd name="connsiteX19" fmla="*/ 32084 w 1984464"/>
                <a:gd name="connsiteY19" fmla="*/ 15957 h 1171667"/>
                <a:gd name="connsiteX0" fmla="*/ 32084 w 1984464"/>
                <a:gd name="connsiteY0" fmla="*/ 15957 h 1171667"/>
                <a:gd name="connsiteX1" fmla="*/ 4789 w 1984464"/>
                <a:gd name="connsiteY1" fmla="*/ 2310 h 1171667"/>
                <a:gd name="connsiteX2" fmla="*/ 137524 w 1984464"/>
                <a:gd name="connsiteY2" fmla="*/ 14747 h 1171667"/>
                <a:gd name="connsiteX3" fmla="*/ 329253 w 1984464"/>
                <a:gd name="connsiteY3" fmla="*/ 2310 h 1171667"/>
                <a:gd name="connsiteX4" fmla="*/ 1895994 w 1984464"/>
                <a:gd name="connsiteY4" fmla="*/ 0 h 1171667"/>
                <a:gd name="connsiteX5" fmla="*/ 1981073 w 1984464"/>
                <a:gd name="connsiteY5" fmla="*/ 76052 h 1171667"/>
                <a:gd name="connsiteX6" fmla="*/ 1965224 w 1984464"/>
                <a:gd name="connsiteY6" fmla="*/ 507167 h 1171667"/>
                <a:gd name="connsiteX7" fmla="*/ 1953888 w 1984464"/>
                <a:gd name="connsiteY7" fmla="*/ 1039209 h 1171667"/>
                <a:gd name="connsiteX8" fmla="*/ 1884958 w 1984464"/>
                <a:gd name="connsiteY8" fmla="*/ 1134787 h 1171667"/>
                <a:gd name="connsiteX9" fmla="*/ 1774595 w 1984464"/>
                <a:gd name="connsiteY9" fmla="*/ 1167433 h 1171667"/>
                <a:gd name="connsiteX10" fmla="*/ 1706467 w 1984464"/>
                <a:gd name="connsiteY10" fmla="*/ 1165121 h 1171667"/>
                <a:gd name="connsiteX11" fmla="*/ 741371 w 1984464"/>
                <a:gd name="connsiteY11" fmla="*/ 1167207 h 1171667"/>
                <a:gd name="connsiteX12" fmla="*/ 601323 w 1984464"/>
                <a:gd name="connsiteY12" fmla="*/ 1164858 h 1171667"/>
                <a:gd name="connsiteX13" fmla="*/ 239663 w 1984464"/>
                <a:gd name="connsiteY13" fmla="*/ 1169633 h 1171667"/>
                <a:gd name="connsiteX14" fmla="*/ 130400 w 1984464"/>
                <a:gd name="connsiteY14" fmla="*/ 1126336 h 1171667"/>
                <a:gd name="connsiteX15" fmla="*/ 85128 w 1984464"/>
                <a:gd name="connsiteY15" fmla="*/ 1032122 h 1171667"/>
                <a:gd name="connsiteX16" fmla="*/ 72917 w 1984464"/>
                <a:gd name="connsiteY16" fmla="*/ 901962 h 1171667"/>
                <a:gd name="connsiteX17" fmla="*/ 68297 w 1984464"/>
                <a:gd name="connsiteY17" fmla="*/ 827009 h 1171667"/>
                <a:gd name="connsiteX18" fmla="*/ 57983 w 1984464"/>
                <a:gd name="connsiteY18" fmla="*/ 681233 h 1171667"/>
                <a:gd name="connsiteX19" fmla="*/ 32084 w 1984464"/>
                <a:gd name="connsiteY19" fmla="*/ 15957 h 1171667"/>
                <a:gd name="connsiteX0" fmla="*/ 124 w 1952504"/>
                <a:gd name="connsiteY0" fmla="*/ 55326 h 1211036"/>
                <a:gd name="connsiteX1" fmla="*/ 20596 w 1952504"/>
                <a:gd name="connsiteY1" fmla="*/ 38267 h 1211036"/>
                <a:gd name="connsiteX2" fmla="*/ 105564 w 1952504"/>
                <a:gd name="connsiteY2" fmla="*/ 54116 h 1211036"/>
                <a:gd name="connsiteX3" fmla="*/ 297293 w 1952504"/>
                <a:gd name="connsiteY3" fmla="*/ 41679 h 1211036"/>
                <a:gd name="connsiteX4" fmla="*/ 1864034 w 1952504"/>
                <a:gd name="connsiteY4" fmla="*/ 39369 h 1211036"/>
                <a:gd name="connsiteX5" fmla="*/ 1949113 w 1952504"/>
                <a:gd name="connsiteY5" fmla="*/ 115421 h 1211036"/>
                <a:gd name="connsiteX6" fmla="*/ 1933264 w 1952504"/>
                <a:gd name="connsiteY6" fmla="*/ 546536 h 1211036"/>
                <a:gd name="connsiteX7" fmla="*/ 1921928 w 1952504"/>
                <a:gd name="connsiteY7" fmla="*/ 1078578 h 1211036"/>
                <a:gd name="connsiteX8" fmla="*/ 1852998 w 1952504"/>
                <a:gd name="connsiteY8" fmla="*/ 1174156 h 1211036"/>
                <a:gd name="connsiteX9" fmla="*/ 1742635 w 1952504"/>
                <a:gd name="connsiteY9" fmla="*/ 1206802 h 1211036"/>
                <a:gd name="connsiteX10" fmla="*/ 1674507 w 1952504"/>
                <a:gd name="connsiteY10" fmla="*/ 1204490 h 1211036"/>
                <a:gd name="connsiteX11" fmla="*/ 709411 w 1952504"/>
                <a:gd name="connsiteY11" fmla="*/ 1206576 h 1211036"/>
                <a:gd name="connsiteX12" fmla="*/ 569363 w 1952504"/>
                <a:gd name="connsiteY12" fmla="*/ 1204227 h 1211036"/>
                <a:gd name="connsiteX13" fmla="*/ 207703 w 1952504"/>
                <a:gd name="connsiteY13" fmla="*/ 1209002 h 1211036"/>
                <a:gd name="connsiteX14" fmla="*/ 98440 w 1952504"/>
                <a:gd name="connsiteY14" fmla="*/ 1165705 h 1211036"/>
                <a:gd name="connsiteX15" fmla="*/ 53168 w 1952504"/>
                <a:gd name="connsiteY15" fmla="*/ 1071491 h 1211036"/>
                <a:gd name="connsiteX16" fmla="*/ 40957 w 1952504"/>
                <a:gd name="connsiteY16" fmla="*/ 941331 h 1211036"/>
                <a:gd name="connsiteX17" fmla="*/ 36337 w 1952504"/>
                <a:gd name="connsiteY17" fmla="*/ 866378 h 1211036"/>
                <a:gd name="connsiteX18" fmla="*/ 26023 w 1952504"/>
                <a:gd name="connsiteY18" fmla="*/ 720602 h 1211036"/>
                <a:gd name="connsiteX19" fmla="*/ 124 w 1952504"/>
                <a:gd name="connsiteY19" fmla="*/ 55326 h 1211036"/>
                <a:gd name="connsiteX0" fmla="*/ 124 w 1952504"/>
                <a:gd name="connsiteY0" fmla="*/ 55326 h 1211036"/>
                <a:gd name="connsiteX1" fmla="*/ 20596 w 1952504"/>
                <a:gd name="connsiteY1" fmla="*/ 38267 h 1211036"/>
                <a:gd name="connsiteX2" fmla="*/ 105564 w 1952504"/>
                <a:gd name="connsiteY2" fmla="*/ 54116 h 1211036"/>
                <a:gd name="connsiteX3" fmla="*/ 297293 w 1952504"/>
                <a:gd name="connsiteY3" fmla="*/ 41679 h 1211036"/>
                <a:gd name="connsiteX4" fmla="*/ 1864034 w 1952504"/>
                <a:gd name="connsiteY4" fmla="*/ 39369 h 1211036"/>
                <a:gd name="connsiteX5" fmla="*/ 1949113 w 1952504"/>
                <a:gd name="connsiteY5" fmla="*/ 109445 h 1211036"/>
                <a:gd name="connsiteX6" fmla="*/ 1933264 w 1952504"/>
                <a:gd name="connsiteY6" fmla="*/ 546536 h 1211036"/>
                <a:gd name="connsiteX7" fmla="*/ 1921928 w 1952504"/>
                <a:gd name="connsiteY7" fmla="*/ 1078578 h 1211036"/>
                <a:gd name="connsiteX8" fmla="*/ 1852998 w 1952504"/>
                <a:gd name="connsiteY8" fmla="*/ 1174156 h 1211036"/>
                <a:gd name="connsiteX9" fmla="*/ 1742635 w 1952504"/>
                <a:gd name="connsiteY9" fmla="*/ 1206802 h 1211036"/>
                <a:gd name="connsiteX10" fmla="*/ 1674507 w 1952504"/>
                <a:gd name="connsiteY10" fmla="*/ 1204490 h 1211036"/>
                <a:gd name="connsiteX11" fmla="*/ 709411 w 1952504"/>
                <a:gd name="connsiteY11" fmla="*/ 1206576 h 1211036"/>
                <a:gd name="connsiteX12" fmla="*/ 569363 w 1952504"/>
                <a:gd name="connsiteY12" fmla="*/ 1204227 h 1211036"/>
                <a:gd name="connsiteX13" fmla="*/ 207703 w 1952504"/>
                <a:gd name="connsiteY13" fmla="*/ 1209002 h 1211036"/>
                <a:gd name="connsiteX14" fmla="*/ 98440 w 1952504"/>
                <a:gd name="connsiteY14" fmla="*/ 1165705 h 1211036"/>
                <a:gd name="connsiteX15" fmla="*/ 53168 w 1952504"/>
                <a:gd name="connsiteY15" fmla="*/ 1071491 h 1211036"/>
                <a:gd name="connsiteX16" fmla="*/ 40957 w 1952504"/>
                <a:gd name="connsiteY16" fmla="*/ 941331 h 1211036"/>
                <a:gd name="connsiteX17" fmla="*/ 36337 w 1952504"/>
                <a:gd name="connsiteY17" fmla="*/ 866378 h 1211036"/>
                <a:gd name="connsiteX18" fmla="*/ 26023 w 1952504"/>
                <a:gd name="connsiteY18" fmla="*/ 720602 h 1211036"/>
                <a:gd name="connsiteX19" fmla="*/ 124 w 1952504"/>
                <a:gd name="connsiteY19" fmla="*/ 55326 h 1211036"/>
                <a:gd name="connsiteX0" fmla="*/ 124 w 1955521"/>
                <a:gd name="connsiteY0" fmla="*/ 55326 h 1211036"/>
                <a:gd name="connsiteX1" fmla="*/ 20596 w 1955521"/>
                <a:gd name="connsiteY1" fmla="*/ 38267 h 1211036"/>
                <a:gd name="connsiteX2" fmla="*/ 105564 w 1955521"/>
                <a:gd name="connsiteY2" fmla="*/ 54116 h 1211036"/>
                <a:gd name="connsiteX3" fmla="*/ 297293 w 1955521"/>
                <a:gd name="connsiteY3" fmla="*/ 41679 h 1211036"/>
                <a:gd name="connsiteX4" fmla="*/ 1864034 w 1955521"/>
                <a:gd name="connsiteY4" fmla="*/ 39369 h 1211036"/>
                <a:gd name="connsiteX5" fmla="*/ 1949113 w 1955521"/>
                <a:gd name="connsiteY5" fmla="*/ 109445 h 1211036"/>
                <a:gd name="connsiteX6" fmla="*/ 1945217 w 1955521"/>
                <a:gd name="connsiteY6" fmla="*/ 546536 h 1211036"/>
                <a:gd name="connsiteX7" fmla="*/ 1921928 w 1955521"/>
                <a:gd name="connsiteY7" fmla="*/ 1078578 h 1211036"/>
                <a:gd name="connsiteX8" fmla="*/ 1852998 w 1955521"/>
                <a:gd name="connsiteY8" fmla="*/ 1174156 h 1211036"/>
                <a:gd name="connsiteX9" fmla="*/ 1742635 w 1955521"/>
                <a:gd name="connsiteY9" fmla="*/ 1206802 h 1211036"/>
                <a:gd name="connsiteX10" fmla="*/ 1674507 w 1955521"/>
                <a:gd name="connsiteY10" fmla="*/ 1204490 h 1211036"/>
                <a:gd name="connsiteX11" fmla="*/ 709411 w 1955521"/>
                <a:gd name="connsiteY11" fmla="*/ 1206576 h 1211036"/>
                <a:gd name="connsiteX12" fmla="*/ 569363 w 1955521"/>
                <a:gd name="connsiteY12" fmla="*/ 1204227 h 1211036"/>
                <a:gd name="connsiteX13" fmla="*/ 207703 w 1955521"/>
                <a:gd name="connsiteY13" fmla="*/ 1209002 h 1211036"/>
                <a:gd name="connsiteX14" fmla="*/ 98440 w 1955521"/>
                <a:gd name="connsiteY14" fmla="*/ 1165705 h 1211036"/>
                <a:gd name="connsiteX15" fmla="*/ 53168 w 1955521"/>
                <a:gd name="connsiteY15" fmla="*/ 1071491 h 1211036"/>
                <a:gd name="connsiteX16" fmla="*/ 40957 w 1955521"/>
                <a:gd name="connsiteY16" fmla="*/ 941331 h 1211036"/>
                <a:gd name="connsiteX17" fmla="*/ 36337 w 1955521"/>
                <a:gd name="connsiteY17" fmla="*/ 866378 h 1211036"/>
                <a:gd name="connsiteX18" fmla="*/ 26023 w 1955521"/>
                <a:gd name="connsiteY18" fmla="*/ 720602 h 1211036"/>
                <a:gd name="connsiteX19" fmla="*/ 124 w 1955521"/>
                <a:gd name="connsiteY19" fmla="*/ 55326 h 1211036"/>
                <a:gd name="connsiteX0" fmla="*/ 124 w 1960163"/>
                <a:gd name="connsiteY0" fmla="*/ 55326 h 1211036"/>
                <a:gd name="connsiteX1" fmla="*/ 20596 w 1960163"/>
                <a:gd name="connsiteY1" fmla="*/ 38267 h 1211036"/>
                <a:gd name="connsiteX2" fmla="*/ 105564 w 1960163"/>
                <a:gd name="connsiteY2" fmla="*/ 54116 h 1211036"/>
                <a:gd name="connsiteX3" fmla="*/ 297293 w 1960163"/>
                <a:gd name="connsiteY3" fmla="*/ 41679 h 1211036"/>
                <a:gd name="connsiteX4" fmla="*/ 1864034 w 1960163"/>
                <a:gd name="connsiteY4" fmla="*/ 39369 h 1211036"/>
                <a:gd name="connsiteX5" fmla="*/ 1955089 w 1960163"/>
                <a:gd name="connsiteY5" fmla="*/ 55657 h 1211036"/>
                <a:gd name="connsiteX6" fmla="*/ 1945217 w 1960163"/>
                <a:gd name="connsiteY6" fmla="*/ 546536 h 1211036"/>
                <a:gd name="connsiteX7" fmla="*/ 1921928 w 1960163"/>
                <a:gd name="connsiteY7" fmla="*/ 1078578 h 1211036"/>
                <a:gd name="connsiteX8" fmla="*/ 1852998 w 1960163"/>
                <a:gd name="connsiteY8" fmla="*/ 1174156 h 1211036"/>
                <a:gd name="connsiteX9" fmla="*/ 1742635 w 1960163"/>
                <a:gd name="connsiteY9" fmla="*/ 1206802 h 1211036"/>
                <a:gd name="connsiteX10" fmla="*/ 1674507 w 1960163"/>
                <a:gd name="connsiteY10" fmla="*/ 1204490 h 1211036"/>
                <a:gd name="connsiteX11" fmla="*/ 709411 w 1960163"/>
                <a:gd name="connsiteY11" fmla="*/ 1206576 h 1211036"/>
                <a:gd name="connsiteX12" fmla="*/ 569363 w 1960163"/>
                <a:gd name="connsiteY12" fmla="*/ 1204227 h 1211036"/>
                <a:gd name="connsiteX13" fmla="*/ 207703 w 1960163"/>
                <a:gd name="connsiteY13" fmla="*/ 1209002 h 1211036"/>
                <a:gd name="connsiteX14" fmla="*/ 98440 w 1960163"/>
                <a:gd name="connsiteY14" fmla="*/ 1165705 h 1211036"/>
                <a:gd name="connsiteX15" fmla="*/ 53168 w 1960163"/>
                <a:gd name="connsiteY15" fmla="*/ 1071491 h 1211036"/>
                <a:gd name="connsiteX16" fmla="*/ 40957 w 1960163"/>
                <a:gd name="connsiteY16" fmla="*/ 941331 h 1211036"/>
                <a:gd name="connsiteX17" fmla="*/ 36337 w 1960163"/>
                <a:gd name="connsiteY17" fmla="*/ 866378 h 1211036"/>
                <a:gd name="connsiteX18" fmla="*/ 26023 w 1960163"/>
                <a:gd name="connsiteY18" fmla="*/ 720602 h 1211036"/>
                <a:gd name="connsiteX19" fmla="*/ 124 w 1960163"/>
                <a:gd name="connsiteY19" fmla="*/ 55326 h 1211036"/>
                <a:gd name="connsiteX0" fmla="*/ 124 w 1972256"/>
                <a:gd name="connsiteY0" fmla="*/ 55326 h 1211036"/>
                <a:gd name="connsiteX1" fmla="*/ 20596 w 1972256"/>
                <a:gd name="connsiteY1" fmla="*/ 38267 h 1211036"/>
                <a:gd name="connsiteX2" fmla="*/ 105564 w 1972256"/>
                <a:gd name="connsiteY2" fmla="*/ 54116 h 1211036"/>
                <a:gd name="connsiteX3" fmla="*/ 297293 w 1972256"/>
                <a:gd name="connsiteY3" fmla="*/ 41679 h 1211036"/>
                <a:gd name="connsiteX4" fmla="*/ 1864034 w 1972256"/>
                <a:gd name="connsiteY4" fmla="*/ 39369 h 1211036"/>
                <a:gd name="connsiteX5" fmla="*/ 1955089 w 1972256"/>
                <a:gd name="connsiteY5" fmla="*/ 55657 h 1211036"/>
                <a:gd name="connsiteX6" fmla="*/ 1945217 w 1972256"/>
                <a:gd name="connsiteY6" fmla="*/ 546536 h 1211036"/>
                <a:gd name="connsiteX7" fmla="*/ 1921928 w 1972256"/>
                <a:gd name="connsiteY7" fmla="*/ 1078578 h 1211036"/>
                <a:gd name="connsiteX8" fmla="*/ 1852998 w 1972256"/>
                <a:gd name="connsiteY8" fmla="*/ 1174156 h 1211036"/>
                <a:gd name="connsiteX9" fmla="*/ 1742635 w 1972256"/>
                <a:gd name="connsiteY9" fmla="*/ 1206802 h 1211036"/>
                <a:gd name="connsiteX10" fmla="*/ 1674507 w 1972256"/>
                <a:gd name="connsiteY10" fmla="*/ 1204490 h 1211036"/>
                <a:gd name="connsiteX11" fmla="*/ 709411 w 1972256"/>
                <a:gd name="connsiteY11" fmla="*/ 1206576 h 1211036"/>
                <a:gd name="connsiteX12" fmla="*/ 569363 w 1972256"/>
                <a:gd name="connsiteY12" fmla="*/ 1204227 h 1211036"/>
                <a:gd name="connsiteX13" fmla="*/ 207703 w 1972256"/>
                <a:gd name="connsiteY13" fmla="*/ 1209002 h 1211036"/>
                <a:gd name="connsiteX14" fmla="*/ 98440 w 1972256"/>
                <a:gd name="connsiteY14" fmla="*/ 1165705 h 1211036"/>
                <a:gd name="connsiteX15" fmla="*/ 53168 w 1972256"/>
                <a:gd name="connsiteY15" fmla="*/ 1071491 h 1211036"/>
                <a:gd name="connsiteX16" fmla="*/ 40957 w 1972256"/>
                <a:gd name="connsiteY16" fmla="*/ 941331 h 1211036"/>
                <a:gd name="connsiteX17" fmla="*/ 36337 w 1972256"/>
                <a:gd name="connsiteY17" fmla="*/ 866378 h 1211036"/>
                <a:gd name="connsiteX18" fmla="*/ 26023 w 1972256"/>
                <a:gd name="connsiteY18" fmla="*/ 720602 h 1211036"/>
                <a:gd name="connsiteX19" fmla="*/ 124 w 1972256"/>
                <a:gd name="connsiteY19" fmla="*/ 55326 h 1211036"/>
                <a:gd name="connsiteX0" fmla="*/ 124 w 1955091"/>
                <a:gd name="connsiteY0" fmla="*/ 55326 h 1211036"/>
                <a:gd name="connsiteX1" fmla="*/ 20596 w 1955091"/>
                <a:gd name="connsiteY1" fmla="*/ 38267 h 1211036"/>
                <a:gd name="connsiteX2" fmla="*/ 105564 w 1955091"/>
                <a:gd name="connsiteY2" fmla="*/ 54116 h 1211036"/>
                <a:gd name="connsiteX3" fmla="*/ 297293 w 1955091"/>
                <a:gd name="connsiteY3" fmla="*/ 41679 h 1211036"/>
                <a:gd name="connsiteX4" fmla="*/ 1864034 w 1955091"/>
                <a:gd name="connsiteY4" fmla="*/ 39369 h 1211036"/>
                <a:gd name="connsiteX5" fmla="*/ 1955089 w 1955091"/>
                <a:gd name="connsiteY5" fmla="*/ 55657 h 1211036"/>
                <a:gd name="connsiteX6" fmla="*/ 1945217 w 1955091"/>
                <a:gd name="connsiteY6" fmla="*/ 546536 h 1211036"/>
                <a:gd name="connsiteX7" fmla="*/ 1921928 w 1955091"/>
                <a:gd name="connsiteY7" fmla="*/ 1078578 h 1211036"/>
                <a:gd name="connsiteX8" fmla="*/ 1852998 w 1955091"/>
                <a:gd name="connsiteY8" fmla="*/ 1174156 h 1211036"/>
                <a:gd name="connsiteX9" fmla="*/ 1742635 w 1955091"/>
                <a:gd name="connsiteY9" fmla="*/ 1206802 h 1211036"/>
                <a:gd name="connsiteX10" fmla="*/ 1674507 w 1955091"/>
                <a:gd name="connsiteY10" fmla="*/ 1204490 h 1211036"/>
                <a:gd name="connsiteX11" fmla="*/ 709411 w 1955091"/>
                <a:gd name="connsiteY11" fmla="*/ 1206576 h 1211036"/>
                <a:gd name="connsiteX12" fmla="*/ 569363 w 1955091"/>
                <a:gd name="connsiteY12" fmla="*/ 1204227 h 1211036"/>
                <a:gd name="connsiteX13" fmla="*/ 207703 w 1955091"/>
                <a:gd name="connsiteY13" fmla="*/ 1209002 h 1211036"/>
                <a:gd name="connsiteX14" fmla="*/ 98440 w 1955091"/>
                <a:gd name="connsiteY14" fmla="*/ 1165705 h 1211036"/>
                <a:gd name="connsiteX15" fmla="*/ 53168 w 1955091"/>
                <a:gd name="connsiteY15" fmla="*/ 1071491 h 1211036"/>
                <a:gd name="connsiteX16" fmla="*/ 40957 w 1955091"/>
                <a:gd name="connsiteY16" fmla="*/ 941331 h 1211036"/>
                <a:gd name="connsiteX17" fmla="*/ 36337 w 1955091"/>
                <a:gd name="connsiteY17" fmla="*/ 866378 h 1211036"/>
                <a:gd name="connsiteX18" fmla="*/ 26023 w 1955091"/>
                <a:gd name="connsiteY18" fmla="*/ 720602 h 1211036"/>
                <a:gd name="connsiteX19" fmla="*/ 124 w 1955091"/>
                <a:gd name="connsiteY19" fmla="*/ 55326 h 1211036"/>
                <a:gd name="connsiteX0" fmla="*/ 124 w 1955089"/>
                <a:gd name="connsiteY0" fmla="*/ 55326 h 1211036"/>
                <a:gd name="connsiteX1" fmla="*/ 20596 w 1955089"/>
                <a:gd name="connsiteY1" fmla="*/ 38267 h 1211036"/>
                <a:gd name="connsiteX2" fmla="*/ 105564 w 1955089"/>
                <a:gd name="connsiteY2" fmla="*/ 54116 h 1211036"/>
                <a:gd name="connsiteX3" fmla="*/ 297293 w 1955089"/>
                <a:gd name="connsiteY3" fmla="*/ 41679 h 1211036"/>
                <a:gd name="connsiteX4" fmla="*/ 1490654 w 1955089"/>
                <a:gd name="connsiteY4" fmla="*/ 43179 h 1211036"/>
                <a:gd name="connsiteX5" fmla="*/ 1955089 w 1955089"/>
                <a:gd name="connsiteY5" fmla="*/ 55657 h 1211036"/>
                <a:gd name="connsiteX6" fmla="*/ 1945217 w 1955089"/>
                <a:gd name="connsiteY6" fmla="*/ 546536 h 1211036"/>
                <a:gd name="connsiteX7" fmla="*/ 1921928 w 1955089"/>
                <a:gd name="connsiteY7" fmla="*/ 1078578 h 1211036"/>
                <a:gd name="connsiteX8" fmla="*/ 1852998 w 1955089"/>
                <a:gd name="connsiteY8" fmla="*/ 1174156 h 1211036"/>
                <a:gd name="connsiteX9" fmla="*/ 1742635 w 1955089"/>
                <a:gd name="connsiteY9" fmla="*/ 1206802 h 1211036"/>
                <a:gd name="connsiteX10" fmla="*/ 1674507 w 1955089"/>
                <a:gd name="connsiteY10" fmla="*/ 1204490 h 1211036"/>
                <a:gd name="connsiteX11" fmla="*/ 709411 w 1955089"/>
                <a:gd name="connsiteY11" fmla="*/ 1206576 h 1211036"/>
                <a:gd name="connsiteX12" fmla="*/ 569363 w 1955089"/>
                <a:gd name="connsiteY12" fmla="*/ 1204227 h 1211036"/>
                <a:gd name="connsiteX13" fmla="*/ 207703 w 1955089"/>
                <a:gd name="connsiteY13" fmla="*/ 1209002 h 1211036"/>
                <a:gd name="connsiteX14" fmla="*/ 98440 w 1955089"/>
                <a:gd name="connsiteY14" fmla="*/ 1165705 h 1211036"/>
                <a:gd name="connsiteX15" fmla="*/ 53168 w 1955089"/>
                <a:gd name="connsiteY15" fmla="*/ 1071491 h 1211036"/>
                <a:gd name="connsiteX16" fmla="*/ 40957 w 1955089"/>
                <a:gd name="connsiteY16" fmla="*/ 941331 h 1211036"/>
                <a:gd name="connsiteX17" fmla="*/ 36337 w 1955089"/>
                <a:gd name="connsiteY17" fmla="*/ 866378 h 1211036"/>
                <a:gd name="connsiteX18" fmla="*/ 26023 w 1955089"/>
                <a:gd name="connsiteY18" fmla="*/ 720602 h 1211036"/>
                <a:gd name="connsiteX19" fmla="*/ 124 w 1955089"/>
                <a:gd name="connsiteY19" fmla="*/ 55326 h 1211036"/>
                <a:gd name="connsiteX0" fmla="*/ 124 w 1955089"/>
                <a:gd name="connsiteY0" fmla="*/ 55326 h 1211036"/>
                <a:gd name="connsiteX1" fmla="*/ 20596 w 1955089"/>
                <a:gd name="connsiteY1" fmla="*/ 38267 h 1211036"/>
                <a:gd name="connsiteX2" fmla="*/ 105564 w 1955089"/>
                <a:gd name="connsiteY2" fmla="*/ 54116 h 1211036"/>
                <a:gd name="connsiteX3" fmla="*/ 544943 w 1955089"/>
                <a:gd name="connsiteY3" fmla="*/ 37869 h 1211036"/>
                <a:gd name="connsiteX4" fmla="*/ 1490654 w 1955089"/>
                <a:gd name="connsiteY4" fmla="*/ 43179 h 1211036"/>
                <a:gd name="connsiteX5" fmla="*/ 1955089 w 1955089"/>
                <a:gd name="connsiteY5" fmla="*/ 55657 h 1211036"/>
                <a:gd name="connsiteX6" fmla="*/ 1945217 w 1955089"/>
                <a:gd name="connsiteY6" fmla="*/ 546536 h 1211036"/>
                <a:gd name="connsiteX7" fmla="*/ 1921928 w 1955089"/>
                <a:gd name="connsiteY7" fmla="*/ 1078578 h 1211036"/>
                <a:gd name="connsiteX8" fmla="*/ 1852998 w 1955089"/>
                <a:gd name="connsiteY8" fmla="*/ 1174156 h 1211036"/>
                <a:gd name="connsiteX9" fmla="*/ 1742635 w 1955089"/>
                <a:gd name="connsiteY9" fmla="*/ 1206802 h 1211036"/>
                <a:gd name="connsiteX10" fmla="*/ 1674507 w 1955089"/>
                <a:gd name="connsiteY10" fmla="*/ 1204490 h 1211036"/>
                <a:gd name="connsiteX11" fmla="*/ 709411 w 1955089"/>
                <a:gd name="connsiteY11" fmla="*/ 1206576 h 1211036"/>
                <a:gd name="connsiteX12" fmla="*/ 569363 w 1955089"/>
                <a:gd name="connsiteY12" fmla="*/ 1204227 h 1211036"/>
                <a:gd name="connsiteX13" fmla="*/ 207703 w 1955089"/>
                <a:gd name="connsiteY13" fmla="*/ 1209002 h 1211036"/>
                <a:gd name="connsiteX14" fmla="*/ 98440 w 1955089"/>
                <a:gd name="connsiteY14" fmla="*/ 1165705 h 1211036"/>
                <a:gd name="connsiteX15" fmla="*/ 53168 w 1955089"/>
                <a:gd name="connsiteY15" fmla="*/ 1071491 h 1211036"/>
                <a:gd name="connsiteX16" fmla="*/ 40957 w 1955089"/>
                <a:gd name="connsiteY16" fmla="*/ 941331 h 1211036"/>
                <a:gd name="connsiteX17" fmla="*/ 36337 w 1955089"/>
                <a:gd name="connsiteY17" fmla="*/ 866378 h 1211036"/>
                <a:gd name="connsiteX18" fmla="*/ 26023 w 1955089"/>
                <a:gd name="connsiteY18" fmla="*/ 720602 h 1211036"/>
                <a:gd name="connsiteX19" fmla="*/ 124 w 1955089"/>
                <a:gd name="connsiteY19" fmla="*/ 55326 h 1211036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492990 w 1957425"/>
                <a:gd name="connsiteY4" fmla="*/ 4269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7366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504420 w 1957425"/>
                <a:gd name="connsiteY4" fmla="*/ 2745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7366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504420 w 1957425"/>
                <a:gd name="connsiteY4" fmla="*/ 2745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8128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957425" h="1210548">
                  <a:moveTo>
                    <a:pt x="2460" y="54838"/>
                  </a:moveTo>
                  <a:cubicBezTo>
                    <a:pt x="1556" y="-58884"/>
                    <a:pt x="-9246" y="39886"/>
                    <a:pt x="22932" y="37779"/>
                  </a:cubicBezTo>
                  <a:cubicBezTo>
                    <a:pt x="55110" y="35672"/>
                    <a:pt x="108139" y="42264"/>
                    <a:pt x="195530" y="42198"/>
                  </a:cubicBezTo>
                  <a:cubicBezTo>
                    <a:pt x="282921" y="42132"/>
                    <a:pt x="483064" y="53435"/>
                    <a:pt x="547279" y="37381"/>
                  </a:cubicBezTo>
                  <a:cubicBezTo>
                    <a:pt x="1855024" y="70075"/>
                    <a:pt x="727839" y="57319"/>
                    <a:pt x="1504420" y="27451"/>
                  </a:cubicBezTo>
                  <a:cubicBezTo>
                    <a:pt x="1543749" y="37283"/>
                    <a:pt x="1957861" y="26953"/>
                    <a:pt x="1957425" y="55169"/>
                  </a:cubicBezTo>
                  <a:cubicBezTo>
                    <a:pt x="1956634" y="106386"/>
                    <a:pt x="1953847" y="400918"/>
                    <a:pt x="1947553" y="546048"/>
                  </a:cubicBezTo>
                  <a:cubicBezTo>
                    <a:pt x="1958544" y="772731"/>
                    <a:pt x="1939634" y="972217"/>
                    <a:pt x="1924264" y="1078090"/>
                  </a:cubicBezTo>
                  <a:cubicBezTo>
                    <a:pt x="1908894" y="1183963"/>
                    <a:pt x="1885216" y="1159917"/>
                    <a:pt x="1855334" y="1181288"/>
                  </a:cubicBezTo>
                  <a:cubicBezTo>
                    <a:pt x="1825452" y="1202659"/>
                    <a:pt x="1789216" y="1201398"/>
                    <a:pt x="1744971" y="1206314"/>
                  </a:cubicBezTo>
                  <a:cubicBezTo>
                    <a:pt x="1730223" y="1211230"/>
                    <a:pt x="1835399" y="1207452"/>
                    <a:pt x="1676843" y="1204002"/>
                  </a:cubicBezTo>
                  <a:cubicBezTo>
                    <a:pt x="1355219" y="1197004"/>
                    <a:pt x="1033446" y="1205393"/>
                    <a:pt x="711747" y="1206088"/>
                  </a:cubicBezTo>
                  <a:cubicBezTo>
                    <a:pt x="696999" y="1211004"/>
                    <a:pt x="655317" y="1203335"/>
                    <a:pt x="571699" y="1203739"/>
                  </a:cubicBezTo>
                  <a:cubicBezTo>
                    <a:pt x="488081" y="1204143"/>
                    <a:pt x="288526" y="1214934"/>
                    <a:pt x="210039" y="1208514"/>
                  </a:cubicBezTo>
                  <a:cubicBezTo>
                    <a:pt x="131552" y="1202094"/>
                    <a:pt x="126532" y="1188135"/>
                    <a:pt x="100776" y="1165217"/>
                  </a:cubicBezTo>
                  <a:cubicBezTo>
                    <a:pt x="75020" y="1142299"/>
                    <a:pt x="73120" y="1128237"/>
                    <a:pt x="55504" y="1071003"/>
                  </a:cubicBezTo>
                  <a:cubicBezTo>
                    <a:pt x="39431" y="977212"/>
                    <a:pt x="46098" y="975029"/>
                    <a:pt x="43293" y="940843"/>
                  </a:cubicBezTo>
                  <a:cubicBezTo>
                    <a:pt x="40488" y="906658"/>
                    <a:pt x="43157" y="890553"/>
                    <a:pt x="38673" y="865890"/>
                  </a:cubicBezTo>
                  <a:cubicBezTo>
                    <a:pt x="33324" y="836468"/>
                    <a:pt x="33275" y="749611"/>
                    <a:pt x="28359" y="720114"/>
                  </a:cubicBezTo>
                  <a:cubicBezTo>
                    <a:pt x="8059" y="253203"/>
                    <a:pt x="3364" y="168560"/>
                    <a:pt x="2460" y="54838"/>
                  </a:cubicBez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5811014" y="5204251"/>
            <a:ext cx="649329" cy="621774"/>
            <a:chOff x="857728" y="2904169"/>
            <a:chExt cx="3400425" cy="3895725"/>
          </a:xfrm>
        </p:grpSpPr>
        <p:pic>
          <p:nvPicPr>
            <p:cNvPr id="67" name="Picture 6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7728" y="2904169"/>
              <a:ext cx="3400425" cy="3895725"/>
            </a:xfrm>
            <a:prstGeom prst="rect">
              <a:avLst/>
            </a:prstGeom>
          </p:spPr>
        </p:pic>
        <p:sp>
          <p:nvSpPr>
            <p:cNvPr id="68" name="TextBox 67"/>
            <p:cNvSpPr txBox="1"/>
            <p:nvPr/>
          </p:nvSpPr>
          <p:spPr>
            <a:xfrm>
              <a:off x="1827452" y="3523318"/>
              <a:ext cx="582587" cy="2708434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842888" y="4992357"/>
              <a:ext cx="567151" cy="246221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</p:txBody>
        </p:sp>
        <p:sp>
          <p:nvSpPr>
            <p:cNvPr id="70" name="Freeform 69"/>
            <p:cNvSpPr/>
            <p:nvPr/>
          </p:nvSpPr>
          <p:spPr>
            <a:xfrm>
              <a:off x="1390714" y="3523320"/>
              <a:ext cx="2070568" cy="3084485"/>
            </a:xfrm>
            <a:custGeom>
              <a:avLst/>
              <a:gdLst>
                <a:gd name="connsiteX0" fmla="*/ 0 w 2032900"/>
                <a:gd name="connsiteY0" fmla="*/ 0 h 1224133"/>
                <a:gd name="connsiteX1" fmla="*/ 0 w 2032900"/>
                <a:gd name="connsiteY1" fmla="*/ 0 h 1224133"/>
                <a:gd name="connsiteX2" fmla="*/ 132735 w 2032900"/>
                <a:gd name="connsiteY2" fmla="*/ 29497 h 1224133"/>
                <a:gd name="connsiteX3" fmla="*/ 324464 w 2032900"/>
                <a:gd name="connsiteY3" fmla="*/ 0 h 1224133"/>
                <a:gd name="connsiteX4" fmla="*/ 1887793 w 2032900"/>
                <a:gd name="connsiteY4" fmla="*/ 14749 h 1224133"/>
                <a:gd name="connsiteX5" fmla="*/ 2005781 w 2032900"/>
                <a:gd name="connsiteY5" fmla="*/ 44245 h 1224133"/>
                <a:gd name="connsiteX6" fmla="*/ 1976284 w 2032900"/>
                <a:gd name="connsiteY6" fmla="*/ 501445 h 1224133"/>
                <a:gd name="connsiteX7" fmla="*/ 1976284 w 2032900"/>
                <a:gd name="connsiteY7" fmla="*/ 1061884 h 1224133"/>
                <a:gd name="connsiteX8" fmla="*/ 1902542 w 2032900"/>
                <a:gd name="connsiteY8" fmla="*/ 1150374 h 1224133"/>
                <a:gd name="connsiteX9" fmla="*/ 1769806 w 2032900"/>
                <a:gd name="connsiteY9" fmla="*/ 1165123 h 1224133"/>
                <a:gd name="connsiteX10" fmla="*/ 1725561 w 2032900"/>
                <a:gd name="connsiteY10" fmla="*/ 1179871 h 1224133"/>
                <a:gd name="connsiteX11" fmla="*/ 678426 w 2032900"/>
                <a:gd name="connsiteY11" fmla="*/ 1209368 h 1224133"/>
                <a:gd name="connsiteX12" fmla="*/ 634181 w 2032900"/>
                <a:gd name="connsiteY12" fmla="*/ 1224116 h 1224133"/>
                <a:gd name="connsiteX13" fmla="*/ 221226 w 2032900"/>
                <a:gd name="connsiteY13" fmla="*/ 1194619 h 1224133"/>
                <a:gd name="connsiteX14" fmla="*/ 176981 w 2032900"/>
                <a:gd name="connsiteY14" fmla="*/ 1165123 h 1224133"/>
                <a:gd name="connsiteX15" fmla="*/ 88490 w 2032900"/>
                <a:gd name="connsiteY15" fmla="*/ 1120878 h 1224133"/>
                <a:gd name="connsiteX16" fmla="*/ 44245 w 2032900"/>
                <a:gd name="connsiteY16" fmla="*/ 899652 h 1224133"/>
                <a:gd name="connsiteX17" fmla="*/ 29497 w 2032900"/>
                <a:gd name="connsiteY17" fmla="*/ 825910 h 1224133"/>
                <a:gd name="connsiteX18" fmla="*/ 14748 w 2032900"/>
                <a:gd name="connsiteY18" fmla="*/ 737419 h 1224133"/>
                <a:gd name="connsiteX19" fmla="*/ 0 w 2032900"/>
                <a:gd name="connsiteY19" fmla="*/ 0 h 1224133"/>
                <a:gd name="connsiteX0" fmla="*/ 0 w 2014972"/>
                <a:gd name="connsiteY0" fmla="*/ 0 h 1224133"/>
                <a:gd name="connsiteX1" fmla="*/ 0 w 2014972"/>
                <a:gd name="connsiteY1" fmla="*/ 0 h 1224133"/>
                <a:gd name="connsiteX2" fmla="*/ 132735 w 2014972"/>
                <a:gd name="connsiteY2" fmla="*/ 29497 h 1224133"/>
                <a:gd name="connsiteX3" fmla="*/ 324464 w 2014972"/>
                <a:gd name="connsiteY3" fmla="*/ 0 h 1224133"/>
                <a:gd name="connsiteX4" fmla="*/ 1887793 w 2014972"/>
                <a:gd name="connsiteY4" fmla="*/ 14749 h 1224133"/>
                <a:gd name="connsiteX5" fmla="*/ 1976284 w 2014972"/>
                <a:gd name="connsiteY5" fmla="*/ 73742 h 1224133"/>
                <a:gd name="connsiteX6" fmla="*/ 1976284 w 2014972"/>
                <a:gd name="connsiteY6" fmla="*/ 501445 h 1224133"/>
                <a:gd name="connsiteX7" fmla="*/ 1976284 w 2014972"/>
                <a:gd name="connsiteY7" fmla="*/ 1061884 h 1224133"/>
                <a:gd name="connsiteX8" fmla="*/ 1902542 w 2014972"/>
                <a:gd name="connsiteY8" fmla="*/ 1150374 h 1224133"/>
                <a:gd name="connsiteX9" fmla="*/ 1769806 w 2014972"/>
                <a:gd name="connsiteY9" fmla="*/ 1165123 h 1224133"/>
                <a:gd name="connsiteX10" fmla="*/ 1725561 w 2014972"/>
                <a:gd name="connsiteY10" fmla="*/ 1179871 h 1224133"/>
                <a:gd name="connsiteX11" fmla="*/ 678426 w 2014972"/>
                <a:gd name="connsiteY11" fmla="*/ 1209368 h 1224133"/>
                <a:gd name="connsiteX12" fmla="*/ 634181 w 2014972"/>
                <a:gd name="connsiteY12" fmla="*/ 1224116 h 1224133"/>
                <a:gd name="connsiteX13" fmla="*/ 221226 w 2014972"/>
                <a:gd name="connsiteY13" fmla="*/ 1194619 h 1224133"/>
                <a:gd name="connsiteX14" fmla="*/ 176981 w 2014972"/>
                <a:gd name="connsiteY14" fmla="*/ 1165123 h 1224133"/>
                <a:gd name="connsiteX15" fmla="*/ 88490 w 2014972"/>
                <a:gd name="connsiteY15" fmla="*/ 1120878 h 1224133"/>
                <a:gd name="connsiteX16" fmla="*/ 44245 w 2014972"/>
                <a:gd name="connsiteY16" fmla="*/ 899652 h 1224133"/>
                <a:gd name="connsiteX17" fmla="*/ 29497 w 2014972"/>
                <a:gd name="connsiteY17" fmla="*/ 825910 h 1224133"/>
                <a:gd name="connsiteX18" fmla="*/ 14748 w 2014972"/>
                <a:gd name="connsiteY18" fmla="*/ 737419 h 1224133"/>
                <a:gd name="connsiteX19" fmla="*/ 0 w 2014972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902542 w 1984759"/>
                <a:gd name="connsiteY8" fmla="*/ 1150374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858296 w 1984759"/>
                <a:gd name="connsiteY8" fmla="*/ 11208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117986 w 1984759"/>
                <a:gd name="connsiteY15" fmla="*/ 1091381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117986 w 1984759"/>
                <a:gd name="connsiteY15" fmla="*/ 1091381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76889 w 1984759"/>
                <a:gd name="connsiteY15" fmla="*/ 1081106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76889 w 1984759"/>
                <a:gd name="connsiteY15" fmla="*/ 1081106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53194 w 1984759"/>
                <a:gd name="connsiteY18" fmla="*/ 678923 h 1224133"/>
                <a:gd name="connsiteX19" fmla="*/ 0 w 1984759"/>
                <a:gd name="connsiteY19" fmla="*/ 0 h 1224133"/>
                <a:gd name="connsiteX0" fmla="*/ 0 w 1984759"/>
                <a:gd name="connsiteY0" fmla="*/ 0 h 1210129"/>
                <a:gd name="connsiteX1" fmla="*/ 0 w 1984759"/>
                <a:gd name="connsiteY1" fmla="*/ 0 h 1210129"/>
                <a:gd name="connsiteX2" fmla="*/ 132735 w 1984759"/>
                <a:gd name="connsiteY2" fmla="*/ 29497 h 1210129"/>
                <a:gd name="connsiteX3" fmla="*/ 324464 w 1984759"/>
                <a:gd name="connsiteY3" fmla="*/ 0 h 1210129"/>
                <a:gd name="connsiteX4" fmla="*/ 1887793 w 1984759"/>
                <a:gd name="connsiteY4" fmla="*/ 14749 h 1210129"/>
                <a:gd name="connsiteX5" fmla="*/ 1976284 w 1984759"/>
                <a:gd name="connsiteY5" fmla="*/ 73742 h 1210129"/>
                <a:gd name="connsiteX6" fmla="*/ 1946788 w 1984759"/>
                <a:gd name="connsiteY6" fmla="*/ 501445 h 1210129"/>
                <a:gd name="connsiteX7" fmla="*/ 1932039 w 1984759"/>
                <a:gd name="connsiteY7" fmla="*/ 1047135 h 1210129"/>
                <a:gd name="connsiteX8" fmla="*/ 1880169 w 1984759"/>
                <a:gd name="connsiteY8" fmla="*/ 1132477 h 1210129"/>
                <a:gd name="connsiteX9" fmla="*/ 1769806 w 1984759"/>
                <a:gd name="connsiteY9" fmla="*/ 1165123 h 1210129"/>
                <a:gd name="connsiteX10" fmla="*/ 1725561 w 1984759"/>
                <a:gd name="connsiteY10" fmla="*/ 1179871 h 1210129"/>
                <a:gd name="connsiteX11" fmla="*/ 678426 w 1984759"/>
                <a:gd name="connsiteY11" fmla="*/ 1209368 h 1210129"/>
                <a:gd name="connsiteX12" fmla="*/ 572536 w 1984759"/>
                <a:gd name="connsiteY12" fmla="*/ 1193294 h 1210129"/>
                <a:gd name="connsiteX13" fmla="*/ 221226 w 1984759"/>
                <a:gd name="connsiteY13" fmla="*/ 1194619 h 1210129"/>
                <a:gd name="connsiteX14" fmla="*/ 176981 w 1984759"/>
                <a:gd name="connsiteY14" fmla="*/ 1165123 h 1210129"/>
                <a:gd name="connsiteX15" fmla="*/ 76889 w 1984759"/>
                <a:gd name="connsiteY15" fmla="*/ 1081106 h 1210129"/>
                <a:gd name="connsiteX16" fmla="*/ 44245 w 1984759"/>
                <a:gd name="connsiteY16" fmla="*/ 899652 h 1210129"/>
                <a:gd name="connsiteX17" fmla="*/ 73743 w 1984759"/>
                <a:gd name="connsiteY17" fmla="*/ 855407 h 1210129"/>
                <a:gd name="connsiteX18" fmla="*/ 53194 w 1984759"/>
                <a:gd name="connsiteY18" fmla="*/ 678923 h 1210129"/>
                <a:gd name="connsiteX19" fmla="*/ 0 w 1984759"/>
                <a:gd name="connsiteY19" fmla="*/ 0 h 1210129"/>
                <a:gd name="connsiteX0" fmla="*/ 0 w 1984759"/>
                <a:gd name="connsiteY0" fmla="*/ 0 h 1209609"/>
                <a:gd name="connsiteX1" fmla="*/ 0 w 1984759"/>
                <a:gd name="connsiteY1" fmla="*/ 0 h 1209609"/>
                <a:gd name="connsiteX2" fmla="*/ 132735 w 1984759"/>
                <a:gd name="connsiteY2" fmla="*/ 29497 h 1209609"/>
                <a:gd name="connsiteX3" fmla="*/ 324464 w 1984759"/>
                <a:gd name="connsiteY3" fmla="*/ 0 h 1209609"/>
                <a:gd name="connsiteX4" fmla="*/ 1887793 w 1984759"/>
                <a:gd name="connsiteY4" fmla="*/ 14749 h 1209609"/>
                <a:gd name="connsiteX5" fmla="*/ 1976284 w 1984759"/>
                <a:gd name="connsiteY5" fmla="*/ 73742 h 1209609"/>
                <a:gd name="connsiteX6" fmla="*/ 1946788 w 1984759"/>
                <a:gd name="connsiteY6" fmla="*/ 501445 h 1209609"/>
                <a:gd name="connsiteX7" fmla="*/ 1932039 w 1984759"/>
                <a:gd name="connsiteY7" fmla="*/ 1047135 h 1209609"/>
                <a:gd name="connsiteX8" fmla="*/ 1880169 w 1984759"/>
                <a:gd name="connsiteY8" fmla="*/ 1132477 h 1209609"/>
                <a:gd name="connsiteX9" fmla="*/ 1769806 w 1984759"/>
                <a:gd name="connsiteY9" fmla="*/ 1165123 h 1209609"/>
                <a:gd name="connsiteX10" fmla="*/ 1725561 w 1984759"/>
                <a:gd name="connsiteY10" fmla="*/ 1179871 h 1209609"/>
                <a:gd name="connsiteX11" fmla="*/ 678426 w 1984759"/>
                <a:gd name="connsiteY11" fmla="*/ 1209368 h 1209609"/>
                <a:gd name="connsiteX12" fmla="*/ 603358 w 1984759"/>
                <a:gd name="connsiteY12" fmla="*/ 1141923 h 1209609"/>
                <a:gd name="connsiteX13" fmla="*/ 221226 w 1984759"/>
                <a:gd name="connsiteY13" fmla="*/ 1194619 h 1209609"/>
                <a:gd name="connsiteX14" fmla="*/ 176981 w 1984759"/>
                <a:gd name="connsiteY14" fmla="*/ 1165123 h 1209609"/>
                <a:gd name="connsiteX15" fmla="*/ 76889 w 1984759"/>
                <a:gd name="connsiteY15" fmla="*/ 1081106 h 1209609"/>
                <a:gd name="connsiteX16" fmla="*/ 44245 w 1984759"/>
                <a:gd name="connsiteY16" fmla="*/ 899652 h 1209609"/>
                <a:gd name="connsiteX17" fmla="*/ 73743 w 1984759"/>
                <a:gd name="connsiteY17" fmla="*/ 855407 h 1209609"/>
                <a:gd name="connsiteX18" fmla="*/ 53194 w 1984759"/>
                <a:gd name="connsiteY18" fmla="*/ 678923 h 1209609"/>
                <a:gd name="connsiteX19" fmla="*/ 0 w 1984759"/>
                <a:gd name="connsiteY19" fmla="*/ 0 h 1209609"/>
                <a:gd name="connsiteX0" fmla="*/ 0 w 1984759"/>
                <a:gd name="connsiteY0" fmla="*/ 0 h 1209899"/>
                <a:gd name="connsiteX1" fmla="*/ 0 w 1984759"/>
                <a:gd name="connsiteY1" fmla="*/ 0 h 1209899"/>
                <a:gd name="connsiteX2" fmla="*/ 132735 w 1984759"/>
                <a:gd name="connsiteY2" fmla="*/ 29497 h 1209899"/>
                <a:gd name="connsiteX3" fmla="*/ 324464 w 1984759"/>
                <a:gd name="connsiteY3" fmla="*/ 0 h 1209899"/>
                <a:gd name="connsiteX4" fmla="*/ 1887793 w 1984759"/>
                <a:gd name="connsiteY4" fmla="*/ 14749 h 1209899"/>
                <a:gd name="connsiteX5" fmla="*/ 1976284 w 1984759"/>
                <a:gd name="connsiteY5" fmla="*/ 73742 h 1209899"/>
                <a:gd name="connsiteX6" fmla="*/ 1946788 w 1984759"/>
                <a:gd name="connsiteY6" fmla="*/ 501445 h 1209899"/>
                <a:gd name="connsiteX7" fmla="*/ 1932039 w 1984759"/>
                <a:gd name="connsiteY7" fmla="*/ 1047135 h 1209899"/>
                <a:gd name="connsiteX8" fmla="*/ 1880169 w 1984759"/>
                <a:gd name="connsiteY8" fmla="*/ 1132477 h 1209899"/>
                <a:gd name="connsiteX9" fmla="*/ 1769806 w 1984759"/>
                <a:gd name="connsiteY9" fmla="*/ 1165123 h 1209899"/>
                <a:gd name="connsiteX10" fmla="*/ 1725561 w 1984759"/>
                <a:gd name="connsiteY10" fmla="*/ 1179871 h 1209899"/>
                <a:gd name="connsiteX11" fmla="*/ 678426 w 1984759"/>
                <a:gd name="connsiteY11" fmla="*/ 1209368 h 1209899"/>
                <a:gd name="connsiteX12" fmla="*/ 603358 w 1984759"/>
                <a:gd name="connsiteY12" fmla="*/ 1183020 h 1209899"/>
                <a:gd name="connsiteX13" fmla="*/ 221226 w 1984759"/>
                <a:gd name="connsiteY13" fmla="*/ 1194619 h 1209899"/>
                <a:gd name="connsiteX14" fmla="*/ 176981 w 1984759"/>
                <a:gd name="connsiteY14" fmla="*/ 1165123 h 1209899"/>
                <a:gd name="connsiteX15" fmla="*/ 76889 w 1984759"/>
                <a:gd name="connsiteY15" fmla="*/ 1081106 h 1209899"/>
                <a:gd name="connsiteX16" fmla="*/ 44245 w 1984759"/>
                <a:gd name="connsiteY16" fmla="*/ 899652 h 1209899"/>
                <a:gd name="connsiteX17" fmla="*/ 73743 w 1984759"/>
                <a:gd name="connsiteY17" fmla="*/ 855407 h 1209899"/>
                <a:gd name="connsiteX18" fmla="*/ 53194 w 1984759"/>
                <a:gd name="connsiteY18" fmla="*/ 678923 h 1209899"/>
                <a:gd name="connsiteX19" fmla="*/ 0 w 1984759"/>
                <a:gd name="connsiteY19" fmla="*/ 0 h 1209899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76889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231001 w 1984759"/>
                <a:gd name="connsiteY15" fmla="*/ 1060558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60558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87163 w 1984759"/>
                <a:gd name="connsiteY15" fmla="*/ 1050284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7163 w 1984759"/>
                <a:gd name="connsiteY15" fmla="*/ 1050284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68128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32084 w 1989548"/>
                <a:gd name="connsiteY0" fmla="*/ 14029 h 1197828"/>
                <a:gd name="connsiteX1" fmla="*/ 4789 w 1989548"/>
                <a:gd name="connsiteY1" fmla="*/ 382 h 1197828"/>
                <a:gd name="connsiteX2" fmla="*/ 137524 w 1989548"/>
                <a:gd name="connsiteY2" fmla="*/ 29879 h 1197828"/>
                <a:gd name="connsiteX3" fmla="*/ 329253 w 1989548"/>
                <a:gd name="connsiteY3" fmla="*/ 382 h 1197828"/>
                <a:gd name="connsiteX4" fmla="*/ 1892582 w 1989548"/>
                <a:gd name="connsiteY4" fmla="*/ 15131 h 1197828"/>
                <a:gd name="connsiteX5" fmla="*/ 1981073 w 1989548"/>
                <a:gd name="connsiteY5" fmla="*/ 74124 h 1197828"/>
                <a:gd name="connsiteX6" fmla="*/ 1951577 w 1989548"/>
                <a:gd name="connsiteY6" fmla="*/ 501827 h 1197828"/>
                <a:gd name="connsiteX7" fmla="*/ 1936828 w 1989548"/>
                <a:gd name="connsiteY7" fmla="*/ 1047517 h 1197828"/>
                <a:gd name="connsiteX8" fmla="*/ 1884958 w 1989548"/>
                <a:gd name="connsiteY8" fmla="*/ 1132859 h 1197828"/>
                <a:gd name="connsiteX9" fmla="*/ 1774595 w 1989548"/>
                <a:gd name="connsiteY9" fmla="*/ 1165505 h 1197828"/>
                <a:gd name="connsiteX10" fmla="*/ 1730350 w 1989548"/>
                <a:gd name="connsiteY10" fmla="*/ 1180253 h 1197828"/>
                <a:gd name="connsiteX11" fmla="*/ 724311 w 1989548"/>
                <a:gd name="connsiteY11" fmla="*/ 1178927 h 1197828"/>
                <a:gd name="connsiteX12" fmla="*/ 608147 w 1989548"/>
                <a:gd name="connsiteY12" fmla="*/ 1183402 h 1197828"/>
                <a:gd name="connsiteX13" fmla="*/ 226015 w 1989548"/>
                <a:gd name="connsiteY13" fmla="*/ 1195001 h 1197828"/>
                <a:gd name="connsiteX14" fmla="*/ 130400 w 1989548"/>
                <a:gd name="connsiteY14" fmla="*/ 1124408 h 1197828"/>
                <a:gd name="connsiteX15" fmla="*/ 85128 w 1989548"/>
                <a:gd name="connsiteY15" fmla="*/ 1030194 h 1197828"/>
                <a:gd name="connsiteX16" fmla="*/ 72917 w 1989548"/>
                <a:gd name="connsiteY16" fmla="*/ 900034 h 1197828"/>
                <a:gd name="connsiteX17" fmla="*/ 78532 w 1989548"/>
                <a:gd name="connsiteY17" fmla="*/ 855789 h 1197828"/>
                <a:gd name="connsiteX18" fmla="*/ 57983 w 1989548"/>
                <a:gd name="connsiteY18" fmla="*/ 679305 h 1197828"/>
                <a:gd name="connsiteX19" fmla="*/ 32084 w 1989548"/>
                <a:gd name="connsiteY19" fmla="*/ 14029 h 1197828"/>
                <a:gd name="connsiteX0" fmla="*/ 32084 w 1989548"/>
                <a:gd name="connsiteY0" fmla="*/ 14029 h 1197828"/>
                <a:gd name="connsiteX1" fmla="*/ 4789 w 1989548"/>
                <a:gd name="connsiteY1" fmla="*/ 382 h 1197828"/>
                <a:gd name="connsiteX2" fmla="*/ 137524 w 1989548"/>
                <a:gd name="connsiteY2" fmla="*/ 29879 h 1197828"/>
                <a:gd name="connsiteX3" fmla="*/ 329253 w 1989548"/>
                <a:gd name="connsiteY3" fmla="*/ 382 h 1197828"/>
                <a:gd name="connsiteX4" fmla="*/ 1892582 w 1989548"/>
                <a:gd name="connsiteY4" fmla="*/ 15131 h 1197828"/>
                <a:gd name="connsiteX5" fmla="*/ 1981073 w 1989548"/>
                <a:gd name="connsiteY5" fmla="*/ 74124 h 1197828"/>
                <a:gd name="connsiteX6" fmla="*/ 1951577 w 1989548"/>
                <a:gd name="connsiteY6" fmla="*/ 501827 h 1197828"/>
                <a:gd name="connsiteX7" fmla="*/ 1936828 w 1989548"/>
                <a:gd name="connsiteY7" fmla="*/ 1047517 h 1197828"/>
                <a:gd name="connsiteX8" fmla="*/ 1884958 w 1989548"/>
                <a:gd name="connsiteY8" fmla="*/ 1132859 h 1197828"/>
                <a:gd name="connsiteX9" fmla="*/ 1774595 w 1989548"/>
                <a:gd name="connsiteY9" fmla="*/ 1165505 h 1197828"/>
                <a:gd name="connsiteX10" fmla="*/ 1730350 w 1989548"/>
                <a:gd name="connsiteY10" fmla="*/ 1180253 h 1197828"/>
                <a:gd name="connsiteX11" fmla="*/ 724311 w 1989548"/>
                <a:gd name="connsiteY11" fmla="*/ 1178927 h 1197828"/>
                <a:gd name="connsiteX12" fmla="*/ 608147 w 1989548"/>
                <a:gd name="connsiteY12" fmla="*/ 1183402 h 1197828"/>
                <a:gd name="connsiteX13" fmla="*/ 226015 w 1989548"/>
                <a:gd name="connsiteY13" fmla="*/ 1195001 h 1197828"/>
                <a:gd name="connsiteX14" fmla="*/ 130400 w 1989548"/>
                <a:gd name="connsiteY14" fmla="*/ 1124408 h 1197828"/>
                <a:gd name="connsiteX15" fmla="*/ 85128 w 1989548"/>
                <a:gd name="connsiteY15" fmla="*/ 1030194 h 1197828"/>
                <a:gd name="connsiteX16" fmla="*/ 72917 w 1989548"/>
                <a:gd name="connsiteY16" fmla="*/ 900034 h 1197828"/>
                <a:gd name="connsiteX17" fmla="*/ 68297 w 1989548"/>
                <a:gd name="connsiteY17" fmla="*/ 825081 h 1197828"/>
                <a:gd name="connsiteX18" fmla="*/ 57983 w 1989548"/>
                <a:gd name="connsiteY18" fmla="*/ 679305 h 1197828"/>
                <a:gd name="connsiteX19" fmla="*/ 32084 w 1989548"/>
                <a:gd name="connsiteY19" fmla="*/ 14029 h 1197828"/>
                <a:gd name="connsiteX0" fmla="*/ 32084 w 1989548"/>
                <a:gd name="connsiteY0" fmla="*/ 14029 h 1184192"/>
                <a:gd name="connsiteX1" fmla="*/ 4789 w 1989548"/>
                <a:gd name="connsiteY1" fmla="*/ 382 h 1184192"/>
                <a:gd name="connsiteX2" fmla="*/ 137524 w 1989548"/>
                <a:gd name="connsiteY2" fmla="*/ 29879 h 1184192"/>
                <a:gd name="connsiteX3" fmla="*/ 329253 w 1989548"/>
                <a:gd name="connsiteY3" fmla="*/ 382 h 1184192"/>
                <a:gd name="connsiteX4" fmla="*/ 1892582 w 1989548"/>
                <a:gd name="connsiteY4" fmla="*/ 15131 h 1184192"/>
                <a:gd name="connsiteX5" fmla="*/ 1981073 w 1989548"/>
                <a:gd name="connsiteY5" fmla="*/ 74124 h 1184192"/>
                <a:gd name="connsiteX6" fmla="*/ 1951577 w 1989548"/>
                <a:gd name="connsiteY6" fmla="*/ 501827 h 1184192"/>
                <a:gd name="connsiteX7" fmla="*/ 1936828 w 1989548"/>
                <a:gd name="connsiteY7" fmla="*/ 1047517 h 1184192"/>
                <a:gd name="connsiteX8" fmla="*/ 1884958 w 1989548"/>
                <a:gd name="connsiteY8" fmla="*/ 1132859 h 1184192"/>
                <a:gd name="connsiteX9" fmla="*/ 1774595 w 1989548"/>
                <a:gd name="connsiteY9" fmla="*/ 1165505 h 1184192"/>
                <a:gd name="connsiteX10" fmla="*/ 1730350 w 1989548"/>
                <a:gd name="connsiteY10" fmla="*/ 1180253 h 1184192"/>
                <a:gd name="connsiteX11" fmla="*/ 724311 w 1989548"/>
                <a:gd name="connsiteY11" fmla="*/ 1178927 h 1184192"/>
                <a:gd name="connsiteX12" fmla="*/ 608147 w 1989548"/>
                <a:gd name="connsiteY12" fmla="*/ 1183402 h 1184192"/>
                <a:gd name="connsiteX13" fmla="*/ 239663 w 1989548"/>
                <a:gd name="connsiteY13" fmla="*/ 1167705 h 1184192"/>
                <a:gd name="connsiteX14" fmla="*/ 130400 w 1989548"/>
                <a:gd name="connsiteY14" fmla="*/ 1124408 h 1184192"/>
                <a:gd name="connsiteX15" fmla="*/ 85128 w 1989548"/>
                <a:gd name="connsiteY15" fmla="*/ 1030194 h 1184192"/>
                <a:gd name="connsiteX16" fmla="*/ 72917 w 1989548"/>
                <a:gd name="connsiteY16" fmla="*/ 900034 h 1184192"/>
                <a:gd name="connsiteX17" fmla="*/ 68297 w 1989548"/>
                <a:gd name="connsiteY17" fmla="*/ 825081 h 1184192"/>
                <a:gd name="connsiteX18" fmla="*/ 57983 w 1989548"/>
                <a:gd name="connsiteY18" fmla="*/ 679305 h 1184192"/>
                <a:gd name="connsiteX19" fmla="*/ 32084 w 1989548"/>
                <a:gd name="connsiteY19" fmla="*/ 14029 h 1184192"/>
                <a:gd name="connsiteX0" fmla="*/ 32084 w 1989548"/>
                <a:gd name="connsiteY0" fmla="*/ 14029 h 1180763"/>
                <a:gd name="connsiteX1" fmla="*/ 4789 w 1989548"/>
                <a:gd name="connsiteY1" fmla="*/ 382 h 1180763"/>
                <a:gd name="connsiteX2" fmla="*/ 137524 w 1989548"/>
                <a:gd name="connsiteY2" fmla="*/ 29879 h 1180763"/>
                <a:gd name="connsiteX3" fmla="*/ 329253 w 1989548"/>
                <a:gd name="connsiteY3" fmla="*/ 382 h 1180763"/>
                <a:gd name="connsiteX4" fmla="*/ 1892582 w 1989548"/>
                <a:gd name="connsiteY4" fmla="*/ 15131 h 1180763"/>
                <a:gd name="connsiteX5" fmla="*/ 1981073 w 1989548"/>
                <a:gd name="connsiteY5" fmla="*/ 74124 h 1180763"/>
                <a:gd name="connsiteX6" fmla="*/ 1951577 w 1989548"/>
                <a:gd name="connsiteY6" fmla="*/ 501827 h 1180763"/>
                <a:gd name="connsiteX7" fmla="*/ 1936828 w 1989548"/>
                <a:gd name="connsiteY7" fmla="*/ 1047517 h 1180763"/>
                <a:gd name="connsiteX8" fmla="*/ 1884958 w 1989548"/>
                <a:gd name="connsiteY8" fmla="*/ 1132859 h 1180763"/>
                <a:gd name="connsiteX9" fmla="*/ 1774595 w 1989548"/>
                <a:gd name="connsiteY9" fmla="*/ 1165505 h 1180763"/>
                <a:gd name="connsiteX10" fmla="*/ 1730350 w 1989548"/>
                <a:gd name="connsiteY10" fmla="*/ 1180253 h 1180763"/>
                <a:gd name="connsiteX11" fmla="*/ 724311 w 1989548"/>
                <a:gd name="connsiteY11" fmla="*/ 1178927 h 1180763"/>
                <a:gd name="connsiteX12" fmla="*/ 601323 w 1989548"/>
                <a:gd name="connsiteY12" fmla="*/ 1162930 h 1180763"/>
                <a:gd name="connsiteX13" fmla="*/ 239663 w 1989548"/>
                <a:gd name="connsiteY13" fmla="*/ 1167705 h 1180763"/>
                <a:gd name="connsiteX14" fmla="*/ 130400 w 1989548"/>
                <a:gd name="connsiteY14" fmla="*/ 1124408 h 1180763"/>
                <a:gd name="connsiteX15" fmla="*/ 85128 w 1989548"/>
                <a:gd name="connsiteY15" fmla="*/ 1030194 h 1180763"/>
                <a:gd name="connsiteX16" fmla="*/ 72917 w 1989548"/>
                <a:gd name="connsiteY16" fmla="*/ 900034 h 1180763"/>
                <a:gd name="connsiteX17" fmla="*/ 68297 w 1989548"/>
                <a:gd name="connsiteY17" fmla="*/ 825081 h 1180763"/>
                <a:gd name="connsiteX18" fmla="*/ 57983 w 1989548"/>
                <a:gd name="connsiteY18" fmla="*/ 679305 h 1180763"/>
                <a:gd name="connsiteX19" fmla="*/ 32084 w 1989548"/>
                <a:gd name="connsiteY19" fmla="*/ 14029 h 1180763"/>
                <a:gd name="connsiteX0" fmla="*/ 32084 w 1989548"/>
                <a:gd name="connsiteY0" fmla="*/ 14029 h 1180253"/>
                <a:gd name="connsiteX1" fmla="*/ 4789 w 1989548"/>
                <a:gd name="connsiteY1" fmla="*/ 382 h 1180253"/>
                <a:gd name="connsiteX2" fmla="*/ 137524 w 1989548"/>
                <a:gd name="connsiteY2" fmla="*/ 29879 h 1180253"/>
                <a:gd name="connsiteX3" fmla="*/ 329253 w 1989548"/>
                <a:gd name="connsiteY3" fmla="*/ 382 h 1180253"/>
                <a:gd name="connsiteX4" fmla="*/ 1892582 w 1989548"/>
                <a:gd name="connsiteY4" fmla="*/ 15131 h 1180253"/>
                <a:gd name="connsiteX5" fmla="*/ 1981073 w 1989548"/>
                <a:gd name="connsiteY5" fmla="*/ 74124 h 1180253"/>
                <a:gd name="connsiteX6" fmla="*/ 1951577 w 1989548"/>
                <a:gd name="connsiteY6" fmla="*/ 501827 h 1180253"/>
                <a:gd name="connsiteX7" fmla="*/ 1936828 w 1989548"/>
                <a:gd name="connsiteY7" fmla="*/ 1047517 h 1180253"/>
                <a:gd name="connsiteX8" fmla="*/ 1884958 w 1989548"/>
                <a:gd name="connsiteY8" fmla="*/ 1132859 h 1180253"/>
                <a:gd name="connsiteX9" fmla="*/ 1774595 w 1989548"/>
                <a:gd name="connsiteY9" fmla="*/ 1165505 h 1180253"/>
                <a:gd name="connsiteX10" fmla="*/ 1730350 w 1989548"/>
                <a:gd name="connsiteY10" fmla="*/ 1180253 h 1180253"/>
                <a:gd name="connsiteX11" fmla="*/ 741371 w 1989548"/>
                <a:gd name="connsiteY11" fmla="*/ 1165279 h 1180253"/>
                <a:gd name="connsiteX12" fmla="*/ 601323 w 1989548"/>
                <a:gd name="connsiteY12" fmla="*/ 1162930 h 1180253"/>
                <a:gd name="connsiteX13" fmla="*/ 239663 w 1989548"/>
                <a:gd name="connsiteY13" fmla="*/ 1167705 h 1180253"/>
                <a:gd name="connsiteX14" fmla="*/ 130400 w 1989548"/>
                <a:gd name="connsiteY14" fmla="*/ 1124408 h 1180253"/>
                <a:gd name="connsiteX15" fmla="*/ 85128 w 1989548"/>
                <a:gd name="connsiteY15" fmla="*/ 1030194 h 1180253"/>
                <a:gd name="connsiteX16" fmla="*/ 72917 w 1989548"/>
                <a:gd name="connsiteY16" fmla="*/ 900034 h 1180253"/>
                <a:gd name="connsiteX17" fmla="*/ 68297 w 1989548"/>
                <a:gd name="connsiteY17" fmla="*/ 825081 h 1180253"/>
                <a:gd name="connsiteX18" fmla="*/ 57983 w 1989548"/>
                <a:gd name="connsiteY18" fmla="*/ 679305 h 1180253"/>
                <a:gd name="connsiteX19" fmla="*/ 32084 w 1989548"/>
                <a:gd name="connsiteY19" fmla="*/ 14029 h 1180253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36828 w 1989548"/>
                <a:gd name="connsiteY7" fmla="*/ 1047517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36828 w 1989548"/>
                <a:gd name="connsiteY7" fmla="*/ 1047517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53888 w 1989548"/>
                <a:gd name="connsiteY7" fmla="*/ 1037281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96750"/>
                <a:gd name="connsiteY0" fmla="*/ 14029 h 1169739"/>
                <a:gd name="connsiteX1" fmla="*/ 4789 w 1996750"/>
                <a:gd name="connsiteY1" fmla="*/ 382 h 1169739"/>
                <a:gd name="connsiteX2" fmla="*/ 137524 w 1996750"/>
                <a:gd name="connsiteY2" fmla="*/ 29879 h 1169739"/>
                <a:gd name="connsiteX3" fmla="*/ 329253 w 1996750"/>
                <a:gd name="connsiteY3" fmla="*/ 382 h 1169739"/>
                <a:gd name="connsiteX4" fmla="*/ 1892582 w 1996750"/>
                <a:gd name="connsiteY4" fmla="*/ 15131 h 1169739"/>
                <a:gd name="connsiteX5" fmla="*/ 1981073 w 1996750"/>
                <a:gd name="connsiteY5" fmla="*/ 74124 h 1169739"/>
                <a:gd name="connsiteX6" fmla="*/ 1965224 w 1996750"/>
                <a:gd name="connsiteY6" fmla="*/ 505239 h 1169739"/>
                <a:gd name="connsiteX7" fmla="*/ 1953888 w 1996750"/>
                <a:gd name="connsiteY7" fmla="*/ 1037281 h 1169739"/>
                <a:gd name="connsiteX8" fmla="*/ 1884958 w 1996750"/>
                <a:gd name="connsiteY8" fmla="*/ 1132859 h 1169739"/>
                <a:gd name="connsiteX9" fmla="*/ 1774595 w 1996750"/>
                <a:gd name="connsiteY9" fmla="*/ 1165505 h 1169739"/>
                <a:gd name="connsiteX10" fmla="*/ 1706467 w 1996750"/>
                <a:gd name="connsiteY10" fmla="*/ 1163193 h 1169739"/>
                <a:gd name="connsiteX11" fmla="*/ 741371 w 1996750"/>
                <a:gd name="connsiteY11" fmla="*/ 1165279 h 1169739"/>
                <a:gd name="connsiteX12" fmla="*/ 601323 w 1996750"/>
                <a:gd name="connsiteY12" fmla="*/ 1162930 h 1169739"/>
                <a:gd name="connsiteX13" fmla="*/ 239663 w 1996750"/>
                <a:gd name="connsiteY13" fmla="*/ 1167705 h 1169739"/>
                <a:gd name="connsiteX14" fmla="*/ 130400 w 1996750"/>
                <a:gd name="connsiteY14" fmla="*/ 1124408 h 1169739"/>
                <a:gd name="connsiteX15" fmla="*/ 85128 w 1996750"/>
                <a:gd name="connsiteY15" fmla="*/ 1030194 h 1169739"/>
                <a:gd name="connsiteX16" fmla="*/ 72917 w 1996750"/>
                <a:gd name="connsiteY16" fmla="*/ 900034 h 1169739"/>
                <a:gd name="connsiteX17" fmla="*/ 68297 w 1996750"/>
                <a:gd name="connsiteY17" fmla="*/ 825081 h 1169739"/>
                <a:gd name="connsiteX18" fmla="*/ 57983 w 1996750"/>
                <a:gd name="connsiteY18" fmla="*/ 679305 h 1169739"/>
                <a:gd name="connsiteX19" fmla="*/ 32084 w 1996750"/>
                <a:gd name="connsiteY19" fmla="*/ 14029 h 1169739"/>
                <a:gd name="connsiteX0" fmla="*/ 32084 w 1984688"/>
                <a:gd name="connsiteY0" fmla="*/ 14029 h 1169739"/>
                <a:gd name="connsiteX1" fmla="*/ 4789 w 1984688"/>
                <a:gd name="connsiteY1" fmla="*/ 382 h 1169739"/>
                <a:gd name="connsiteX2" fmla="*/ 137524 w 1984688"/>
                <a:gd name="connsiteY2" fmla="*/ 29879 h 1169739"/>
                <a:gd name="connsiteX3" fmla="*/ 329253 w 1984688"/>
                <a:gd name="connsiteY3" fmla="*/ 382 h 1169739"/>
                <a:gd name="connsiteX4" fmla="*/ 1892582 w 1984688"/>
                <a:gd name="connsiteY4" fmla="*/ 15131 h 1169739"/>
                <a:gd name="connsiteX5" fmla="*/ 1981073 w 1984688"/>
                <a:gd name="connsiteY5" fmla="*/ 74124 h 1169739"/>
                <a:gd name="connsiteX6" fmla="*/ 1965224 w 1984688"/>
                <a:gd name="connsiteY6" fmla="*/ 505239 h 1169739"/>
                <a:gd name="connsiteX7" fmla="*/ 1953888 w 1984688"/>
                <a:gd name="connsiteY7" fmla="*/ 1037281 h 1169739"/>
                <a:gd name="connsiteX8" fmla="*/ 1884958 w 1984688"/>
                <a:gd name="connsiteY8" fmla="*/ 1132859 h 1169739"/>
                <a:gd name="connsiteX9" fmla="*/ 1774595 w 1984688"/>
                <a:gd name="connsiteY9" fmla="*/ 1165505 h 1169739"/>
                <a:gd name="connsiteX10" fmla="*/ 1706467 w 1984688"/>
                <a:gd name="connsiteY10" fmla="*/ 1163193 h 1169739"/>
                <a:gd name="connsiteX11" fmla="*/ 741371 w 1984688"/>
                <a:gd name="connsiteY11" fmla="*/ 1165279 h 1169739"/>
                <a:gd name="connsiteX12" fmla="*/ 601323 w 1984688"/>
                <a:gd name="connsiteY12" fmla="*/ 1162930 h 1169739"/>
                <a:gd name="connsiteX13" fmla="*/ 239663 w 1984688"/>
                <a:gd name="connsiteY13" fmla="*/ 1167705 h 1169739"/>
                <a:gd name="connsiteX14" fmla="*/ 130400 w 1984688"/>
                <a:gd name="connsiteY14" fmla="*/ 1124408 h 1169739"/>
                <a:gd name="connsiteX15" fmla="*/ 85128 w 1984688"/>
                <a:gd name="connsiteY15" fmla="*/ 1030194 h 1169739"/>
                <a:gd name="connsiteX16" fmla="*/ 72917 w 1984688"/>
                <a:gd name="connsiteY16" fmla="*/ 900034 h 1169739"/>
                <a:gd name="connsiteX17" fmla="*/ 68297 w 1984688"/>
                <a:gd name="connsiteY17" fmla="*/ 825081 h 1169739"/>
                <a:gd name="connsiteX18" fmla="*/ 57983 w 1984688"/>
                <a:gd name="connsiteY18" fmla="*/ 679305 h 1169739"/>
                <a:gd name="connsiteX19" fmla="*/ 32084 w 1984688"/>
                <a:gd name="connsiteY19" fmla="*/ 14029 h 1169739"/>
                <a:gd name="connsiteX0" fmla="*/ 32084 w 1984688"/>
                <a:gd name="connsiteY0" fmla="*/ 14029 h 1169739"/>
                <a:gd name="connsiteX1" fmla="*/ 4789 w 1984688"/>
                <a:gd name="connsiteY1" fmla="*/ 382 h 1169739"/>
                <a:gd name="connsiteX2" fmla="*/ 137524 w 1984688"/>
                <a:gd name="connsiteY2" fmla="*/ 29879 h 1169739"/>
                <a:gd name="connsiteX3" fmla="*/ 329253 w 1984688"/>
                <a:gd name="connsiteY3" fmla="*/ 382 h 1169739"/>
                <a:gd name="connsiteX4" fmla="*/ 1892582 w 1984688"/>
                <a:gd name="connsiteY4" fmla="*/ 15131 h 1169739"/>
                <a:gd name="connsiteX5" fmla="*/ 1981073 w 1984688"/>
                <a:gd name="connsiteY5" fmla="*/ 74124 h 1169739"/>
                <a:gd name="connsiteX6" fmla="*/ 1965224 w 1984688"/>
                <a:gd name="connsiteY6" fmla="*/ 505239 h 1169739"/>
                <a:gd name="connsiteX7" fmla="*/ 1953888 w 1984688"/>
                <a:gd name="connsiteY7" fmla="*/ 1037281 h 1169739"/>
                <a:gd name="connsiteX8" fmla="*/ 1884958 w 1984688"/>
                <a:gd name="connsiteY8" fmla="*/ 1132859 h 1169739"/>
                <a:gd name="connsiteX9" fmla="*/ 1774595 w 1984688"/>
                <a:gd name="connsiteY9" fmla="*/ 1165505 h 1169739"/>
                <a:gd name="connsiteX10" fmla="*/ 1706467 w 1984688"/>
                <a:gd name="connsiteY10" fmla="*/ 1163193 h 1169739"/>
                <a:gd name="connsiteX11" fmla="*/ 741371 w 1984688"/>
                <a:gd name="connsiteY11" fmla="*/ 1165279 h 1169739"/>
                <a:gd name="connsiteX12" fmla="*/ 601323 w 1984688"/>
                <a:gd name="connsiteY12" fmla="*/ 1162930 h 1169739"/>
                <a:gd name="connsiteX13" fmla="*/ 239663 w 1984688"/>
                <a:gd name="connsiteY13" fmla="*/ 1167705 h 1169739"/>
                <a:gd name="connsiteX14" fmla="*/ 130400 w 1984688"/>
                <a:gd name="connsiteY14" fmla="*/ 1124408 h 1169739"/>
                <a:gd name="connsiteX15" fmla="*/ 85128 w 1984688"/>
                <a:gd name="connsiteY15" fmla="*/ 1030194 h 1169739"/>
                <a:gd name="connsiteX16" fmla="*/ 72917 w 1984688"/>
                <a:gd name="connsiteY16" fmla="*/ 900034 h 1169739"/>
                <a:gd name="connsiteX17" fmla="*/ 68297 w 1984688"/>
                <a:gd name="connsiteY17" fmla="*/ 825081 h 1169739"/>
                <a:gd name="connsiteX18" fmla="*/ 57983 w 1984688"/>
                <a:gd name="connsiteY18" fmla="*/ 679305 h 1169739"/>
                <a:gd name="connsiteX19" fmla="*/ 32084 w 1984688"/>
                <a:gd name="connsiteY19" fmla="*/ 14029 h 1169739"/>
                <a:gd name="connsiteX0" fmla="*/ 32084 w 1984464"/>
                <a:gd name="connsiteY0" fmla="*/ 15957 h 1171667"/>
                <a:gd name="connsiteX1" fmla="*/ 4789 w 1984464"/>
                <a:gd name="connsiteY1" fmla="*/ 2310 h 1171667"/>
                <a:gd name="connsiteX2" fmla="*/ 137524 w 1984464"/>
                <a:gd name="connsiteY2" fmla="*/ 31807 h 1171667"/>
                <a:gd name="connsiteX3" fmla="*/ 329253 w 1984464"/>
                <a:gd name="connsiteY3" fmla="*/ 2310 h 1171667"/>
                <a:gd name="connsiteX4" fmla="*/ 1895994 w 1984464"/>
                <a:gd name="connsiteY4" fmla="*/ 0 h 1171667"/>
                <a:gd name="connsiteX5" fmla="*/ 1981073 w 1984464"/>
                <a:gd name="connsiteY5" fmla="*/ 76052 h 1171667"/>
                <a:gd name="connsiteX6" fmla="*/ 1965224 w 1984464"/>
                <a:gd name="connsiteY6" fmla="*/ 507167 h 1171667"/>
                <a:gd name="connsiteX7" fmla="*/ 1953888 w 1984464"/>
                <a:gd name="connsiteY7" fmla="*/ 1039209 h 1171667"/>
                <a:gd name="connsiteX8" fmla="*/ 1884958 w 1984464"/>
                <a:gd name="connsiteY8" fmla="*/ 1134787 h 1171667"/>
                <a:gd name="connsiteX9" fmla="*/ 1774595 w 1984464"/>
                <a:gd name="connsiteY9" fmla="*/ 1167433 h 1171667"/>
                <a:gd name="connsiteX10" fmla="*/ 1706467 w 1984464"/>
                <a:gd name="connsiteY10" fmla="*/ 1165121 h 1171667"/>
                <a:gd name="connsiteX11" fmla="*/ 741371 w 1984464"/>
                <a:gd name="connsiteY11" fmla="*/ 1167207 h 1171667"/>
                <a:gd name="connsiteX12" fmla="*/ 601323 w 1984464"/>
                <a:gd name="connsiteY12" fmla="*/ 1164858 h 1171667"/>
                <a:gd name="connsiteX13" fmla="*/ 239663 w 1984464"/>
                <a:gd name="connsiteY13" fmla="*/ 1169633 h 1171667"/>
                <a:gd name="connsiteX14" fmla="*/ 130400 w 1984464"/>
                <a:gd name="connsiteY14" fmla="*/ 1126336 h 1171667"/>
                <a:gd name="connsiteX15" fmla="*/ 85128 w 1984464"/>
                <a:gd name="connsiteY15" fmla="*/ 1032122 h 1171667"/>
                <a:gd name="connsiteX16" fmla="*/ 72917 w 1984464"/>
                <a:gd name="connsiteY16" fmla="*/ 901962 h 1171667"/>
                <a:gd name="connsiteX17" fmla="*/ 68297 w 1984464"/>
                <a:gd name="connsiteY17" fmla="*/ 827009 h 1171667"/>
                <a:gd name="connsiteX18" fmla="*/ 57983 w 1984464"/>
                <a:gd name="connsiteY18" fmla="*/ 681233 h 1171667"/>
                <a:gd name="connsiteX19" fmla="*/ 32084 w 1984464"/>
                <a:gd name="connsiteY19" fmla="*/ 15957 h 1171667"/>
                <a:gd name="connsiteX0" fmla="*/ 32084 w 1984464"/>
                <a:gd name="connsiteY0" fmla="*/ 15957 h 1171667"/>
                <a:gd name="connsiteX1" fmla="*/ 4789 w 1984464"/>
                <a:gd name="connsiteY1" fmla="*/ 2310 h 1171667"/>
                <a:gd name="connsiteX2" fmla="*/ 137524 w 1984464"/>
                <a:gd name="connsiteY2" fmla="*/ 14747 h 1171667"/>
                <a:gd name="connsiteX3" fmla="*/ 329253 w 1984464"/>
                <a:gd name="connsiteY3" fmla="*/ 2310 h 1171667"/>
                <a:gd name="connsiteX4" fmla="*/ 1895994 w 1984464"/>
                <a:gd name="connsiteY4" fmla="*/ 0 h 1171667"/>
                <a:gd name="connsiteX5" fmla="*/ 1981073 w 1984464"/>
                <a:gd name="connsiteY5" fmla="*/ 76052 h 1171667"/>
                <a:gd name="connsiteX6" fmla="*/ 1965224 w 1984464"/>
                <a:gd name="connsiteY6" fmla="*/ 507167 h 1171667"/>
                <a:gd name="connsiteX7" fmla="*/ 1953888 w 1984464"/>
                <a:gd name="connsiteY7" fmla="*/ 1039209 h 1171667"/>
                <a:gd name="connsiteX8" fmla="*/ 1884958 w 1984464"/>
                <a:gd name="connsiteY8" fmla="*/ 1134787 h 1171667"/>
                <a:gd name="connsiteX9" fmla="*/ 1774595 w 1984464"/>
                <a:gd name="connsiteY9" fmla="*/ 1167433 h 1171667"/>
                <a:gd name="connsiteX10" fmla="*/ 1706467 w 1984464"/>
                <a:gd name="connsiteY10" fmla="*/ 1165121 h 1171667"/>
                <a:gd name="connsiteX11" fmla="*/ 741371 w 1984464"/>
                <a:gd name="connsiteY11" fmla="*/ 1167207 h 1171667"/>
                <a:gd name="connsiteX12" fmla="*/ 601323 w 1984464"/>
                <a:gd name="connsiteY12" fmla="*/ 1164858 h 1171667"/>
                <a:gd name="connsiteX13" fmla="*/ 239663 w 1984464"/>
                <a:gd name="connsiteY13" fmla="*/ 1169633 h 1171667"/>
                <a:gd name="connsiteX14" fmla="*/ 130400 w 1984464"/>
                <a:gd name="connsiteY14" fmla="*/ 1126336 h 1171667"/>
                <a:gd name="connsiteX15" fmla="*/ 85128 w 1984464"/>
                <a:gd name="connsiteY15" fmla="*/ 1032122 h 1171667"/>
                <a:gd name="connsiteX16" fmla="*/ 72917 w 1984464"/>
                <a:gd name="connsiteY16" fmla="*/ 901962 h 1171667"/>
                <a:gd name="connsiteX17" fmla="*/ 68297 w 1984464"/>
                <a:gd name="connsiteY17" fmla="*/ 827009 h 1171667"/>
                <a:gd name="connsiteX18" fmla="*/ 57983 w 1984464"/>
                <a:gd name="connsiteY18" fmla="*/ 681233 h 1171667"/>
                <a:gd name="connsiteX19" fmla="*/ 32084 w 1984464"/>
                <a:gd name="connsiteY19" fmla="*/ 15957 h 1171667"/>
                <a:gd name="connsiteX0" fmla="*/ 124 w 1952504"/>
                <a:gd name="connsiteY0" fmla="*/ 55326 h 1211036"/>
                <a:gd name="connsiteX1" fmla="*/ 20596 w 1952504"/>
                <a:gd name="connsiteY1" fmla="*/ 38267 h 1211036"/>
                <a:gd name="connsiteX2" fmla="*/ 105564 w 1952504"/>
                <a:gd name="connsiteY2" fmla="*/ 54116 h 1211036"/>
                <a:gd name="connsiteX3" fmla="*/ 297293 w 1952504"/>
                <a:gd name="connsiteY3" fmla="*/ 41679 h 1211036"/>
                <a:gd name="connsiteX4" fmla="*/ 1864034 w 1952504"/>
                <a:gd name="connsiteY4" fmla="*/ 39369 h 1211036"/>
                <a:gd name="connsiteX5" fmla="*/ 1949113 w 1952504"/>
                <a:gd name="connsiteY5" fmla="*/ 115421 h 1211036"/>
                <a:gd name="connsiteX6" fmla="*/ 1933264 w 1952504"/>
                <a:gd name="connsiteY6" fmla="*/ 546536 h 1211036"/>
                <a:gd name="connsiteX7" fmla="*/ 1921928 w 1952504"/>
                <a:gd name="connsiteY7" fmla="*/ 1078578 h 1211036"/>
                <a:gd name="connsiteX8" fmla="*/ 1852998 w 1952504"/>
                <a:gd name="connsiteY8" fmla="*/ 1174156 h 1211036"/>
                <a:gd name="connsiteX9" fmla="*/ 1742635 w 1952504"/>
                <a:gd name="connsiteY9" fmla="*/ 1206802 h 1211036"/>
                <a:gd name="connsiteX10" fmla="*/ 1674507 w 1952504"/>
                <a:gd name="connsiteY10" fmla="*/ 1204490 h 1211036"/>
                <a:gd name="connsiteX11" fmla="*/ 709411 w 1952504"/>
                <a:gd name="connsiteY11" fmla="*/ 1206576 h 1211036"/>
                <a:gd name="connsiteX12" fmla="*/ 569363 w 1952504"/>
                <a:gd name="connsiteY12" fmla="*/ 1204227 h 1211036"/>
                <a:gd name="connsiteX13" fmla="*/ 207703 w 1952504"/>
                <a:gd name="connsiteY13" fmla="*/ 1209002 h 1211036"/>
                <a:gd name="connsiteX14" fmla="*/ 98440 w 1952504"/>
                <a:gd name="connsiteY14" fmla="*/ 1165705 h 1211036"/>
                <a:gd name="connsiteX15" fmla="*/ 53168 w 1952504"/>
                <a:gd name="connsiteY15" fmla="*/ 1071491 h 1211036"/>
                <a:gd name="connsiteX16" fmla="*/ 40957 w 1952504"/>
                <a:gd name="connsiteY16" fmla="*/ 941331 h 1211036"/>
                <a:gd name="connsiteX17" fmla="*/ 36337 w 1952504"/>
                <a:gd name="connsiteY17" fmla="*/ 866378 h 1211036"/>
                <a:gd name="connsiteX18" fmla="*/ 26023 w 1952504"/>
                <a:gd name="connsiteY18" fmla="*/ 720602 h 1211036"/>
                <a:gd name="connsiteX19" fmla="*/ 124 w 1952504"/>
                <a:gd name="connsiteY19" fmla="*/ 55326 h 1211036"/>
                <a:gd name="connsiteX0" fmla="*/ 124 w 1952504"/>
                <a:gd name="connsiteY0" fmla="*/ 55326 h 1211036"/>
                <a:gd name="connsiteX1" fmla="*/ 20596 w 1952504"/>
                <a:gd name="connsiteY1" fmla="*/ 38267 h 1211036"/>
                <a:gd name="connsiteX2" fmla="*/ 105564 w 1952504"/>
                <a:gd name="connsiteY2" fmla="*/ 54116 h 1211036"/>
                <a:gd name="connsiteX3" fmla="*/ 297293 w 1952504"/>
                <a:gd name="connsiteY3" fmla="*/ 41679 h 1211036"/>
                <a:gd name="connsiteX4" fmla="*/ 1864034 w 1952504"/>
                <a:gd name="connsiteY4" fmla="*/ 39369 h 1211036"/>
                <a:gd name="connsiteX5" fmla="*/ 1949113 w 1952504"/>
                <a:gd name="connsiteY5" fmla="*/ 109445 h 1211036"/>
                <a:gd name="connsiteX6" fmla="*/ 1933264 w 1952504"/>
                <a:gd name="connsiteY6" fmla="*/ 546536 h 1211036"/>
                <a:gd name="connsiteX7" fmla="*/ 1921928 w 1952504"/>
                <a:gd name="connsiteY7" fmla="*/ 1078578 h 1211036"/>
                <a:gd name="connsiteX8" fmla="*/ 1852998 w 1952504"/>
                <a:gd name="connsiteY8" fmla="*/ 1174156 h 1211036"/>
                <a:gd name="connsiteX9" fmla="*/ 1742635 w 1952504"/>
                <a:gd name="connsiteY9" fmla="*/ 1206802 h 1211036"/>
                <a:gd name="connsiteX10" fmla="*/ 1674507 w 1952504"/>
                <a:gd name="connsiteY10" fmla="*/ 1204490 h 1211036"/>
                <a:gd name="connsiteX11" fmla="*/ 709411 w 1952504"/>
                <a:gd name="connsiteY11" fmla="*/ 1206576 h 1211036"/>
                <a:gd name="connsiteX12" fmla="*/ 569363 w 1952504"/>
                <a:gd name="connsiteY12" fmla="*/ 1204227 h 1211036"/>
                <a:gd name="connsiteX13" fmla="*/ 207703 w 1952504"/>
                <a:gd name="connsiteY13" fmla="*/ 1209002 h 1211036"/>
                <a:gd name="connsiteX14" fmla="*/ 98440 w 1952504"/>
                <a:gd name="connsiteY14" fmla="*/ 1165705 h 1211036"/>
                <a:gd name="connsiteX15" fmla="*/ 53168 w 1952504"/>
                <a:gd name="connsiteY15" fmla="*/ 1071491 h 1211036"/>
                <a:gd name="connsiteX16" fmla="*/ 40957 w 1952504"/>
                <a:gd name="connsiteY16" fmla="*/ 941331 h 1211036"/>
                <a:gd name="connsiteX17" fmla="*/ 36337 w 1952504"/>
                <a:gd name="connsiteY17" fmla="*/ 866378 h 1211036"/>
                <a:gd name="connsiteX18" fmla="*/ 26023 w 1952504"/>
                <a:gd name="connsiteY18" fmla="*/ 720602 h 1211036"/>
                <a:gd name="connsiteX19" fmla="*/ 124 w 1952504"/>
                <a:gd name="connsiteY19" fmla="*/ 55326 h 1211036"/>
                <a:gd name="connsiteX0" fmla="*/ 124 w 1955521"/>
                <a:gd name="connsiteY0" fmla="*/ 55326 h 1211036"/>
                <a:gd name="connsiteX1" fmla="*/ 20596 w 1955521"/>
                <a:gd name="connsiteY1" fmla="*/ 38267 h 1211036"/>
                <a:gd name="connsiteX2" fmla="*/ 105564 w 1955521"/>
                <a:gd name="connsiteY2" fmla="*/ 54116 h 1211036"/>
                <a:gd name="connsiteX3" fmla="*/ 297293 w 1955521"/>
                <a:gd name="connsiteY3" fmla="*/ 41679 h 1211036"/>
                <a:gd name="connsiteX4" fmla="*/ 1864034 w 1955521"/>
                <a:gd name="connsiteY4" fmla="*/ 39369 h 1211036"/>
                <a:gd name="connsiteX5" fmla="*/ 1949113 w 1955521"/>
                <a:gd name="connsiteY5" fmla="*/ 109445 h 1211036"/>
                <a:gd name="connsiteX6" fmla="*/ 1945217 w 1955521"/>
                <a:gd name="connsiteY6" fmla="*/ 546536 h 1211036"/>
                <a:gd name="connsiteX7" fmla="*/ 1921928 w 1955521"/>
                <a:gd name="connsiteY7" fmla="*/ 1078578 h 1211036"/>
                <a:gd name="connsiteX8" fmla="*/ 1852998 w 1955521"/>
                <a:gd name="connsiteY8" fmla="*/ 1174156 h 1211036"/>
                <a:gd name="connsiteX9" fmla="*/ 1742635 w 1955521"/>
                <a:gd name="connsiteY9" fmla="*/ 1206802 h 1211036"/>
                <a:gd name="connsiteX10" fmla="*/ 1674507 w 1955521"/>
                <a:gd name="connsiteY10" fmla="*/ 1204490 h 1211036"/>
                <a:gd name="connsiteX11" fmla="*/ 709411 w 1955521"/>
                <a:gd name="connsiteY11" fmla="*/ 1206576 h 1211036"/>
                <a:gd name="connsiteX12" fmla="*/ 569363 w 1955521"/>
                <a:gd name="connsiteY12" fmla="*/ 1204227 h 1211036"/>
                <a:gd name="connsiteX13" fmla="*/ 207703 w 1955521"/>
                <a:gd name="connsiteY13" fmla="*/ 1209002 h 1211036"/>
                <a:gd name="connsiteX14" fmla="*/ 98440 w 1955521"/>
                <a:gd name="connsiteY14" fmla="*/ 1165705 h 1211036"/>
                <a:gd name="connsiteX15" fmla="*/ 53168 w 1955521"/>
                <a:gd name="connsiteY15" fmla="*/ 1071491 h 1211036"/>
                <a:gd name="connsiteX16" fmla="*/ 40957 w 1955521"/>
                <a:gd name="connsiteY16" fmla="*/ 941331 h 1211036"/>
                <a:gd name="connsiteX17" fmla="*/ 36337 w 1955521"/>
                <a:gd name="connsiteY17" fmla="*/ 866378 h 1211036"/>
                <a:gd name="connsiteX18" fmla="*/ 26023 w 1955521"/>
                <a:gd name="connsiteY18" fmla="*/ 720602 h 1211036"/>
                <a:gd name="connsiteX19" fmla="*/ 124 w 1955521"/>
                <a:gd name="connsiteY19" fmla="*/ 55326 h 1211036"/>
                <a:gd name="connsiteX0" fmla="*/ 124 w 1960163"/>
                <a:gd name="connsiteY0" fmla="*/ 55326 h 1211036"/>
                <a:gd name="connsiteX1" fmla="*/ 20596 w 1960163"/>
                <a:gd name="connsiteY1" fmla="*/ 38267 h 1211036"/>
                <a:gd name="connsiteX2" fmla="*/ 105564 w 1960163"/>
                <a:gd name="connsiteY2" fmla="*/ 54116 h 1211036"/>
                <a:gd name="connsiteX3" fmla="*/ 297293 w 1960163"/>
                <a:gd name="connsiteY3" fmla="*/ 41679 h 1211036"/>
                <a:gd name="connsiteX4" fmla="*/ 1864034 w 1960163"/>
                <a:gd name="connsiteY4" fmla="*/ 39369 h 1211036"/>
                <a:gd name="connsiteX5" fmla="*/ 1955089 w 1960163"/>
                <a:gd name="connsiteY5" fmla="*/ 55657 h 1211036"/>
                <a:gd name="connsiteX6" fmla="*/ 1945217 w 1960163"/>
                <a:gd name="connsiteY6" fmla="*/ 546536 h 1211036"/>
                <a:gd name="connsiteX7" fmla="*/ 1921928 w 1960163"/>
                <a:gd name="connsiteY7" fmla="*/ 1078578 h 1211036"/>
                <a:gd name="connsiteX8" fmla="*/ 1852998 w 1960163"/>
                <a:gd name="connsiteY8" fmla="*/ 1174156 h 1211036"/>
                <a:gd name="connsiteX9" fmla="*/ 1742635 w 1960163"/>
                <a:gd name="connsiteY9" fmla="*/ 1206802 h 1211036"/>
                <a:gd name="connsiteX10" fmla="*/ 1674507 w 1960163"/>
                <a:gd name="connsiteY10" fmla="*/ 1204490 h 1211036"/>
                <a:gd name="connsiteX11" fmla="*/ 709411 w 1960163"/>
                <a:gd name="connsiteY11" fmla="*/ 1206576 h 1211036"/>
                <a:gd name="connsiteX12" fmla="*/ 569363 w 1960163"/>
                <a:gd name="connsiteY12" fmla="*/ 1204227 h 1211036"/>
                <a:gd name="connsiteX13" fmla="*/ 207703 w 1960163"/>
                <a:gd name="connsiteY13" fmla="*/ 1209002 h 1211036"/>
                <a:gd name="connsiteX14" fmla="*/ 98440 w 1960163"/>
                <a:gd name="connsiteY14" fmla="*/ 1165705 h 1211036"/>
                <a:gd name="connsiteX15" fmla="*/ 53168 w 1960163"/>
                <a:gd name="connsiteY15" fmla="*/ 1071491 h 1211036"/>
                <a:gd name="connsiteX16" fmla="*/ 40957 w 1960163"/>
                <a:gd name="connsiteY16" fmla="*/ 941331 h 1211036"/>
                <a:gd name="connsiteX17" fmla="*/ 36337 w 1960163"/>
                <a:gd name="connsiteY17" fmla="*/ 866378 h 1211036"/>
                <a:gd name="connsiteX18" fmla="*/ 26023 w 1960163"/>
                <a:gd name="connsiteY18" fmla="*/ 720602 h 1211036"/>
                <a:gd name="connsiteX19" fmla="*/ 124 w 1960163"/>
                <a:gd name="connsiteY19" fmla="*/ 55326 h 1211036"/>
                <a:gd name="connsiteX0" fmla="*/ 124 w 1972256"/>
                <a:gd name="connsiteY0" fmla="*/ 55326 h 1211036"/>
                <a:gd name="connsiteX1" fmla="*/ 20596 w 1972256"/>
                <a:gd name="connsiteY1" fmla="*/ 38267 h 1211036"/>
                <a:gd name="connsiteX2" fmla="*/ 105564 w 1972256"/>
                <a:gd name="connsiteY2" fmla="*/ 54116 h 1211036"/>
                <a:gd name="connsiteX3" fmla="*/ 297293 w 1972256"/>
                <a:gd name="connsiteY3" fmla="*/ 41679 h 1211036"/>
                <a:gd name="connsiteX4" fmla="*/ 1864034 w 1972256"/>
                <a:gd name="connsiteY4" fmla="*/ 39369 h 1211036"/>
                <a:gd name="connsiteX5" fmla="*/ 1955089 w 1972256"/>
                <a:gd name="connsiteY5" fmla="*/ 55657 h 1211036"/>
                <a:gd name="connsiteX6" fmla="*/ 1945217 w 1972256"/>
                <a:gd name="connsiteY6" fmla="*/ 546536 h 1211036"/>
                <a:gd name="connsiteX7" fmla="*/ 1921928 w 1972256"/>
                <a:gd name="connsiteY7" fmla="*/ 1078578 h 1211036"/>
                <a:gd name="connsiteX8" fmla="*/ 1852998 w 1972256"/>
                <a:gd name="connsiteY8" fmla="*/ 1174156 h 1211036"/>
                <a:gd name="connsiteX9" fmla="*/ 1742635 w 1972256"/>
                <a:gd name="connsiteY9" fmla="*/ 1206802 h 1211036"/>
                <a:gd name="connsiteX10" fmla="*/ 1674507 w 1972256"/>
                <a:gd name="connsiteY10" fmla="*/ 1204490 h 1211036"/>
                <a:gd name="connsiteX11" fmla="*/ 709411 w 1972256"/>
                <a:gd name="connsiteY11" fmla="*/ 1206576 h 1211036"/>
                <a:gd name="connsiteX12" fmla="*/ 569363 w 1972256"/>
                <a:gd name="connsiteY12" fmla="*/ 1204227 h 1211036"/>
                <a:gd name="connsiteX13" fmla="*/ 207703 w 1972256"/>
                <a:gd name="connsiteY13" fmla="*/ 1209002 h 1211036"/>
                <a:gd name="connsiteX14" fmla="*/ 98440 w 1972256"/>
                <a:gd name="connsiteY14" fmla="*/ 1165705 h 1211036"/>
                <a:gd name="connsiteX15" fmla="*/ 53168 w 1972256"/>
                <a:gd name="connsiteY15" fmla="*/ 1071491 h 1211036"/>
                <a:gd name="connsiteX16" fmla="*/ 40957 w 1972256"/>
                <a:gd name="connsiteY16" fmla="*/ 941331 h 1211036"/>
                <a:gd name="connsiteX17" fmla="*/ 36337 w 1972256"/>
                <a:gd name="connsiteY17" fmla="*/ 866378 h 1211036"/>
                <a:gd name="connsiteX18" fmla="*/ 26023 w 1972256"/>
                <a:gd name="connsiteY18" fmla="*/ 720602 h 1211036"/>
                <a:gd name="connsiteX19" fmla="*/ 124 w 1972256"/>
                <a:gd name="connsiteY19" fmla="*/ 55326 h 1211036"/>
                <a:gd name="connsiteX0" fmla="*/ 124 w 1955091"/>
                <a:gd name="connsiteY0" fmla="*/ 55326 h 1211036"/>
                <a:gd name="connsiteX1" fmla="*/ 20596 w 1955091"/>
                <a:gd name="connsiteY1" fmla="*/ 38267 h 1211036"/>
                <a:gd name="connsiteX2" fmla="*/ 105564 w 1955091"/>
                <a:gd name="connsiteY2" fmla="*/ 54116 h 1211036"/>
                <a:gd name="connsiteX3" fmla="*/ 297293 w 1955091"/>
                <a:gd name="connsiteY3" fmla="*/ 41679 h 1211036"/>
                <a:gd name="connsiteX4" fmla="*/ 1864034 w 1955091"/>
                <a:gd name="connsiteY4" fmla="*/ 39369 h 1211036"/>
                <a:gd name="connsiteX5" fmla="*/ 1955089 w 1955091"/>
                <a:gd name="connsiteY5" fmla="*/ 55657 h 1211036"/>
                <a:gd name="connsiteX6" fmla="*/ 1945217 w 1955091"/>
                <a:gd name="connsiteY6" fmla="*/ 546536 h 1211036"/>
                <a:gd name="connsiteX7" fmla="*/ 1921928 w 1955091"/>
                <a:gd name="connsiteY7" fmla="*/ 1078578 h 1211036"/>
                <a:gd name="connsiteX8" fmla="*/ 1852998 w 1955091"/>
                <a:gd name="connsiteY8" fmla="*/ 1174156 h 1211036"/>
                <a:gd name="connsiteX9" fmla="*/ 1742635 w 1955091"/>
                <a:gd name="connsiteY9" fmla="*/ 1206802 h 1211036"/>
                <a:gd name="connsiteX10" fmla="*/ 1674507 w 1955091"/>
                <a:gd name="connsiteY10" fmla="*/ 1204490 h 1211036"/>
                <a:gd name="connsiteX11" fmla="*/ 709411 w 1955091"/>
                <a:gd name="connsiteY11" fmla="*/ 1206576 h 1211036"/>
                <a:gd name="connsiteX12" fmla="*/ 569363 w 1955091"/>
                <a:gd name="connsiteY12" fmla="*/ 1204227 h 1211036"/>
                <a:gd name="connsiteX13" fmla="*/ 207703 w 1955091"/>
                <a:gd name="connsiteY13" fmla="*/ 1209002 h 1211036"/>
                <a:gd name="connsiteX14" fmla="*/ 98440 w 1955091"/>
                <a:gd name="connsiteY14" fmla="*/ 1165705 h 1211036"/>
                <a:gd name="connsiteX15" fmla="*/ 53168 w 1955091"/>
                <a:gd name="connsiteY15" fmla="*/ 1071491 h 1211036"/>
                <a:gd name="connsiteX16" fmla="*/ 40957 w 1955091"/>
                <a:gd name="connsiteY16" fmla="*/ 941331 h 1211036"/>
                <a:gd name="connsiteX17" fmla="*/ 36337 w 1955091"/>
                <a:gd name="connsiteY17" fmla="*/ 866378 h 1211036"/>
                <a:gd name="connsiteX18" fmla="*/ 26023 w 1955091"/>
                <a:gd name="connsiteY18" fmla="*/ 720602 h 1211036"/>
                <a:gd name="connsiteX19" fmla="*/ 124 w 1955091"/>
                <a:gd name="connsiteY19" fmla="*/ 55326 h 1211036"/>
                <a:gd name="connsiteX0" fmla="*/ 124 w 1955089"/>
                <a:gd name="connsiteY0" fmla="*/ 55326 h 1211036"/>
                <a:gd name="connsiteX1" fmla="*/ 20596 w 1955089"/>
                <a:gd name="connsiteY1" fmla="*/ 38267 h 1211036"/>
                <a:gd name="connsiteX2" fmla="*/ 105564 w 1955089"/>
                <a:gd name="connsiteY2" fmla="*/ 54116 h 1211036"/>
                <a:gd name="connsiteX3" fmla="*/ 297293 w 1955089"/>
                <a:gd name="connsiteY3" fmla="*/ 41679 h 1211036"/>
                <a:gd name="connsiteX4" fmla="*/ 1490654 w 1955089"/>
                <a:gd name="connsiteY4" fmla="*/ 43179 h 1211036"/>
                <a:gd name="connsiteX5" fmla="*/ 1955089 w 1955089"/>
                <a:gd name="connsiteY5" fmla="*/ 55657 h 1211036"/>
                <a:gd name="connsiteX6" fmla="*/ 1945217 w 1955089"/>
                <a:gd name="connsiteY6" fmla="*/ 546536 h 1211036"/>
                <a:gd name="connsiteX7" fmla="*/ 1921928 w 1955089"/>
                <a:gd name="connsiteY7" fmla="*/ 1078578 h 1211036"/>
                <a:gd name="connsiteX8" fmla="*/ 1852998 w 1955089"/>
                <a:gd name="connsiteY8" fmla="*/ 1174156 h 1211036"/>
                <a:gd name="connsiteX9" fmla="*/ 1742635 w 1955089"/>
                <a:gd name="connsiteY9" fmla="*/ 1206802 h 1211036"/>
                <a:gd name="connsiteX10" fmla="*/ 1674507 w 1955089"/>
                <a:gd name="connsiteY10" fmla="*/ 1204490 h 1211036"/>
                <a:gd name="connsiteX11" fmla="*/ 709411 w 1955089"/>
                <a:gd name="connsiteY11" fmla="*/ 1206576 h 1211036"/>
                <a:gd name="connsiteX12" fmla="*/ 569363 w 1955089"/>
                <a:gd name="connsiteY12" fmla="*/ 1204227 h 1211036"/>
                <a:gd name="connsiteX13" fmla="*/ 207703 w 1955089"/>
                <a:gd name="connsiteY13" fmla="*/ 1209002 h 1211036"/>
                <a:gd name="connsiteX14" fmla="*/ 98440 w 1955089"/>
                <a:gd name="connsiteY14" fmla="*/ 1165705 h 1211036"/>
                <a:gd name="connsiteX15" fmla="*/ 53168 w 1955089"/>
                <a:gd name="connsiteY15" fmla="*/ 1071491 h 1211036"/>
                <a:gd name="connsiteX16" fmla="*/ 40957 w 1955089"/>
                <a:gd name="connsiteY16" fmla="*/ 941331 h 1211036"/>
                <a:gd name="connsiteX17" fmla="*/ 36337 w 1955089"/>
                <a:gd name="connsiteY17" fmla="*/ 866378 h 1211036"/>
                <a:gd name="connsiteX18" fmla="*/ 26023 w 1955089"/>
                <a:gd name="connsiteY18" fmla="*/ 720602 h 1211036"/>
                <a:gd name="connsiteX19" fmla="*/ 124 w 1955089"/>
                <a:gd name="connsiteY19" fmla="*/ 55326 h 1211036"/>
                <a:gd name="connsiteX0" fmla="*/ 124 w 1955089"/>
                <a:gd name="connsiteY0" fmla="*/ 55326 h 1211036"/>
                <a:gd name="connsiteX1" fmla="*/ 20596 w 1955089"/>
                <a:gd name="connsiteY1" fmla="*/ 38267 h 1211036"/>
                <a:gd name="connsiteX2" fmla="*/ 105564 w 1955089"/>
                <a:gd name="connsiteY2" fmla="*/ 54116 h 1211036"/>
                <a:gd name="connsiteX3" fmla="*/ 544943 w 1955089"/>
                <a:gd name="connsiteY3" fmla="*/ 37869 h 1211036"/>
                <a:gd name="connsiteX4" fmla="*/ 1490654 w 1955089"/>
                <a:gd name="connsiteY4" fmla="*/ 43179 h 1211036"/>
                <a:gd name="connsiteX5" fmla="*/ 1955089 w 1955089"/>
                <a:gd name="connsiteY5" fmla="*/ 55657 h 1211036"/>
                <a:gd name="connsiteX6" fmla="*/ 1945217 w 1955089"/>
                <a:gd name="connsiteY6" fmla="*/ 546536 h 1211036"/>
                <a:gd name="connsiteX7" fmla="*/ 1921928 w 1955089"/>
                <a:gd name="connsiteY7" fmla="*/ 1078578 h 1211036"/>
                <a:gd name="connsiteX8" fmla="*/ 1852998 w 1955089"/>
                <a:gd name="connsiteY8" fmla="*/ 1174156 h 1211036"/>
                <a:gd name="connsiteX9" fmla="*/ 1742635 w 1955089"/>
                <a:gd name="connsiteY9" fmla="*/ 1206802 h 1211036"/>
                <a:gd name="connsiteX10" fmla="*/ 1674507 w 1955089"/>
                <a:gd name="connsiteY10" fmla="*/ 1204490 h 1211036"/>
                <a:gd name="connsiteX11" fmla="*/ 709411 w 1955089"/>
                <a:gd name="connsiteY11" fmla="*/ 1206576 h 1211036"/>
                <a:gd name="connsiteX12" fmla="*/ 569363 w 1955089"/>
                <a:gd name="connsiteY12" fmla="*/ 1204227 h 1211036"/>
                <a:gd name="connsiteX13" fmla="*/ 207703 w 1955089"/>
                <a:gd name="connsiteY13" fmla="*/ 1209002 h 1211036"/>
                <a:gd name="connsiteX14" fmla="*/ 98440 w 1955089"/>
                <a:gd name="connsiteY14" fmla="*/ 1165705 h 1211036"/>
                <a:gd name="connsiteX15" fmla="*/ 53168 w 1955089"/>
                <a:gd name="connsiteY15" fmla="*/ 1071491 h 1211036"/>
                <a:gd name="connsiteX16" fmla="*/ 40957 w 1955089"/>
                <a:gd name="connsiteY16" fmla="*/ 941331 h 1211036"/>
                <a:gd name="connsiteX17" fmla="*/ 36337 w 1955089"/>
                <a:gd name="connsiteY17" fmla="*/ 866378 h 1211036"/>
                <a:gd name="connsiteX18" fmla="*/ 26023 w 1955089"/>
                <a:gd name="connsiteY18" fmla="*/ 720602 h 1211036"/>
                <a:gd name="connsiteX19" fmla="*/ 124 w 1955089"/>
                <a:gd name="connsiteY19" fmla="*/ 55326 h 1211036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492990 w 1957425"/>
                <a:gd name="connsiteY4" fmla="*/ 4269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7366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504420 w 1957425"/>
                <a:gd name="connsiteY4" fmla="*/ 2745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7366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504420 w 1957425"/>
                <a:gd name="connsiteY4" fmla="*/ 2745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8128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957425" h="1210548">
                  <a:moveTo>
                    <a:pt x="2460" y="54838"/>
                  </a:moveTo>
                  <a:cubicBezTo>
                    <a:pt x="1556" y="-58884"/>
                    <a:pt x="-9246" y="39886"/>
                    <a:pt x="22932" y="37779"/>
                  </a:cubicBezTo>
                  <a:cubicBezTo>
                    <a:pt x="55110" y="35672"/>
                    <a:pt x="108139" y="42264"/>
                    <a:pt x="195530" y="42198"/>
                  </a:cubicBezTo>
                  <a:cubicBezTo>
                    <a:pt x="282921" y="42132"/>
                    <a:pt x="483064" y="53435"/>
                    <a:pt x="547279" y="37381"/>
                  </a:cubicBezTo>
                  <a:cubicBezTo>
                    <a:pt x="1855024" y="70075"/>
                    <a:pt x="727839" y="57319"/>
                    <a:pt x="1504420" y="27451"/>
                  </a:cubicBezTo>
                  <a:cubicBezTo>
                    <a:pt x="1543749" y="37283"/>
                    <a:pt x="1957861" y="26953"/>
                    <a:pt x="1957425" y="55169"/>
                  </a:cubicBezTo>
                  <a:cubicBezTo>
                    <a:pt x="1956634" y="106386"/>
                    <a:pt x="1953847" y="400918"/>
                    <a:pt x="1947553" y="546048"/>
                  </a:cubicBezTo>
                  <a:cubicBezTo>
                    <a:pt x="1958544" y="772731"/>
                    <a:pt x="1939634" y="972217"/>
                    <a:pt x="1924264" y="1078090"/>
                  </a:cubicBezTo>
                  <a:cubicBezTo>
                    <a:pt x="1908894" y="1183963"/>
                    <a:pt x="1885216" y="1159917"/>
                    <a:pt x="1855334" y="1181288"/>
                  </a:cubicBezTo>
                  <a:cubicBezTo>
                    <a:pt x="1825452" y="1202659"/>
                    <a:pt x="1789216" y="1201398"/>
                    <a:pt x="1744971" y="1206314"/>
                  </a:cubicBezTo>
                  <a:cubicBezTo>
                    <a:pt x="1730223" y="1211230"/>
                    <a:pt x="1835399" y="1207452"/>
                    <a:pt x="1676843" y="1204002"/>
                  </a:cubicBezTo>
                  <a:cubicBezTo>
                    <a:pt x="1355219" y="1197004"/>
                    <a:pt x="1033446" y="1205393"/>
                    <a:pt x="711747" y="1206088"/>
                  </a:cubicBezTo>
                  <a:cubicBezTo>
                    <a:pt x="696999" y="1211004"/>
                    <a:pt x="655317" y="1203335"/>
                    <a:pt x="571699" y="1203739"/>
                  </a:cubicBezTo>
                  <a:cubicBezTo>
                    <a:pt x="488081" y="1204143"/>
                    <a:pt x="288526" y="1214934"/>
                    <a:pt x="210039" y="1208514"/>
                  </a:cubicBezTo>
                  <a:cubicBezTo>
                    <a:pt x="131552" y="1202094"/>
                    <a:pt x="126532" y="1188135"/>
                    <a:pt x="100776" y="1165217"/>
                  </a:cubicBezTo>
                  <a:cubicBezTo>
                    <a:pt x="75020" y="1142299"/>
                    <a:pt x="73120" y="1128237"/>
                    <a:pt x="55504" y="1071003"/>
                  </a:cubicBezTo>
                  <a:cubicBezTo>
                    <a:pt x="39431" y="977212"/>
                    <a:pt x="46098" y="975029"/>
                    <a:pt x="43293" y="940843"/>
                  </a:cubicBezTo>
                  <a:cubicBezTo>
                    <a:pt x="40488" y="906658"/>
                    <a:pt x="43157" y="890553"/>
                    <a:pt x="38673" y="865890"/>
                  </a:cubicBezTo>
                  <a:cubicBezTo>
                    <a:pt x="33324" y="836468"/>
                    <a:pt x="33275" y="749611"/>
                    <a:pt x="28359" y="720114"/>
                  </a:cubicBezTo>
                  <a:cubicBezTo>
                    <a:pt x="8059" y="253203"/>
                    <a:pt x="3364" y="168560"/>
                    <a:pt x="2460" y="54838"/>
                  </a:cubicBez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6422627" y="3769687"/>
            <a:ext cx="649329" cy="621774"/>
            <a:chOff x="857728" y="2904169"/>
            <a:chExt cx="3400425" cy="3895725"/>
          </a:xfrm>
        </p:grpSpPr>
        <p:pic>
          <p:nvPicPr>
            <p:cNvPr id="72" name="Picture 7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7728" y="2904169"/>
              <a:ext cx="3400425" cy="3895725"/>
            </a:xfrm>
            <a:prstGeom prst="rect">
              <a:avLst/>
            </a:prstGeom>
          </p:spPr>
        </p:pic>
        <p:sp>
          <p:nvSpPr>
            <p:cNvPr id="73" name="TextBox 72"/>
            <p:cNvSpPr txBox="1"/>
            <p:nvPr/>
          </p:nvSpPr>
          <p:spPr>
            <a:xfrm>
              <a:off x="1827452" y="3523318"/>
              <a:ext cx="582587" cy="2708434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1842888" y="4992357"/>
              <a:ext cx="567151" cy="246221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</p:txBody>
        </p:sp>
        <p:sp>
          <p:nvSpPr>
            <p:cNvPr id="75" name="Freeform 74"/>
            <p:cNvSpPr/>
            <p:nvPr/>
          </p:nvSpPr>
          <p:spPr>
            <a:xfrm>
              <a:off x="1390714" y="3523320"/>
              <a:ext cx="2070568" cy="3084485"/>
            </a:xfrm>
            <a:custGeom>
              <a:avLst/>
              <a:gdLst>
                <a:gd name="connsiteX0" fmla="*/ 0 w 2032900"/>
                <a:gd name="connsiteY0" fmla="*/ 0 h 1224133"/>
                <a:gd name="connsiteX1" fmla="*/ 0 w 2032900"/>
                <a:gd name="connsiteY1" fmla="*/ 0 h 1224133"/>
                <a:gd name="connsiteX2" fmla="*/ 132735 w 2032900"/>
                <a:gd name="connsiteY2" fmla="*/ 29497 h 1224133"/>
                <a:gd name="connsiteX3" fmla="*/ 324464 w 2032900"/>
                <a:gd name="connsiteY3" fmla="*/ 0 h 1224133"/>
                <a:gd name="connsiteX4" fmla="*/ 1887793 w 2032900"/>
                <a:gd name="connsiteY4" fmla="*/ 14749 h 1224133"/>
                <a:gd name="connsiteX5" fmla="*/ 2005781 w 2032900"/>
                <a:gd name="connsiteY5" fmla="*/ 44245 h 1224133"/>
                <a:gd name="connsiteX6" fmla="*/ 1976284 w 2032900"/>
                <a:gd name="connsiteY6" fmla="*/ 501445 h 1224133"/>
                <a:gd name="connsiteX7" fmla="*/ 1976284 w 2032900"/>
                <a:gd name="connsiteY7" fmla="*/ 1061884 h 1224133"/>
                <a:gd name="connsiteX8" fmla="*/ 1902542 w 2032900"/>
                <a:gd name="connsiteY8" fmla="*/ 1150374 h 1224133"/>
                <a:gd name="connsiteX9" fmla="*/ 1769806 w 2032900"/>
                <a:gd name="connsiteY9" fmla="*/ 1165123 h 1224133"/>
                <a:gd name="connsiteX10" fmla="*/ 1725561 w 2032900"/>
                <a:gd name="connsiteY10" fmla="*/ 1179871 h 1224133"/>
                <a:gd name="connsiteX11" fmla="*/ 678426 w 2032900"/>
                <a:gd name="connsiteY11" fmla="*/ 1209368 h 1224133"/>
                <a:gd name="connsiteX12" fmla="*/ 634181 w 2032900"/>
                <a:gd name="connsiteY12" fmla="*/ 1224116 h 1224133"/>
                <a:gd name="connsiteX13" fmla="*/ 221226 w 2032900"/>
                <a:gd name="connsiteY13" fmla="*/ 1194619 h 1224133"/>
                <a:gd name="connsiteX14" fmla="*/ 176981 w 2032900"/>
                <a:gd name="connsiteY14" fmla="*/ 1165123 h 1224133"/>
                <a:gd name="connsiteX15" fmla="*/ 88490 w 2032900"/>
                <a:gd name="connsiteY15" fmla="*/ 1120878 h 1224133"/>
                <a:gd name="connsiteX16" fmla="*/ 44245 w 2032900"/>
                <a:gd name="connsiteY16" fmla="*/ 899652 h 1224133"/>
                <a:gd name="connsiteX17" fmla="*/ 29497 w 2032900"/>
                <a:gd name="connsiteY17" fmla="*/ 825910 h 1224133"/>
                <a:gd name="connsiteX18" fmla="*/ 14748 w 2032900"/>
                <a:gd name="connsiteY18" fmla="*/ 737419 h 1224133"/>
                <a:gd name="connsiteX19" fmla="*/ 0 w 2032900"/>
                <a:gd name="connsiteY19" fmla="*/ 0 h 1224133"/>
                <a:gd name="connsiteX0" fmla="*/ 0 w 2014972"/>
                <a:gd name="connsiteY0" fmla="*/ 0 h 1224133"/>
                <a:gd name="connsiteX1" fmla="*/ 0 w 2014972"/>
                <a:gd name="connsiteY1" fmla="*/ 0 h 1224133"/>
                <a:gd name="connsiteX2" fmla="*/ 132735 w 2014972"/>
                <a:gd name="connsiteY2" fmla="*/ 29497 h 1224133"/>
                <a:gd name="connsiteX3" fmla="*/ 324464 w 2014972"/>
                <a:gd name="connsiteY3" fmla="*/ 0 h 1224133"/>
                <a:gd name="connsiteX4" fmla="*/ 1887793 w 2014972"/>
                <a:gd name="connsiteY4" fmla="*/ 14749 h 1224133"/>
                <a:gd name="connsiteX5" fmla="*/ 1976284 w 2014972"/>
                <a:gd name="connsiteY5" fmla="*/ 73742 h 1224133"/>
                <a:gd name="connsiteX6" fmla="*/ 1976284 w 2014972"/>
                <a:gd name="connsiteY6" fmla="*/ 501445 h 1224133"/>
                <a:gd name="connsiteX7" fmla="*/ 1976284 w 2014972"/>
                <a:gd name="connsiteY7" fmla="*/ 1061884 h 1224133"/>
                <a:gd name="connsiteX8" fmla="*/ 1902542 w 2014972"/>
                <a:gd name="connsiteY8" fmla="*/ 1150374 h 1224133"/>
                <a:gd name="connsiteX9" fmla="*/ 1769806 w 2014972"/>
                <a:gd name="connsiteY9" fmla="*/ 1165123 h 1224133"/>
                <a:gd name="connsiteX10" fmla="*/ 1725561 w 2014972"/>
                <a:gd name="connsiteY10" fmla="*/ 1179871 h 1224133"/>
                <a:gd name="connsiteX11" fmla="*/ 678426 w 2014972"/>
                <a:gd name="connsiteY11" fmla="*/ 1209368 h 1224133"/>
                <a:gd name="connsiteX12" fmla="*/ 634181 w 2014972"/>
                <a:gd name="connsiteY12" fmla="*/ 1224116 h 1224133"/>
                <a:gd name="connsiteX13" fmla="*/ 221226 w 2014972"/>
                <a:gd name="connsiteY13" fmla="*/ 1194619 h 1224133"/>
                <a:gd name="connsiteX14" fmla="*/ 176981 w 2014972"/>
                <a:gd name="connsiteY14" fmla="*/ 1165123 h 1224133"/>
                <a:gd name="connsiteX15" fmla="*/ 88490 w 2014972"/>
                <a:gd name="connsiteY15" fmla="*/ 1120878 h 1224133"/>
                <a:gd name="connsiteX16" fmla="*/ 44245 w 2014972"/>
                <a:gd name="connsiteY16" fmla="*/ 899652 h 1224133"/>
                <a:gd name="connsiteX17" fmla="*/ 29497 w 2014972"/>
                <a:gd name="connsiteY17" fmla="*/ 825910 h 1224133"/>
                <a:gd name="connsiteX18" fmla="*/ 14748 w 2014972"/>
                <a:gd name="connsiteY18" fmla="*/ 737419 h 1224133"/>
                <a:gd name="connsiteX19" fmla="*/ 0 w 2014972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902542 w 1984759"/>
                <a:gd name="connsiteY8" fmla="*/ 1150374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858296 w 1984759"/>
                <a:gd name="connsiteY8" fmla="*/ 11208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117986 w 1984759"/>
                <a:gd name="connsiteY15" fmla="*/ 1091381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117986 w 1984759"/>
                <a:gd name="connsiteY15" fmla="*/ 1091381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76889 w 1984759"/>
                <a:gd name="connsiteY15" fmla="*/ 1081106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76889 w 1984759"/>
                <a:gd name="connsiteY15" fmla="*/ 1081106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53194 w 1984759"/>
                <a:gd name="connsiteY18" fmla="*/ 678923 h 1224133"/>
                <a:gd name="connsiteX19" fmla="*/ 0 w 1984759"/>
                <a:gd name="connsiteY19" fmla="*/ 0 h 1224133"/>
                <a:gd name="connsiteX0" fmla="*/ 0 w 1984759"/>
                <a:gd name="connsiteY0" fmla="*/ 0 h 1210129"/>
                <a:gd name="connsiteX1" fmla="*/ 0 w 1984759"/>
                <a:gd name="connsiteY1" fmla="*/ 0 h 1210129"/>
                <a:gd name="connsiteX2" fmla="*/ 132735 w 1984759"/>
                <a:gd name="connsiteY2" fmla="*/ 29497 h 1210129"/>
                <a:gd name="connsiteX3" fmla="*/ 324464 w 1984759"/>
                <a:gd name="connsiteY3" fmla="*/ 0 h 1210129"/>
                <a:gd name="connsiteX4" fmla="*/ 1887793 w 1984759"/>
                <a:gd name="connsiteY4" fmla="*/ 14749 h 1210129"/>
                <a:gd name="connsiteX5" fmla="*/ 1976284 w 1984759"/>
                <a:gd name="connsiteY5" fmla="*/ 73742 h 1210129"/>
                <a:gd name="connsiteX6" fmla="*/ 1946788 w 1984759"/>
                <a:gd name="connsiteY6" fmla="*/ 501445 h 1210129"/>
                <a:gd name="connsiteX7" fmla="*/ 1932039 w 1984759"/>
                <a:gd name="connsiteY7" fmla="*/ 1047135 h 1210129"/>
                <a:gd name="connsiteX8" fmla="*/ 1880169 w 1984759"/>
                <a:gd name="connsiteY8" fmla="*/ 1132477 h 1210129"/>
                <a:gd name="connsiteX9" fmla="*/ 1769806 w 1984759"/>
                <a:gd name="connsiteY9" fmla="*/ 1165123 h 1210129"/>
                <a:gd name="connsiteX10" fmla="*/ 1725561 w 1984759"/>
                <a:gd name="connsiteY10" fmla="*/ 1179871 h 1210129"/>
                <a:gd name="connsiteX11" fmla="*/ 678426 w 1984759"/>
                <a:gd name="connsiteY11" fmla="*/ 1209368 h 1210129"/>
                <a:gd name="connsiteX12" fmla="*/ 572536 w 1984759"/>
                <a:gd name="connsiteY12" fmla="*/ 1193294 h 1210129"/>
                <a:gd name="connsiteX13" fmla="*/ 221226 w 1984759"/>
                <a:gd name="connsiteY13" fmla="*/ 1194619 h 1210129"/>
                <a:gd name="connsiteX14" fmla="*/ 176981 w 1984759"/>
                <a:gd name="connsiteY14" fmla="*/ 1165123 h 1210129"/>
                <a:gd name="connsiteX15" fmla="*/ 76889 w 1984759"/>
                <a:gd name="connsiteY15" fmla="*/ 1081106 h 1210129"/>
                <a:gd name="connsiteX16" fmla="*/ 44245 w 1984759"/>
                <a:gd name="connsiteY16" fmla="*/ 899652 h 1210129"/>
                <a:gd name="connsiteX17" fmla="*/ 73743 w 1984759"/>
                <a:gd name="connsiteY17" fmla="*/ 855407 h 1210129"/>
                <a:gd name="connsiteX18" fmla="*/ 53194 w 1984759"/>
                <a:gd name="connsiteY18" fmla="*/ 678923 h 1210129"/>
                <a:gd name="connsiteX19" fmla="*/ 0 w 1984759"/>
                <a:gd name="connsiteY19" fmla="*/ 0 h 1210129"/>
                <a:gd name="connsiteX0" fmla="*/ 0 w 1984759"/>
                <a:gd name="connsiteY0" fmla="*/ 0 h 1209609"/>
                <a:gd name="connsiteX1" fmla="*/ 0 w 1984759"/>
                <a:gd name="connsiteY1" fmla="*/ 0 h 1209609"/>
                <a:gd name="connsiteX2" fmla="*/ 132735 w 1984759"/>
                <a:gd name="connsiteY2" fmla="*/ 29497 h 1209609"/>
                <a:gd name="connsiteX3" fmla="*/ 324464 w 1984759"/>
                <a:gd name="connsiteY3" fmla="*/ 0 h 1209609"/>
                <a:gd name="connsiteX4" fmla="*/ 1887793 w 1984759"/>
                <a:gd name="connsiteY4" fmla="*/ 14749 h 1209609"/>
                <a:gd name="connsiteX5" fmla="*/ 1976284 w 1984759"/>
                <a:gd name="connsiteY5" fmla="*/ 73742 h 1209609"/>
                <a:gd name="connsiteX6" fmla="*/ 1946788 w 1984759"/>
                <a:gd name="connsiteY6" fmla="*/ 501445 h 1209609"/>
                <a:gd name="connsiteX7" fmla="*/ 1932039 w 1984759"/>
                <a:gd name="connsiteY7" fmla="*/ 1047135 h 1209609"/>
                <a:gd name="connsiteX8" fmla="*/ 1880169 w 1984759"/>
                <a:gd name="connsiteY8" fmla="*/ 1132477 h 1209609"/>
                <a:gd name="connsiteX9" fmla="*/ 1769806 w 1984759"/>
                <a:gd name="connsiteY9" fmla="*/ 1165123 h 1209609"/>
                <a:gd name="connsiteX10" fmla="*/ 1725561 w 1984759"/>
                <a:gd name="connsiteY10" fmla="*/ 1179871 h 1209609"/>
                <a:gd name="connsiteX11" fmla="*/ 678426 w 1984759"/>
                <a:gd name="connsiteY11" fmla="*/ 1209368 h 1209609"/>
                <a:gd name="connsiteX12" fmla="*/ 603358 w 1984759"/>
                <a:gd name="connsiteY12" fmla="*/ 1141923 h 1209609"/>
                <a:gd name="connsiteX13" fmla="*/ 221226 w 1984759"/>
                <a:gd name="connsiteY13" fmla="*/ 1194619 h 1209609"/>
                <a:gd name="connsiteX14" fmla="*/ 176981 w 1984759"/>
                <a:gd name="connsiteY14" fmla="*/ 1165123 h 1209609"/>
                <a:gd name="connsiteX15" fmla="*/ 76889 w 1984759"/>
                <a:gd name="connsiteY15" fmla="*/ 1081106 h 1209609"/>
                <a:gd name="connsiteX16" fmla="*/ 44245 w 1984759"/>
                <a:gd name="connsiteY16" fmla="*/ 899652 h 1209609"/>
                <a:gd name="connsiteX17" fmla="*/ 73743 w 1984759"/>
                <a:gd name="connsiteY17" fmla="*/ 855407 h 1209609"/>
                <a:gd name="connsiteX18" fmla="*/ 53194 w 1984759"/>
                <a:gd name="connsiteY18" fmla="*/ 678923 h 1209609"/>
                <a:gd name="connsiteX19" fmla="*/ 0 w 1984759"/>
                <a:gd name="connsiteY19" fmla="*/ 0 h 1209609"/>
                <a:gd name="connsiteX0" fmla="*/ 0 w 1984759"/>
                <a:gd name="connsiteY0" fmla="*/ 0 h 1209899"/>
                <a:gd name="connsiteX1" fmla="*/ 0 w 1984759"/>
                <a:gd name="connsiteY1" fmla="*/ 0 h 1209899"/>
                <a:gd name="connsiteX2" fmla="*/ 132735 w 1984759"/>
                <a:gd name="connsiteY2" fmla="*/ 29497 h 1209899"/>
                <a:gd name="connsiteX3" fmla="*/ 324464 w 1984759"/>
                <a:gd name="connsiteY3" fmla="*/ 0 h 1209899"/>
                <a:gd name="connsiteX4" fmla="*/ 1887793 w 1984759"/>
                <a:gd name="connsiteY4" fmla="*/ 14749 h 1209899"/>
                <a:gd name="connsiteX5" fmla="*/ 1976284 w 1984759"/>
                <a:gd name="connsiteY5" fmla="*/ 73742 h 1209899"/>
                <a:gd name="connsiteX6" fmla="*/ 1946788 w 1984759"/>
                <a:gd name="connsiteY6" fmla="*/ 501445 h 1209899"/>
                <a:gd name="connsiteX7" fmla="*/ 1932039 w 1984759"/>
                <a:gd name="connsiteY7" fmla="*/ 1047135 h 1209899"/>
                <a:gd name="connsiteX8" fmla="*/ 1880169 w 1984759"/>
                <a:gd name="connsiteY8" fmla="*/ 1132477 h 1209899"/>
                <a:gd name="connsiteX9" fmla="*/ 1769806 w 1984759"/>
                <a:gd name="connsiteY9" fmla="*/ 1165123 h 1209899"/>
                <a:gd name="connsiteX10" fmla="*/ 1725561 w 1984759"/>
                <a:gd name="connsiteY10" fmla="*/ 1179871 h 1209899"/>
                <a:gd name="connsiteX11" fmla="*/ 678426 w 1984759"/>
                <a:gd name="connsiteY11" fmla="*/ 1209368 h 1209899"/>
                <a:gd name="connsiteX12" fmla="*/ 603358 w 1984759"/>
                <a:gd name="connsiteY12" fmla="*/ 1183020 h 1209899"/>
                <a:gd name="connsiteX13" fmla="*/ 221226 w 1984759"/>
                <a:gd name="connsiteY13" fmla="*/ 1194619 h 1209899"/>
                <a:gd name="connsiteX14" fmla="*/ 176981 w 1984759"/>
                <a:gd name="connsiteY14" fmla="*/ 1165123 h 1209899"/>
                <a:gd name="connsiteX15" fmla="*/ 76889 w 1984759"/>
                <a:gd name="connsiteY15" fmla="*/ 1081106 h 1209899"/>
                <a:gd name="connsiteX16" fmla="*/ 44245 w 1984759"/>
                <a:gd name="connsiteY16" fmla="*/ 899652 h 1209899"/>
                <a:gd name="connsiteX17" fmla="*/ 73743 w 1984759"/>
                <a:gd name="connsiteY17" fmla="*/ 855407 h 1209899"/>
                <a:gd name="connsiteX18" fmla="*/ 53194 w 1984759"/>
                <a:gd name="connsiteY18" fmla="*/ 678923 h 1209899"/>
                <a:gd name="connsiteX19" fmla="*/ 0 w 1984759"/>
                <a:gd name="connsiteY19" fmla="*/ 0 h 1209899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76889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231001 w 1984759"/>
                <a:gd name="connsiteY15" fmla="*/ 1060558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60558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87163 w 1984759"/>
                <a:gd name="connsiteY15" fmla="*/ 1050284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7163 w 1984759"/>
                <a:gd name="connsiteY15" fmla="*/ 1050284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68128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32084 w 1989548"/>
                <a:gd name="connsiteY0" fmla="*/ 14029 h 1197828"/>
                <a:gd name="connsiteX1" fmla="*/ 4789 w 1989548"/>
                <a:gd name="connsiteY1" fmla="*/ 382 h 1197828"/>
                <a:gd name="connsiteX2" fmla="*/ 137524 w 1989548"/>
                <a:gd name="connsiteY2" fmla="*/ 29879 h 1197828"/>
                <a:gd name="connsiteX3" fmla="*/ 329253 w 1989548"/>
                <a:gd name="connsiteY3" fmla="*/ 382 h 1197828"/>
                <a:gd name="connsiteX4" fmla="*/ 1892582 w 1989548"/>
                <a:gd name="connsiteY4" fmla="*/ 15131 h 1197828"/>
                <a:gd name="connsiteX5" fmla="*/ 1981073 w 1989548"/>
                <a:gd name="connsiteY5" fmla="*/ 74124 h 1197828"/>
                <a:gd name="connsiteX6" fmla="*/ 1951577 w 1989548"/>
                <a:gd name="connsiteY6" fmla="*/ 501827 h 1197828"/>
                <a:gd name="connsiteX7" fmla="*/ 1936828 w 1989548"/>
                <a:gd name="connsiteY7" fmla="*/ 1047517 h 1197828"/>
                <a:gd name="connsiteX8" fmla="*/ 1884958 w 1989548"/>
                <a:gd name="connsiteY8" fmla="*/ 1132859 h 1197828"/>
                <a:gd name="connsiteX9" fmla="*/ 1774595 w 1989548"/>
                <a:gd name="connsiteY9" fmla="*/ 1165505 h 1197828"/>
                <a:gd name="connsiteX10" fmla="*/ 1730350 w 1989548"/>
                <a:gd name="connsiteY10" fmla="*/ 1180253 h 1197828"/>
                <a:gd name="connsiteX11" fmla="*/ 724311 w 1989548"/>
                <a:gd name="connsiteY11" fmla="*/ 1178927 h 1197828"/>
                <a:gd name="connsiteX12" fmla="*/ 608147 w 1989548"/>
                <a:gd name="connsiteY12" fmla="*/ 1183402 h 1197828"/>
                <a:gd name="connsiteX13" fmla="*/ 226015 w 1989548"/>
                <a:gd name="connsiteY13" fmla="*/ 1195001 h 1197828"/>
                <a:gd name="connsiteX14" fmla="*/ 130400 w 1989548"/>
                <a:gd name="connsiteY14" fmla="*/ 1124408 h 1197828"/>
                <a:gd name="connsiteX15" fmla="*/ 85128 w 1989548"/>
                <a:gd name="connsiteY15" fmla="*/ 1030194 h 1197828"/>
                <a:gd name="connsiteX16" fmla="*/ 72917 w 1989548"/>
                <a:gd name="connsiteY16" fmla="*/ 900034 h 1197828"/>
                <a:gd name="connsiteX17" fmla="*/ 78532 w 1989548"/>
                <a:gd name="connsiteY17" fmla="*/ 855789 h 1197828"/>
                <a:gd name="connsiteX18" fmla="*/ 57983 w 1989548"/>
                <a:gd name="connsiteY18" fmla="*/ 679305 h 1197828"/>
                <a:gd name="connsiteX19" fmla="*/ 32084 w 1989548"/>
                <a:gd name="connsiteY19" fmla="*/ 14029 h 1197828"/>
                <a:gd name="connsiteX0" fmla="*/ 32084 w 1989548"/>
                <a:gd name="connsiteY0" fmla="*/ 14029 h 1197828"/>
                <a:gd name="connsiteX1" fmla="*/ 4789 w 1989548"/>
                <a:gd name="connsiteY1" fmla="*/ 382 h 1197828"/>
                <a:gd name="connsiteX2" fmla="*/ 137524 w 1989548"/>
                <a:gd name="connsiteY2" fmla="*/ 29879 h 1197828"/>
                <a:gd name="connsiteX3" fmla="*/ 329253 w 1989548"/>
                <a:gd name="connsiteY3" fmla="*/ 382 h 1197828"/>
                <a:gd name="connsiteX4" fmla="*/ 1892582 w 1989548"/>
                <a:gd name="connsiteY4" fmla="*/ 15131 h 1197828"/>
                <a:gd name="connsiteX5" fmla="*/ 1981073 w 1989548"/>
                <a:gd name="connsiteY5" fmla="*/ 74124 h 1197828"/>
                <a:gd name="connsiteX6" fmla="*/ 1951577 w 1989548"/>
                <a:gd name="connsiteY6" fmla="*/ 501827 h 1197828"/>
                <a:gd name="connsiteX7" fmla="*/ 1936828 w 1989548"/>
                <a:gd name="connsiteY7" fmla="*/ 1047517 h 1197828"/>
                <a:gd name="connsiteX8" fmla="*/ 1884958 w 1989548"/>
                <a:gd name="connsiteY8" fmla="*/ 1132859 h 1197828"/>
                <a:gd name="connsiteX9" fmla="*/ 1774595 w 1989548"/>
                <a:gd name="connsiteY9" fmla="*/ 1165505 h 1197828"/>
                <a:gd name="connsiteX10" fmla="*/ 1730350 w 1989548"/>
                <a:gd name="connsiteY10" fmla="*/ 1180253 h 1197828"/>
                <a:gd name="connsiteX11" fmla="*/ 724311 w 1989548"/>
                <a:gd name="connsiteY11" fmla="*/ 1178927 h 1197828"/>
                <a:gd name="connsiteX12" fmla="*/ 608147 w 1989548"/>
                <a:gd name="connsiteY12" fmla="*/ 1183402 h 1197828"/>
                <a:gd name="connsiteX13" fmla="*/ 226015 w 1989548"/>
                <a:gd name="connsiteY13" fmla="*/ 1195001 h 1197828"/>
                <a:gd name="connsiteX14" fmla="*/ 130400 w 1989548"/>
                <a:gd name="connsiteY14" fmla="*/ 1124408 h 1197828"/>
                <a:gd name="connsiteX15" fmla="*/ 85128 w 1989548"/>
                <a:gd name="connsiteY15" fmla="*/ 1030194 h 1197828"/>
                <a:gd name="connsiteX16" fmla="*/ 72917 w 1989548"/>
                <a:gd name="connsiteY16" fmla="*/ 900034 h 1197828"/>
                <a:gd name="connsiteX17" fmla="*/ 68297 w 1989548"/>
                <a:gd name="connsiteY17" fmla="*/ 825081 h 1197828"/>
                <a:gd name="connsiteX18" fmla="*/ 57983 w 1989548"/>
                <a:gd name="connsiteY18" fmla="*/ 679305 h 1197828"/>
                <a:gd name="connsiteX19" fmla="*/ 32084 w 1989548"/>
                <a:gd name="connsiteY19" fmla="*/ 14029 h 1197828"/>
                <a:gd name="connsiteX0" fmla="*/ 32084 w 1989548"/>
                <a:gd name="connsiteY0" fmla="*/ 14029 h 1184192"/>
                <a:gd name="connsiteX1" fmla="*/ 4789 w 1989548"/>
                <a:gd name="connsiteY1" fmla="*/ 382 h 1184192"/>
                <a:gd name="connsiteX2" fmla="*/ 137524 w 1989548"/>
                <a:gd name="connsiteY2" fmla="*/ 29879 h 1184192"/>
                <a:gd name="connsiteX3" fmla="*/ 329253 w 1989548"/>
                <a:gd name="connsiteY3" fmla="*/ 382 h 1184192"/>
                <a:gd name="connsiteX4" fmla="*/ 1892582 w 1989548"/>
                <a:gd name="connsiteY4" fmla="*/ 15131 h 1184192"/>
                <a:gd name="connsiteX5" fmla="*/ 1981073 w 1989548"/>
                <a:gd name="connsiteY5" fmla="*/ 74124 h 1184192"/>
                <a:gd name="connsiteX6" fmla="*/ 1951577 w 1989548"/>
                <a:gd name="connsiteY6" fmla="*/ 501827 h 1184192"/>
                <a:gd name="connsiteX7" fmla="*/ 1936828 w 1989548"/>
                <a:gd name="connsiteY7" fmla="*/ 1047517 h 1184192"/>
                <a:gd name="connsiteX8" fmla="*/ 1884958 w 1989548"/>
                <a:gd name="connsiteY8" fmla="*/ 1132859 h 1184192"/>
                <a:gd name="connsiteX9" fmla="*/ 1774595 w 1989548"/>
                <a:gd name="connsiteY9" fmla="*/ 1165505 h 1184192"/>
                <a:gd name="connsiteX10" fmla="*/ 1730350 w 1989548"/>
                <a:gd name="connsiteY10" fmla="*/ 1180253 h 1184192"/>
                <a:gd name="connsiteX11" fmla="*/ 724311 w 1989548"/>
                <a:gd name="connsiteY11" fmla="*/ 1178927 h 1184192"/>
                <a:gd name="connsiteX12" fmla="*/ 608147 w 1989548"/>
                <a:gd name="connsiteY12" fmla="*/ 1183402 h 1184192"/>
                <a:gd name="connsiteX13" fmla="*/ 239663 w 1989548"/>
                <a:gd name="connsiteY13" fmla="*/ 1167705 h 1184192"/>
                <a:gd name="connsiteX14" fmla="*/ 130400 w 1989548"/>
                <a:gd name="connsiteY14" fmla="*/ 1124408 h 1184192"/>
                <a:gd name="connsiteX15" fmla="*/ 85128 w 1989548"/>
                <a:gd name="connsiteY15" fmla="*/ 1030194 h 1184192"/>
                <a:gd name="connsiteX16" fmla="*/ 72917 w 1989548"/>
                <a:gd name="connsiteY16" fmla="*/ 900034 h 1184192"/>
                <a:gd name="connsiteX17" fmla="*/ 68297 w 1989548"/>
                <a:gd name="connsiteY17" fmla="*/ 825081 h 1184192"/>
                <a:gd name="connsiteX18" fmla="*/ 57983 w 1989548"/>
                <a:gd name="connsiteY18" fmla="*/ 679305 h 1184192"/>
                <a:gd name="connsiteX19" fmla="*/ 32084 w 1989548"/>
                <a:gd name="connsiteY19" fmla="*/ 14029 h 1184192"/>
                <a:gd name="connsiteX0" fmla="*/ 32084 w 1989548"/>
                <a:gd name="connsiteY0" fmla="*/ 14029 h 1180763"/>
                <a:gd name="connsiteX1" fmla="*/ 4789 w 1989548"/>
                <a:gd name="connsiteY1" fmla="*/ 382 h 1180763"/>
                <a:gd name="connsiteX2" fmla="*/ 137524 w 1989548"/>
                <a:gd name="connsiteY2" fmla="*/ 29879 h 1180763"/>
                <a:gd name="connsiteX3" fmla="*/ 329253 w 1989548"/>
                <a:gd name="connsiteY3" fmla="*/ 382 h 1180763"/>
                <a:gd name="connsiteX4" fmla="*/ 1892582 w 1989548"/>
                <a:gd name="connsiteY4" fmla="*/ 15131 h 1180763"/>
                <a:gd name="connsiteX5" fmla="*/ 1981073 w 1989548"/>
                <a:gd name="connsiteY5" fmla="*/ 74124 h 1180763"/>
                <a:gd name="connsiteX6" fmla="*/ 1951577 w 1989548"/>
                <a:gd name="connsiteY6" fmla="*/ 501827 h 1180763"/>
                <a:gd name="connsiteX7" fmla="*/ 1936828 w 1989548"/>
                <a:gd name="connsiteY7" fmla="*/ 1047517 h 1180763"/>
                <a:gd name="connsiteX8" fmla="*/ 1884958 w 1989548"/>
                <a:gd name="connsiteY8" fmla="*/ 1132859 h 1180763"/>
                <a:gd name="connsiteX9" fmla="*/ 1774595 w 1989548"/>
                <a:gd name="connsiteY9" fmla="*/ 1165505 h 1180763"/>
                <a:gd name="connsiteX10" fmla="*/ 1730350 w 1989548"/>
                <a:gd name="connsiteY10" fmla="*/ 1180253 h 1180763"/>
                <a:gd name="connsiteX11" fmla="*/ 724311 w 1989548"/>
                <a:gd name="connsiteY11" fmla="*/ 1178927 h 1180763"/>
                <a:gd name="connsiteX12" fmla="*/ 601323 w 1989548"/>
                <a:gd name="connsiteY12" fmla="*/ 1162930 h 1180763"/>
                <a:gd name="connsiteX13" fmla="*/ 239663 w 1989548"/>
                <a:gd name="connsiteY13" fmla="*/ 1167705 h 1180763"/>
                <a:gd name="connsiteX14" fmla="*/ 130400 w 1989548"/>
                <a:gd name="connsiteY14" fmla="*/ 1124408 h 1180763"/>
                <a:gd name="connsiteX15" fmla="*/ 85128 w 1989548"/>
                <a:gd name="connsiteY15" fmla="*/ 1030194 h 1180763"/>
                <a:gd name="connsiteX16" fmla="*/ 72917 w 1989548"/>
                <a:gd name="connsiteY16" fmla="*/ 900034 h 1180763"/>
                <a:gd name="connsiteX17" fmla="*/ 68297 w 1989548"/>
                <a:gd name="connsiteY17" fmla="*/ 825081 h 1180763"/>
                <a:gd name="connsiteX18" fmla="*/ 57983 w 1989548"/>
                <a:gd name="connsiteY18" fmla="*/ 679305 h 1180763"/>
                <a:gd name="connsiteX19" fmla="*/ 32084 w 1989548"/>
                <a:gd name="connsiteY19" fmla="*/ 14029 h 1180763"/>
                <a:gd name="connsiteX0" fmla="*/ 32084 w 1989548"/>
                <a:gd name="connsiteY0" fmla="*/ 14029 h 1180253"/>
                <a:gd name="connsiteX1" fmla="*/ 4789 w 1989548"/>
                <a:gd name="connsiteY1" fmla="*/ 382 h 1180253"/>
                <a:gd name="connsiteX2" fmla="*/ 137524 w 1989548"/>
                <a:gd name="connsiteY2" fmla="*/ 29879 h 1180253"/>
                <a:gd name="connsiteX3" fmla="*/ 329253 w 1989548"/>
                <a:gd name="connsiteY3" fmla="*/ 382 h 1180253"/>
                <a:gd name="connsiteX4" fmla="*/ 1892582 w 1989548"/>
                <a:gd name="connsiteY4" fmla="*/ 15131 h 1180253"/>
                <a:gd name="connsiteX5" fmla="*/ 1981073 w 1989548"/>
                <a:gd name="connsiteY5" fmla="*/ 74124 h 1180253"/>
                <a:gd name="connsiteX6" fmla="*/ 1951577 w 1989548"/>
                <a:gd name="connsiteY6" fmla="*/ 501827 h 1180253"/>
                <a:gd name="connsiteX7" fmla="*/ 1936828 w 1989548"/>
                <a:gd name="connsiteY7" fmla="*/ 1047517 h 1180253"/>
                <a:gd name="connsiteX8" fmla="*/ 1884958 w 1989548"/>
                <a:gd name="connsiteY8" fmla="*/ 1132859 h 1180253"/>
                <a:gd name="connsiteX9" fmla="*/ 1774595 w 1989548"/>
                <a:gd name="connsiteY9" fmla="*/ 1165505 h 1180253"/>
                <a:gd name="connsiteX10" fmla="*/ 1730350 w 1989548"/>
                <a:gd name="connsiteY10" fmla="*/ 1180253 h 1180253"/>
                <a:gd name="connsiteX11" fmla="*/ 741371 w 1989548"/>
                <a:gd name="connsiteY11" fmla="*/ 1165279 h 1180253"/>
                <a:gd name="connsiteX12" fmla="*/ 601323 w 1989548"/>
                <a:gd name="connsiteY12" fmla="*/ 1162930 h 1180253"/>
                <a:gd name="connsiteX13" fmla="*/ 239663 w 1989548"/>
                <a:gd name="connsiteY13" fmla="*/ 1167705 h 1180253"/>
                <a:gd name="connsiteX14" fmla="*/ 130400 w 1989548"/>
                <a:gd name="connsiteY14" fmla="*/ 1124408 h 1180253"/>
                <a:gd name="connsiteX15" fmla="*/ 85128 w 1989548"/>
                <a:gd name="connsiteY15" fmla="*/ 1030194 h 1180253"/>
                <a:gd name="connsiteX16" fmla="*/ 72917 w 1989548"/>
                <a:gd name="connsiteY16" fmla="*/ 900034 h 1180253"/>
                <a:gd name="connsiteX17" fmla="*/ 68297 w 1989548"/>
                <a:gd name="connsiteY17" fmla="*/ 825081 h 1180253"/>
                <a:gd name="connsiteX18" fmla="*/ 57983 w 1989548"/>
                <a:gd name="connsiteY18" fmla="*/ 679305 h 1180253"/>
                <a:gd name="connsiteX19" fmla="*/ 32084 w 1989548"/>
                <a:gd name="connsiteY19" fmla="*/ 14029 h 1180253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36828 w 1989548"/>
                <a:gd name="connsiteY7" fmla="*/ 1047517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36828 w 1989548"/>
                <a:gd name="connsiteY7" fmla="*/ 1047517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53888 w 1989548"/>
                <a:gd name="connsiteY7" fmla="*/ 1037281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96750"/>
                <a:gd name="connsiteY0" fmla="*/ 14029 h 1169739"/>
                <a:gd name="connsiteX1" fmla="*/ 4789 w 1996750"/>
                <a:gd name="connsiteY1" fmla="*/ 382 h 1169739"/>
                <a:gd name="connsiteX2" fmla="*/ 137524 w 1996750"/>
                <a:gd name="connsiteY2" fmla="*/ 29879 h 1169739"/>
                <a:gd name="connsiteX3" fmla="*/ 329253 w 1996750"/>
                <a:gd name="connsiteY3" fmla="*/ 382 h 1169739"/>
                <a:gd name="connsiteX4" fmla="*/ 1892582 w 1996750"/>
                <a:gd name="connsiteY4" fmla="*/ 15131 h 1169739"/>
                <a:gd name="connsiteX5" fmla="*/ 1981073 w 1996750"/>
                <a:gd name="connsiteY5" fmla="*/ 74124 h 1169739"/>
                <a:gd name="connsiteX6" fmla="*/ 1965224 w 1996750"/>
                <a:gd name="connsiteY6" fmla="*/ 505239 h 1169739"/>
                <a:gd name="connsiteX7" fmla="*/ 1953888 w 1996750"/>
                <a:gd name="connsiteY7" fmla="*/ 1037281 h 1169739"/>
                <a:gd name="connsiteX8" fmla="*/ 1884958 w 1996750"/>
                <a:gd name="connsiteY8" fmla="*/ 1132859 h 1169739"/>
                <a:gd name="connsiteX9" fmla="*/ 1774595 w 1996750"/>
                <a:gd name="connsiteY9" fmla="*/ 1165505 h 1169739"/>
                <a:gd name="connsiteX10" fmla="*/ 1706467 w 1996750"/>
                <a:gd name="connsiteY10" fmla="*/ 1163193 h 1169739"/>
                <a:gd name="connsiteX11" fmla="*/ 741371 w 1996750"/>
                <a:gd name="connsiteY11" fmla="*/ 1165279 h 1169739"/>
                <a:gd name="connsiteX12" fmla="*/ 601323 w 1996750"/>
                <a:gd name="connsiteY12" fmla="*/ 1162930 h 1169739"/>
                <a:gd name="connsiteX13" fmla="*/ 239663 w 1996750"/>
                <a:gd name="connsiteY13" fmla="*/ 1167705 h 1169739"/>
                <a:gd name="connsiteX14" fmla="*/ 130400 w 1996750"/>
                <a:gd name="connsiteY14" fmla="*/ 1124408 h 1169739"/>
                <a:gd name="connsiteX15" fmla="*/ 85128 w 1996750"/>
                <a:gd name="connsiteY15" fmla="*/ 1030194 h 1169739"/>
                <a:gd name="connsiteX16" fmla="*/ 72917 w 1996750"/>
                <a:gd name="connsiteY16" fmla="*/ 900034 h 1169739"/>
                <a:gd name="connsiteX17" fmla="*/ 68297 w 1996750"/>
                <a:gd name="connsiteY17" fmla="*/ 825081 h 1169739"/>
                <a:gd name="connsiteX18" fmla="*/ 57983 w 1996750"/>
                <a:gd name="connsiteY18" fmla="*/ 679305 h 1169739"/>
                <a:gd name="connsiteX19" fmla="*/ 32084 w 1996750"/>
                <a:gd name="connsiteY19" fmla="*/ 14029 h 1169739"/>
                <a:gd name="connsiteX0" fmla="*/ 32084 w 1984688"/>
                <a:gd name="connsiteY0" fmla="*/ 14029 h 1169739"/>
                <a:gd name="connsiteX1" fmla="*/ 4789 w 1984688"/>
                <a:gd name="connsiteY1" fmla="*/ 382 h 1169739"/>
                <a:gd name="connsiteX2" fmla="*/ 137524 w 1984688"/>
                <a:gd name="connsiteY2" fmla="*/ 29879 h 1169739"/>
                <a:gd name="connsiteX3" fmla="*/ 329253 w 1984688"/>
                <a:gd name="connsiteY3" fmla="*/ 382 h 1169739"/>
                <a:gd name="connsiteX4" fmla="*/ 1892582 w 1984688"/>
                <a:gd name="connsiteY4" fmla="*/ 15131 h 1169739"/>
                <a:gd name="connsiteX5" fmla="*/ 1981073 w 1984688"/>
                <a:gd name="connsiteY5" fmla="*/ 74124 h 1169739"/>
                <a:gd name="connsiteX6" fmla="*/ 1965224 w 1984688"/>
                <a:gd name="connsiteY6" fmla="*/ 505239 h 1169739"/>
                <a:gd name="connsiteX7" fmla="*/ 1953888 w 1984688"/>
                <a:gd name="connsiteY7" fmla="*/ 1037281 h 1169739"/>
                <a:gd name="connsiteX8" fmla="*/ 1884958 w 1984688"/>
                <a:gd name="connsiteY8" fmla="*/ 1132859 h 1169739"/>
                <a:gd name="connsiteX9" fmla="*/ 1774595 w 1984688"/>
                <a:gd name="connsiteY9" fmla="*/ 1165505 h 1169739"/>
                <a:gd name="connsiteX10" fmla="*/ 1706467 w 1984688"/>
                <a:gd name="connsiteY10" fmla="*/ 1163193 h 1169739"/>
                <a:gd name="connsiteX11" fmla="*/ 741371 w 1984688"/>
                <a:gd name="connsiteY11" fmla="*/ 1165279 h 1169739"/>
                <a:gd name="connsiteX12" fmla="*/ 601323 w 1984688"/>
                <a:gd name="connsiteY12" fmla="*/ 1162930 h 1169739"/>
                <a:gd name="connsiteX13" fmla="*/ 239663 w 1984688"/>
                <a:gd name="connsiteY13" fmla="*/ 1167705 h 1169739"/>
                <a:gd name="connsiteX14" fmla="*/ 130400 w 1984688"/>
                <a:gd name="connsiteY14" fmla="*/ 1124408 h 1169739"/>
                <a:gd name="connsiteX15" fmla="*/ 85128 w 1984688"/>
                <a:gd name="connsiteY15" fmla="*/ 1030194 h 1169739"/>
                <a:gd name="connsiteX16" fmla="*/ 72917 w 1984688"/>
                <a:gd name="connsiteY16" fmla="*/ 900034 h 1169739"/>
                <a:gd name="connsiteX17" fmla="*/ 68297 w 1984688"/>
                <a:gd name="connsiteY17" fmla="*/ 825081 h 1169739"/>
                <a:gd name="connsiteX18" fmla="*/ 57983 w 1984688"/>
                <a:gd name="connsiteY18" fmla="*/ 679305 h 1169739"/>
                <a:gd name="connsiteX19" fmla="*/ 32084 w 1984688"/>
                <a:gd name="connsiteY19" fmla="*/ 14029 h 1169739"/>
                <a:gd name="connsiteX0" fmla="*/ 32084 w 1984688"/>
                <a:gd name="connsiteY0" fmla="*/ 14029 h 1169739"/>
                <a:gd name="connsiteX1" fmla="*/ 4789 w 1984688"/>
                <a:gd name="connsiteY1" fmla="*/ 382 h 1169739"/>
                <a:gd name="connsiteX2" fmla="*/ 137524 w 1984688"/>
                <a:gd name="connsiteY2" fmla="*/ 29879 h 1169739"/>
                <a:gd name="connsiteX3" fmla="*/ 329253 w 1984688"/>
                <a:gd name="connsiteY3" fmla="*/ 382 h 1169739"/>
                <a:gd name="connsiteX4" fmla="*/ 1892582 w 1984688"/>
                <a:gd name="connsiteY4" fmla="*/ 15131 h 1169739"/>
                <a:gd name="connsiteX5" fmla="*/ 1981073 w 1984688"/>
                <a:gd name="connsiteY5" fmla="*/ 74124 h 1169739"/>
                <a:gd name="connsiteX6" fmla="*/ 1965224 w 1984688"/>
                <a:gd name="connsiteY6" fmla="*/ 505239 h 1169739"/>
                <a:gd name="connsiteX7" fmla="*/ 1953888 w 1984688"/>
                <a:gd name="connsiteY7" fmla="*/ 1037281 h 1169739"/>
                <a:gd name="connsiteX8" fmla="*/ 1884958 w 1984688"/>
                <a:gd name="connsiteY8" fmla="*/ 1132859 h 1169739"/>
                <a:gd name="connsiteX9" fmla="*/ 1774595 w 1984688"/>
                <a:gd name="connsiteY9" fmla="*/ 1165505 h 1169739"/>
                <a:gd name="connsiteX10" fmla="*/ 1706467 w 1984688"/>
                <a:gd name="connsiteY10" fmla="*/ 1163193 h 1169739"/>
                <a:gd name="connsiteX11" fmla="*/ 741371 w 1984688"/>
                <a:gd name="connsiteY11" fmla="*/ 1165279 h 1169739"/>
                <a:gd name="connsiteX12" fmla="*/ 601323 w 1984688"/>
                <a:gd name="connsiteY12" fmla="*/ 1162930 h 1169739"/>
                <a:gd name="connsiteX13" fmla="*/ 239663 w 1984688"/>
                <a:gd name="connsiteY13" fmla="*/ 1167705 h 1169739"/>
                <a:gd name="connsiteX14" fmla="*/ 130400 w 1984688"/>
                <a:gd name="connsiteY14" fmla="*/ 1124408 h 1169739"/>
                <a:gd name="connsiteX15" fmla="*/ 85128 w 1984688"/>
                <a:gd name="connsiteY15" fmla="*/ 1030194 h 1169739"/>
                <a:gd name="connsiteX16" fmla="*/ 72917 w 1984688"/>
                <a:gd name="connsiteY16" fmla="*/ 900034 h 1169739"/>
                <a:gd name="connsiteX17" fmla="*/ 68297 w 1984688"/>
                <a:gd name="connsiteY17" fmla="*/ 825081 h 1169739"/>
                <a:gd name="connsiteX18" fmla="*/ 57983 w 1984688"/>
                <a:gd name="connsiteY18" fmla="*/ 679305 h 1169739"/>
                <a:gd name="connsiteX19" fmla="*/ 32084 w 1984688"/>
                <a:gd name="connsiteY19" fmla="*/ 14029 h 1169739"/>
                <a:gd name="connsiteX0" fmla="*/ 32084 w 1984464"/>
                <a:gd name="connsiteY0" fmla="*/ 15957 h 1171667"/>
                <a:gd name="connsiteX1" fmla="*/ 4789 w 1984464"/>
                <a:gd name="connsiteY1" fmla="*/ 2310 h 1171667"/>
                <a:gd name="connsiteX2" fmla="*/ 137524 w 1984464"/>
                <a:gd name="connsiteY2" fmla="*/ 31807 h 1171667"/>
                <a:gd name="connsiteX3" fmla="*/ 329253 w 1984464"/>
                <a:gd name="connsiteY3" fmla="*/ 2310 h 1171667"/>
                <a:gd name="connsiteX4" fmla="*/ 1895994 w 1984464"/>
                <a:gd name="connsiteY4" fmla="*/ 0 h 1171667"/>
                <a:gd name="connsiteX5" fmla="*/ 1981073 w 1984464"/>
                <a:gd name="connsiteY5" fmla="*/ 76052 h 1171667"/>
                <a:gd name="connsiteX6" fmla="*/ 1965224 w 1984464"/>
                <a:gd name="connsiteY6" fmla="*/ 507167 h 1171667"/>
                <a:gd name="connsiteX7" fmla="*/ 1953888 w 1984464"/>
                <a:gd name="connsiteY7" fmla="*/ 1039209 h 1171667"/>
                <a:gd name="connsiteX8" fmla="*/ 1884958 w 1984464"/>
                <a:gd name="connsiteY8" fmla="*/ 1134787 h 1171667"/>
                <a:gd name="connsiteX9" fmla="*/ 1774595 w 1984464"/>
                <a:gd name="connsiteY9" fmla="*/ 1167433 h 1171667"/>
                <a:gd name="connsiteX10" fmla="*/ 1706467 w 1984464"/>
                <a:gd name="connsiteY10" fmla="*/ 1165121 h 1171667"/>
                <a:gd name="connsiteX11" fmla="*/ 741371 w 1984464"/>
                <a:gd name="connsiteY11" fmla="*/ 1167207 h 1171667"/>
                <a:gd name="connsiteX12" fmla="*/ 601323 w 1984464"/>
                <a:gd name="connsiteY12" fmla="*/ 1164858 h 1171667"/>
                <a:gd name="connsiteX13" fmla="*/ 239663 w 1984464"/>
                <a:gd name="connsiteY13" fmla="*/ 1169633 h 1171667"/>
                <a:gd name="connsiteX14" fmla="*/ 130400 w 1984464"/>
                <a:gd name="connsiteY14" fmla="*/ 1126336 h 1171667"/>
                <a:gd name="connsiteX15" fmla="*/ 85128 w 1984464"/>
                <a:gd name="connsiteY15" fmla="*/ 1032122 h 1171667"/>
                <a:gd name="connsiteX16" fmla="*/ 72917 w 1984464"/>
                <a:gd name="connsiteY16" fmla="*/ 901962 h 1171667"/>
                <a:gd name="connsiteX17" fmla="*/ 68297 w 1984464"/>
                <a:gd name="connsiteY17" fmla="*/ 827009 h 1171667"/>
                <a:gd name="connsiteX18" fmla="*/ 57983 w 1984464"/>
                <a:gd name="connsiteY18" fmla="*/ 681233 h 1171667"/>
                <a:gd name="connsiteX19" fmla="*/ 32084 w 1984464"/>
                <a:gd name="connsiteY19" fmla="*/ 15957 h 1171667"/>
                <a:gd name="connsiteX0" fmla="*/ 32084 w 1984464"/>
                <a:gd name="connsiteY0" fmla="*/ 15957 h 1171667"/>
                <a:gd name="connsiteX1" fmla="*/ 4789 w 1984464"/>
                <a:gd name="connsiteY1" fmla="*/ 2310 h 1171667"/>
                <a:gd name="connsiteX2" fmla="*/ 137524 w 1984464"/>
                <a:gd name="connsiteY2" fmla="*/ 14747 h 1171667"/>
                <a:gd name="connsiteX3" fmla="*/ 329253 w 1984464"/>
                <a:gd name="connsiteY3" fmla="*/ 2310 h 1171667"/>
                <a:gd name="connsiteX4" fmla="*/ 1895994 w 1984464"/>
                <a:gd name="connsiteY4" fmla="*/ 0 h 1171667"/>
                <a:gd name="connsiteX5" fmla="*/ 1981073 w 1984464"/>
                <a:gd name="connsiteY5" fmla="*/ 76052 h 1171667"/>
                <a:gd name="connsiteX6" fmla="*/ 1965224 w 1984464"/>
                <a:gd name="connsiteY6" fmla="*/ 507167 h 1171667"/>
                <a:gd name="connsiteX7" fmla="*/ 1953888 w 1984464"/>
                <a:gd name="connsiteY7" fmla="*/ 1039209 h 1171667"/>
                <a:gd name="connsiteX8" fmla="*/ 1884958 w 1984464"/>
                <a:gd name="connsiteY8" fmla="*/ 1134787 h 1171667"/>
                <a:gd name="connsiteX9" fmla="*/ 1774595 w 1984464"/>
                <a:gd name="connsiteY9" fmla="*/ 1167433 h 1171667"/>
                <a:gd name="connsiteX10" fmla="*/ 1706467 w 1984464"/>
                <a:gd name="connsiteY10" fmla="*/ 1165121 h 1171667"/>
                <a:gd name="connsiteX11" fmla="*/ 741371 w 1984464"/>
                <a:gd name="connsiteY11" fmla="*/ 1167207 h 1171667"/>
                <a:gd name="connsiteX12" fmla="*/ 601323 w 1984464"/>
                <a:gd name="connsiteY12" fmla="*/ 1164858 h 1171667"/>
                <a:gd name="connsiteX13" fmla="*/ 239663 w 1984464"/>
                <a:gd name="connsiteY13" fmla="*/ 1169633 h 1171667"/>
                <a:gd name="connsiteX14" fmla="*/ 130400 w 1984464"/>
                <a:gd name="connsiteY14" fmla="*/ 1126336 h 1171667"/>
                <a:gd name="connsiteX15" fmla="*/ 85128 w 1984464"/>
                <a:gd name="connsiteY15" fmla="*/ 1032122 h 1171667"/>
                <a:gd name="connsiteX16" fmla="*/ 72917 w 1984464"/>
                <a:gd name="connsiteY16" fmla="*/ 901962 h 1171667"/>
                <a:gd name="connsiteX17" fmla="*/ 68297 w 1984464"/>
                <a:gd name="connsiteY17" fmla="*/ 827009 h 1171667"/>
                <a:gd name="connsiteX18" fmla="*/ 57983 w 1984464"/>
                <a:gd name="connsiteY18" fmla="*/ 681233 h 1171667"/>
                <a:gd name="connsiteX19" fmla="*/ 32084 w 1984464"/>
                <a:gd name="connsiteY19" fmla="*/ 15957 h 1171667"/>
                <a:gd name="connsiteX0" fmla="*/ 124 w 1952504"/>
                <a:gd name="connsiteY0" fmla="*/ 55326 h 1211036"/>
                <a:gd name="connsiteX1" fmla="*/ 20596 w 1952504"/>
                <a:gd name="connsiteY1" fmla="*/ 38267 h 1211036"/>
                <a:gd name="connsiteX2" fmla="*/ 105564 w 1952504"/>
                <a:gd name="connsiteY2" fmla="*/ 54116 h 1211036"/>
                <a:gd name="connsiteX3" fmla="*/ 297293 w 1952504"/>
                <a:gd name="connsiteY3" fmla="*/ 41679 h 1211036"/>
                <a:gd name="connsiteX4" fmla="*/ 1864034 w 1952504"/>
                <a:gd name="connsiteY4" fmla="*/ 39369 h 1211036"/>
                <a:gd name="connsiteX5" fmla="*/ 1949113 w 1952504"/>
                <a:gd name="connsiteY5" fmla="*/ 115421 h 1211036"/>
                <a:gd name="connsiteX6" fmla="*/ 1933264 w 1952504"/>
                <a:gd name="connsiteY6" fmla="*/ 546536 h 1211036"/>
                <a:gd name="connsiteX7" fmla="*/ 1921928 w 1952504"/>
                <a:gd name="connsiteY7" fmla="*/ 1078578 h 1211036"/>
                <a:gd name="connsiteX8" fmla="*/ 1852998 w 1952504"/>
                <a:gd name="connsiteY8" fmla="*/ 1174156 h 1211036"/>
                <a:gd name="connsiteX9" fmla="*/ 1742635 w 1952504"/>
                <a:gd name="connsiteY9" fmla="*/ 1206802 h 1211036"/>
                <a:gd name="connsiteX10" fmla="*/ 1674507 w 1952504"/>
                <a:gd name="connsiteY10" fmla="*/ 1204490 h 1211036"/>
                <a:gd name="connsiteX11" fmla="*/ 709411 w 1952504"/>
                <a:gd name="connsiteY11" fmla="*/ 1206576 h 1211036"/>
                <a:gd name="connsiteX12" fmla="*/ 569363 w 1952504"/>
                <a:gd name="connsiteY12" fmla="*/ 1204227 h 1211036"/>
                <a:gd name="connsiteX13" fmla="*/ 207703 w 1952504"/>
                <a:gd name="connsiteY13" fmla="*/ 1209002 h 1211036"/>
                <a:gd name="connsiteX14" fmla="*/ 98440 w 1952504"/>
                <a:gd name="connsiteY14" fmla="*/ 1165705 h 1211036"/>
                <a:gd name="connsiteX15" fmla="*/ 53168 w 1952504"/>
                <a:gd name="connsiteY15" fmla="*/ 1071491 h 1211036"/>
                <a:gd name="connsiteX16" fmla="*/ 40957 w 1952504"/>
                <a:gd name="connsiteY16" fmla="*/ 941331 h 1211036"/>
                <a:gd name="connsiteX17" fmla="*/ 36337 w 1952504"/>
                <a:gd name="connsiteY17" fmla="*/ 866378 h 1211036"/>
                <a:gd name="connsiteX18" fmla="*/ 26023 w 1952504"/>
                <a:gd name="connsiteY18" fmla="*/ 720602 h 1211036"/>
                <a:gd name="connsiteX19" fmla="*/ 124 w 1952504"/>
                <a:gd name="connsiteY19" fmla="*/ 55326 h 1211036"/>
                <a:gd name="connsiteX0" fmla="*/ 124 w 1952504"/>
                <a:gd name="connsiteY0" fmla="*/ 55326 h 1211036"/>
                <a:gd name="connsiteX1" fmla="*/ 20596 w 1952504"/>
                <a:gd name="connsiteY1" fmla="*/ 38267 h 1211036"/>
                <a:gd name="connsiteX2" fmla="*/ 105564 w 1952504"/>
                <a:gd name="connsiteY2" fmla="*/ 54116 h 1211036"/>
                <a:gd name="connsiteX3" fmla="*/ 297293 w 1952504"/>
                <a:gd name="connsiteY3" fmla="*/ 41679 h 1211036"/>
                <a:gd name="connsiteX4" fmla="*/ 1864034 w 1952504"/>
                <a:gd name="connsiteY4" fmla="*/ 39369 h 1211036"/>
                <a:gd name="connsiteX5" fmla="*/ 1949113 w 1952504"/>
                <a:gd name="connsiteY5" fmla="*/ 109445 h 1211036"/>
                <a:gd name="connsiteX6" fmla="*/ 1933264 w 1952504"/>
                <a:gd name="connsiteY6" fmla="*/ 546536 h 1211036"/>
                <a:gd name="connsiteX7" fmla="*/ 1921928 w 1952504"/>
                <a:gd name="connsiteY7" fmla="*/ 1078578 h 1211036"/>
                <a:gd name="connsiteX8" fmla="*/ 1852998 w 1952504"/>
                <a:gd name="connsiteY8" fmla="*/ 1174156 h 1211036"/>
                <a:gd name="connsiteX9" fmla="*/ 1742635 w 1952504"/>
                <a:gd name="connsiteY9" fmla="*/ 1206802 h 1211036"/>
                <a:gd name="connsiteX10" fmla="*/ 1674507 w 1952504"/>
                <a:gd name="connsiteY10" fmla="*/ 1204490 h 1211036"/>
                <a:gd name="connsiteX11" fmla="*/ 709411 w 1952504"/>
                <a:gd name="connsiteY11" fmla="*/ 1206576 h 1211036"/>
                <a:gd name="connsiteX12" fmla="*/ 569363 w 1952504"/>
                <a:gd name="connsiteY12" fmla="*/ 1204227 h 1211036"/>
                <a:gd name="connsiteX13" fmla="*/ 207703 w 1952504"/>
                <a:gd name="connsiteY13" fmla="*/ 1209002 h 1211036"/>
                <a:gd name="connsiteX14" fmla="*/ 98440 w 1952504"/>
                <a:gd name="connsiteY14" fmla="*/ 1165705 h 1211036"/>
                <a:gd name="connsiteX15" fmla="*/ 53168 w 1952504"/>
                <a:gd name="connsiteY15" fmla="*/ 1071491 h 1211036"/>
                <a:gd name="connsiteX16" fmla="*/ 40957 w 1952504"/>
                <a:gd name="connsiteY16" fmla="*/ 941331 h 1211036"/>
                <a:gd name="connsiteX17" fmla="*/ 36337 w 1952504"/>
                <a:gd name="connsiteY17" fmla="*/ 866378 h 1211036"/>
                <a:gd name="connsiteX18" fmla="*/ 26023 w 1952504"/>
                <a:gd name="connsiteY18" fmla="*/ 720602 h 1211036"/>
                <a:gd name="connsiteX19" fmla="*/ 124 w 1952504"/>
                <a:gd name="connsiteY19" fmla="*/ 55326 h 1211036"/>
                <a:gd name="connsiteX0" fmla="*/ 124 w 1955521"/>
                <a:gd name="connsiteY0" fmla="*/ 55326 h 1211036"/>
                <a:gd name="connsiteX1" fmla="*/ 20596 w 1955521"/>
                <a:gd name="connsiteY1" fmla="*/ 38267 h 1211036"/>
                <a:gd name="connsiteX2" fmla="*/ 105564 w 1955521"/>
                <a:gd name="connsiteY2" fmla="*/ 54116 h 1211036"/>
                <a:gd name="connsiteX3" fmla="*/ 297293 w 1955521"/>
                <a:gd name="connsiteY3" fmla="*/ 41679 h 1211036"/>
                <a:gd name="connsiteX4" fmla="*/ 1864034 w 1955521"/>
                <a:gd name="connsiteY4" fmla="*/ 39369 h 1211036"/>
                <a:gd name="connsiteX5" fmla="*/ 1949113 w 1955521"/>
                <a:gd name="connsiteY5" fmla="*/ 109445 h 1211036"/>
                <a:gd name="connsiteX6" fmla="*/ 1945217 w 1955521"/>
                <a:gd name="connsiteY6" fmla="*/ 546536 h 1211036"/>
                <a:gd name="connsiteX7" fmla="*/ 1921928 w 1955521"/>
                <a:gd name="connsiteY7" fmla="*/ 1078578 h 1211036"/>
                <a:gd name="connsiteX8" fmla="*/ 1852998 w 1955521"/>
                <a:gd name="connsiteY8" fmla="*/ 1174156 h 1211036"/>
                <a:gd name="connsiteX9" fmla="*/ 1742635 w 1955521"/>
                <a:gd name="connsiteY9" fmla="*/ 1206802 h 1211036"/>
                <a:gd name="connsiteX10" fmla="*/ 1674507 w 1955521"/>
                <a:gd name="connsiteY10" fmla="*/ 1204490 h 1211036"/>
                <a:gd name="connsiteX11" fmla="*/ 709411 w 1955521"/>
                <a:gd name="connsiteY11" fmla="*/ 1206576 h 1211036"/>
                <a:gd name="connsiteX12" fmla="*/ 569363 w 1955521"/>
                <a:gd name="connsiteY12" fmla="*/ 1204227 h 1211036"/>
                <a:gd name="connsiteX13" fmla="*/ 207703 w 1955521"/>
                <a:gd name="connsiteY13" fmla="*/ 1209002 h 1211036"/>
                <a:gd name="connsiteX14" fmla="*/ 98440 w 1955521"/>
                <a:gd name="connsiteY14" fmla="*/ 1165705 h 1211036"/>
                <a:gd name="connsiteX15" fmla="*/ 53168 w 1955521"/>
                <a:gd name="connsiteY15" fmla="*/ 1071491 h 1211036"/>
                <a:gd name="connsiteX16" fmla="*/ 40957 w 1955521"/>
                <a:gd name="connsiteY16" fmla="*/ 941331 h 1211036"/>
                <a:gd name="connsiteX17" fmla="*/ 36337 w 1955521"/>
                <a:gd name="connsiteY17" fmla="*/ 866378 h 1211036"/>
                <a:gd name="connsiteX18" fmla="*/ 26023 w 1955521"/>
                <a:gd name="connsiteY18" fmla="*/ 720602 h 1211036"/>
                <a:gd name="connsiteX19" fmla="*/ 124 w 1955521"/>
                <a:gd name="connsiteY19" fmla="*/ 55326 h 1211036"/>
                <a:gd name="connsiteX0" fmla="*/ 124 w 1960163"/>
                <a:gd name="connsiteY0" fmla="*/ 55326 h 1211036"/>
                <a:gd name="connsiteX1" fmla="*/ 20596 w 1960163"/>
                <a:gd name="connsiteY1" fmla="*/ 38267 h 1211036"/>
                <a:gd name="connsiteX2" fmla="*/ 105564 w 1960163"/>
                <a:gd name="connsiteY2" fmla="*/ 54116 h 1211036"/>
                <a:gd name="connsiteX3" fmla="*/ 297293 w 1960163"/>
                <a:gd name="connsiteY3" fmla="*/ 41679 h 1211036"/>
                <a:gd name="connsiteX4" fmla="*/ 1864034 w 1960163"/>
                <a:gd name="connsiteY4" fmla="*/ 39369 h 1211036"/>
                <a:gd name="connsiteX5" fmla="*/ 1955089 w 1960163"/>
                <a:gd name="connsiteY5" fmla="*/ 55657 h 1211036"/>
                <a:gd name="connsiteX6" fmla="*/ 1945217 w 1960163"/>
                <a:gd name="connsiteY6" fmla="*/ 546536 h 1211036"/>
                <a:gd name="connsiteX7" fmla="*/ 1921928 w 1960163"/>
                <a:gd name="connsiteY7" fmla="*/ 1078578 h 1211036"/>
                <a:gd name="connsiteX8" fmla="*/ 1852998 w 1960163"/>
                <a:gd name="connsiteY8" fmla="*/ 1174156 h 1211036"/>
                <a:gd name="connsiteX9" fmla="*/ 1742635 w 1960163"/>
                <a:gd name="connsiteY9" fmla="*/ 1206802 h 1211036"/>
                <a:gd name="connsiteX10" fmla="*/ 1674507 w 1960163"/>
                <a:gd name="connsiteY10" fmla="*/ 1204490 h 1211036"/>
                <a:gd name="connsiteX11" fmla="*/ 709411 w 1960163"/>
                <a:gd name="connsiteY11" fmla="*/ 1206576 h 1211036"/>
                <a:gd name="connsiteX12" fmla="*/ 569363 w 1960163"/>
                <a:gd name="connsiteY12" fmla="*/ 1204227 h 1211036"/>
                <a:gd name="connsiteX13" fmla="*/ 207703 w 1960163"/>
                <a:gd name="connsiteY13" fmla="*/ 1209002 h 1211036"/>
                <a:gd name="connsiteX14" fmla="*/ 98440 w 1960163"/>
                <a:gd name="connsiteY14" fmla="*/ 1165705 h 1211036"/>
                <a:gd name="connsiteX15" fmla="*/ 53168 w 1960163"/>
                <a:gd name="connsiteY15" fmla="*/ 1071491 h 1211036"/>
                <a:gd name="connsiteX16" fmla="*/ 40957 w 1960163"/>
                <a:gd name="connsiteY16" fmla="*/ 941331 h 1211036"/>
                <a:gd name="connsiteX17" fmla="*/ 36337 w 1960163"/>
                <a:gd name="connsiteY17" fmla="*/ 866378 h 1211036"/>
                <a:gd name="connsiteX18" fmla="*/ 26023 w 1960163"/>
                <a:gd name="connsiteY18" fmla="*/ 720602 h 1211036"/>
                <a:gd name="connsiteX19" fmla="*/ 124 w 1960163"/>
                <a:gd name="connsiteY19" fmla="*/ 55326 h 1211036"/>
                <a:gd name="connsiteX0" fmla="*/ 124 w 1972256"/>
                <a:gd name="connsiteY0" fmla="*/ 55326 h 1211036"/>
                <a:gd name="connsiteX1" fmla="*/ 20596 w 1972256"/>
                <a:gd name="connsiteY1" fmla="*/ 38267 h 1211036"/>
                <a:gd name="connsiteX2" fmla="*/ 105564 w 1972256"/>
                <a:gd name="connsiteY2" fmla="*/ 54116 h 1211036"/>
                <a:gd name="connsiteX3" fmla="*/ 297293 w 1972256"/>
                <a:gd name="connsiteY3" fmla="*/ 41679 h 1211036"/>
                <a:gd name="connsiteX4" fmla="*/ 1864034 w 1972256"/>
                <a:gd name="connsiteY4" fmla="*/ 39369 h 1211036"/>
                <a:gd name="connsiteX5" fmla="*/ 1955089 w 1972256"/>
                <a:gd name="connsiteY5" fmla="*/ 55657 h 1211036"/>
                <a:gd name="connsiteX6" fmla="*/ 1945217 w 1972256"/>
                <a:gd name="connsiteY6" fmla="*/ 546536 h 1211036"/>
                <a:gd name="connsiteX7" fmla="*/ 1921928 w 1972256"/>
                <a:gd name="connsiteY7" fmla="*/ 1078578 h 1211036"/>
                <a:gd name="connsiteX8" fmla="*/ 1852998 w 1972256"/>
                <a:gd name="connsiteY8" fmla="*/ 1174156 h 1211036"/>
                <a:gd name="connsiteX9" fmla="*/ 1742635 w 1972256"/>
                <a:gd name="connsiteY9" fmla="*/ 1206802 h 1211036"/>
                <a:gd name="connsiteX10" fmla="*/ 1674507 w 1972256"/>
                <a:gd name="connsiteY10" fmla="*/ 1204490 h 1211036"/>
                <a:gd name="connsiteX11" fmla="*/ 709411 w 1972256"/>
                <a:gd name="connsiteY11" fmla="*/ 1206576 h 1211036"/>
                <a:gd name="connsiteX12" fmla="*/ 569363 w 1972256"/>
                <a:gd name="connsiteY12" fmla="*/ 1204227 h 1211036"/>
                <a:gd name="connsiteX13" fmla="*/ 207703 w 1972256"/>
                <a:gd name="connsiteY13" fmla="*/ 1209002 h 1211036"/>
                <a:gd name="connsiteX14" fmla="*/ 98440 w 1972256"/>
                <a:gd name="connsiteY14" fmla="*/ 1165705 h 1211036"/>
                <a:gd name="connsiteX15" fmla="*/ 53168 w 1972256"/>
                <a:gd name="connsiteY15" fmla="*/ 1071491 h 1211036"/>
                <a:gd name="connsiteX16" fmla="*/ 40957 w 1972256"/>
                <a:gd name="connsiteY16" fmla="*/ 941331 h 1211036"/>
                <a:gd name="connsiteX17" fmla="*/ 36337 w 1972256"/>
                <a:gd name="connsiteY17" fmla="*/ 866378 h 1211036"/>
                <a:gd name="connsiteX18" fmla="*/ 26023 w 1972256"/>
                <a:gd name="connsiteY18" fmla="*/ 720602 h 1211036"/>
                <a:gd name="connsiteX19" fmla="*/ 124 w 1972256"/>
                <a:gd name="connsiteY19" fmla="*/ 55326 h 1211036"/>
                <a:gd name="connsiteX0" fmla="*/ 124 w 1955091"/>
                <a:gd name="connsiteY0" fmla="*/ 55326 h 1211036"/>
                <a:gd name="connsiteX1" fmla="*/ 20596 w 1955091"/>
                <a:gd name="connsiteY1" fmla="*/ 38267 h 1211036"/>
                <a:gd name="connsiteX2" fmla="*/ 105564 w 1955091"/>
                <a:gd name="connsiteY2" fmla="*/ 54116 h 1211036"/>
                <a:gd name="connsiteX3" fmla="*/ 297293 w 1955091"/>
                <a:gd name="connsiteY3" fmla="*/ 41679 h 1211036"/>
                <a:gd name="connsiteX4" fmla="*/ 1864034 w 1955091"/>
                <a:gd name="connsiteY4" fmla="*/ 39369 h 1211036"/>
                <a:gd name="connsiteX5" fmla="*/ 1955089 w 1955091"/>
                <a:gd name="connsiteY5" fmla="*/ 55657 h 1211036"/>
                <a:gd name="connsiteX6" fmla="*/ 1945217 w 1955091"/>
                <a:gd name="connsiteY6" fmla="*/ 546536 h 1211036"/>
                <a:gd name="connsiteX7" fmla="*/ 1921928 w 1955091"/>
                <a:gd name="connsiteY7" fmla="*/ 1078578 h 1211036"/>
                <a:gd name="connsiteX8" fmla="*/ 1852998 w 1955091"/>
                <a:gd name="connsiteY8" fmla="*/ 1174156 h 1211036"/>
                <a:gd name="connsiteX9" fmla="*/ 1742635 w 1955091"/>
                <a:gd name="connsiteY9" fmla="*/ 1206802 h 1211036"/>
                <a:gd name="connsiteX10" fmla="*/ 1674507 w 1955091"/>
                <a:gd name="connsiteY10" fmla="*/ 1204490 h 1211036"/>
                <a:gd name="connsiteX11" fmla="*/ 709411 w 1955091"/>
                <a:gd name="connsiteY11" fmla="*/ 1206576 h 1211036"/>
                <a:gd name="connsiteX12" fmla="*/ 569363 w 1955091"/>
                <a:gd name="connsiteY12" fmla="*/ 1204227 h 1211036"/>
                <a:gd name="connsiteX13" fmla="*/ 207703 w 1955091"/>
                <a:gd name="connsiteY13" fmla="*/ 1209002 h 1211036"/>
                <a:gd name="connsiteX14" fmla="*/ 98440 w 1955091"/>
                <a:gd name="connsiteY14" fmla="*/ 1165705 h 1211036"/>
                <a:gd name="connsiteX15" fmla="*/ 53168 w 1955091"/>
                <a:gd name="connsiteY15" fmla="*/ 1071491 h 1211036"/>
                <a:gd name="connsiteX16" fmla="*/ 40957 w 1955091"/>
                <a:gd name="connsiteY16" fmla="*/ 941331 h 1211036"/>
                <a:gd name="connsiteX17" fmla="*/ 36337 w 1955091"/>
                <a:gd name="connsiteY17" fmla="*/ 866378 h 1211036"/>
                <a:gd name="connsiteX18" fmla="*/ 26023 w 1955091"/>
                <a:gd name="connsiteY18" fmla="*/ 720602 h 1211036"/>
                <a:gd name="connsiteX19" fmla="*/ 124 w 1955091"/>
                <a:gd name="connsiteY19" fmla="*/ 55326 h 1211036"/>
                <a:gd name="connsiteX0" fmla="*/ 124 w 1955089"/>
                <a:gd name="connsiteY0" fmla="*/ 55326 h 1211036"/>
                <a:gd name="connsiteX1" fmla="*/ 20596 w 1955089"/>
                <a:gd name="connsiteY1" fmla="*/ 38267 h 1211036"/>
                <a:gd name="connsiteX2" fmla="*/ 105564 w 1955089"/>
                <a:gd name="connsiteY2" fmla="*/ 54116 h 1211036"/>
                <a:gd name="connsiteX3" fmla="*/ 297293 w 1955089"/>
                <a:gd name="connsiteY3" fmla="*/ 41679 h 1211036"/>
                <a:gd name="connsiteX4" fmla="*/ 1490654 w 1955089"/>
                <a:gd name="connsiteY4" fmla="*/ 43179 h 1211036"/>
                <a:gd name="connsiteX5" fmla="*/ 1955089 w 1955089"/>
                <a:gd name="connsiteY5" fmla="*/ 55657 h 1211036"/>
                <a:gd name="connsiteX6" fmla="*/ 1945217 w 1955089"/>
                <a:gd name="connsiteY6" fmla="*/ 546536 h 1211036"/>
                <a:gd name="connsiteX7" fmla="*/ 1921928 w 1955089"/>
                <a:gd name="connsiteY7" fmla="*/ 1078578 h 1211036"/>
                <a:gd name="connsiteX8" fmla="*/ 1852998 w 1955089"/>
                <a:gd name="connsiteY8" fmla="*/ 1174156 h 1211036"/>
                <a:gd name="connsiteX9" fmla="*/ 1742635 w 1955089"/>
                <a:gd name="connsiteY9" fmla="*/ 1206802 h 1211036"/>
                <a:gd name="connsiteX10" fmla="*/ 1674507 w 1955089"/>
                <a:gd name="connsiteY10" fmla="*/ 1204490 h 1211036"/>
                <a:gd name="connsiteX11" fmla="*/ 709411 w 1955089"/>
                <a:gd name="connsiteY11" fmla="*/ 1206576 h 1211036"/>
                <a:gd name="connsiteX12" fmla="*/ 569363 w 1955089"/>
                <a:gd name="connsiteY12" fmla="*/ 1204227 h 1211036"/>
                <a:gd name="connsiteX13" fmla="*/ 207703 w 1955089"/>
                <a:gd name="connsiteY13" fmla="*/ 1209002 h 1211036"/>
                <a:gd name="connsiteX14" fmla="*/ 98440 w 1955089"/>
                <a:gd name="connsiteY14" fmla="*/ 1165705 h 1211036"/>
                <a:gd name="connsiteX15" fmla="*/ 53168 w 1955089"/>
                <a:gd name="connsiteY15" fmla="*/ 1071491 h 1211036"/>
                <a:gd name="connsiteX16" fmla="*/ 40957 w 1955089"/>
                <a:gd name="connsiteY16" fmla="*/ 941331 h 1211036"/>
                <a:gd name="connsiteX17" fmla="*/ 36337 w 1955089"/>
                <a:gd name="connsiteY17" fmla="*/ 866378 h 1211036"/>
                <a:gd name="connsiteX18" fmla="*/ 26023 w 1955089"/>
                <a:gd name="connsiteY18" fmla="*/ 720602 h 1211036"/>
                <a:gd name="connsiteX19" fmla="*/ 124 w 1955089"/>
                <a:gd name="connsiteY19" fmla="*/ 55326 h 1211036"/>
                <a:gd name="connsiteX0" fmla="*/ 124 w 1955089"/>
                <a:gd name="connsiteY0" fmla="*/ 55326 h 1211036"/>
                <a:gd name="connsiteX1" fmla="*/ 20596 w 1955089"/>
                <a:gd name="connsiteY1" fmla="*/ 38267 h 1211036"/>
                <a:gd name="connsiteX2" fmla="*/ 105564 w 1955089"/>
                <a:gd name="connsiteY2" fmla="*/ 54116 h 1211036"/>
                <a:gd name="connsiteX3" fmla="*/ 544943 w 1955089"/>
                <a:gd name="connsiteY3" fmla="*/ 37869 h 1211036"/>
                <a:gd name="connsiteX4" fmla="*/ 1490654 w 1955089"/>
                <a:gd name="connsiteY4" fmla="*/ 43179 h 1211036"/>
                <a:gd name="connsiteX5" fmla="*/ 1955089 w 1955089"/>
                <a:gd name="connsiteY5" fmla="*/ 55657 h 1211036"/>
                <a:gd name="connsiteX6" fmla="*/ 1945217 w 1955089"/>
                <a:gd name="connsiteY6" fmla="*/ 546536 h 1211036"/>
                <a:gd name="connsiteX7" fmla="*/ 1921928 w 1955089"/>
                <a:gd name="connsiteY7" fmla="*/ 1078578 h 1211036"/>
                <a:gd name="connsiteX8" fmla="*/ 1852998 w 1955089"/>
                <a:gd name="connsiteY8" fmla="*/ 1174156 h 1211036"/>
                <a:gd name="connsiteX9" fmla="*/ 1742635 w 1955089"/>
                <a:gd name="connsiteY9" fmla="*/ 1206802 h 1211036"/>
                <a:gd name="connsiteX10" fmla="*/ 1674507 w 1955089"/>
                <a:gd name="connsiteY10" fmla="*/ 1204490 h 1211036"/>
                <a:gd name="connsiteX11" fmla="*/ 709411 w 1955089"/>
                <a:gd name="connsiteY11" fmla="*/ 1206576 h 1211036"/>
                <a:gd name="connsiteX12" fmla="*/ 569363 w 1955089"/>
                <a:gd name="connsiteY12" fmla="*/ 1204227 h 1211036"/>
                <a:gd name="connsiteX13" fmla="*/ 207703 w 1955089"/>
                <a:gd name="connsiteY13" fmla="*/ 1209002 h 1211036"/>
                <a:gd name="connsiteX14" fmla="*/ 98440 w 1955089"/>
                <a:gd name="connsiteY14" fmla="*/ 1165705 h 1211036"/>
                <a:gd name="connsiteX15" fmla="*/ 53168 w 1955089"/>
                <a:gd name="connsiteY15" fmla="*/ 1071491 h 1211036"/>
                <a:gd name="connsiteX16" fmla="*/ 40957 w 1955089"/>
                <a:gd name="connsiteY16" fmla="*/ 941331 h 1211036"/>
                <a:gd name="connsiteX17" fmla="*/ 36337 w 1955089"/>
                <a:gd name="connsiteY17" fmla="*/ 866378 h 1211036"/>
                <a:gd name="connsiteX18" fmla="*/ 26023 w 1955089"/>
                <a:gd name="connsiteY18" fmla="*/ 720602 h 1211036"/>
                <a:gd name="connsiteX19" fmla="*/ 124 w 1955089"/>
                <a:gd name="connsiteY19" fmla="*/ 55326 h 1211036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492990 w 1957425"/>
                <a:gd name="connsiteY4" fmla="*/ 4269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7366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504420 w 1957425"/>
                <a:gd name="connsiteY4" fmla="*/ 2745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7366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504420 w 1957425"/>
                <a:gd name="connsiteY4" fmla="*/ 2745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8128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957425" h="1210548">
                  <a:moveTo>
                    <a:pt x="2460" y="54838"/>
                  </a:moveTo>
                  <a:cubicBezTo>
                    <a:pt x="1556" y="-58884"/>
                    <a:pt x="-9246" y="39886"/>
                    <a:pt x="22932" y="37779"/>
                  </a:cubicBezTo>
                  <a:cubicBezTo>
                    <a:pt x="55110" y="35672"/>
                    <a:pt x="108139" y="42264"/>
                    <a:pt x="195530" y="42198"/>
                  </a:cubicBezTo>
                  <a:cubicBezTo>
                    <a:pt x="282921" y="42132"/>
                    <a:pt x="483064" y="53435"/>
                    <a:pt x="547279" y="37381"/>
                  </a:cubicBezTo>
                  <a:cubicBezTo>
                    <a:pt x="1855024" y="70075"/>
                    <a:pt x="727839" y="57319"/>
                    <a:pt x="1504420" y="27451"/>
                  </a:cubicBezTo>
                  <a:cubicBezTo>
                    <a:pt x="1543749" y="37283"/>
                    <a:pt x="1957861" y="26953"/>
                    <a:pt x="1957425" y="55169"/>
                  </a:cubicBezTo>
                  <a:cubicBezTo>
                    <a:pt x="1956634" y="106386"/>
                    <a:pt x="1953847" y="400918"/>
                    <a:pt x="1947553" y="546048"/>
                  </a:cubicBezTo>
                  <a:cubicBezTo>
                    <a:pt x="1958544" y="772731"/>
                    <a:pt x="1939634" y="972217"/>
                    <a:pt x="1924264" y="1078090"/>
                  </a:cubicBezTo>
                  <a:cubicBezTo>
                    <a:pt x="1908894" y="1183963"/>
                    <a:pt x="1885216" y="1159917"/>
                    <a:pt x="1855334" y="1181288"/>
                  </a:cubicBezTo>
                  <a:cubicBezTo>
                    <a:pt x="1825452" y="1202659"/>
                    <a:pt x="1789216" y="1201398"/>
                    <a:pt x="1744971" y="1206314"/>
                  </a:cubicBezTo>
                  <a:cubicBezTo>
                    <a:pt x="1730223" y="1211230"/>
                    <a:pt x="1835399" y="1207452"/>
                    <a:pt x="1676843" y="1204002"/>
                  </a:cubicBezTo>
                  <a:cubicBezTo>
                    <a:pt x="1355219" y="1197004"/>
                    <a:pt x="1033446" y="1205393"/>
                    <a:pt x="711747" y="1206088"/>
                  </a:cubicBezTo>
                  <a:cubicBezTo>
                    <a:pt x="696999" y="1211004"/>
                    <a:pt x="655317" y="1203335"/>
                    <a:pt x="571699" y="1203739"/>
                  </a:cubicBezTo>
                  <a:cubicBezTo>
                    <a:pt x="488081" y="1204143"/>
                    <a:pt x="288526" y="1214934"/>
                    <a:pt x="210039" y="1208514"/>
                  </a:cubicBezTo>
                  <a:cubicBezTo>
                    <a:pt x="131552" y="1202094"/>
                    <a:pt x="126532" y="1188135"/>
                    <a:pt x="100776" y="1165217"/>
                  </a:cubicBezTo>
                  <a:cubicBezTo>
                    <a:pt x="75020" y="1142299"/>
                    <a:pt x="73120" y="1128237"/>
                    <a:pt x="55504" y="1071003"/>
                  </a:cubicBezTo>
                  <a:cubicBezTo>
                    <a:pt x="39431" y="977212"/>
                    <a:pt x="46098" y="975029"/>
                    <a:pt x="43293" y="940843"/>
                  </a:cubicBezTo>
                  <a:cubicBezTo>
                    <a:pt x="40488" y="906658"/>
                    <a:pt x="43157" y="890553"/>
                    <a:pt x="38673" y="865890"/>
                  </a:cubicBezTo>
                  <a:cubicBezTo>
                    <a:pt x="33324" y="836468"/>
                    <a:pt x="33275" y="749611"/>
                    <a:pt x="28359" y="720114"/>
                  </a:cubicBezTo>
                  <a:cubicBezTo>
                    <a:pt x="8059" y="253203"/>
                    <a:pt x="3364" y="168560"/>
                    <a:pt x="2460" y="54838"/>
                  </a:cubicBez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6447900" y="3063174"/>
            <a:ext cx="649329" cy="621774"/>
            <a:chOff x="857728" y="2904169"/>
            <a:chExt cx="3400425" cy="3895725"/>
          </a:xfrm>
        </p:grpSpPr>
        <p:pic>
          <p:nvPicPr>
            <p:cNvPr id="77" name="Picture 7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7728" y="2904169"/>
              <a:ext cx="3400425" cy="3895725"/>
            </a:xfrm>
            <a:prstGeom prst="rect">
              <a:avLst/>
            </a:prstGeom>
          </p:spPr>
        </p:pic>
        <p:sp>
          <p:nvSpPr>
            <p:cNvPr id="78" name="TextBox 77"/>
            <p:cNvSpPr txBox="1"/>
            <p:nvPr/>
          </p:nvSpPr>
          <p:spPr>
            <a:xfrm>
              <a:off x="1827452" y="3523318"/>
              <a:ext cx="582587" cy="2708434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842888" y="4992357"/>
              <a:ext cx="567151" cy="246221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</p:txBody>
        </p:sp>
        <p:sp>
          <p:nvSpPr>
            <p:cNvPr id="80" name="Freeform 79"/>
            <p:cNvSpPr/>
            <p:nvPr/>
          </p:nvSpPr>
          <p:spPr>
            <a:xfrm>
              <a:off x="1390714" y="3523320"/>
              <a:ext cx="2070568" cy="3084485"/>
            </a:xfrm>
            <a:custGeom>
              <a:avLst/>
              <a:gdLst>
                <a:gd name="connsiteX0" fmla="*/ 0 w 2032900"/>
                <a:gd name="connsiteY0" fmla="*/ 0 h 1224133"/>
                <a:gd name="connsiteX1" fmla="*/ 0 w 2032900"/>
                <a:gd name="connsiteY1" fmla="*/ 0 h 1224133"/>
                <a:gd name="connsiteX2" fmla="*/ 132735 w 2032900"/>
                <a:gd name="connsiteY2" fmla="*/ 29497 h 1224133"/>
                <a:gd name="connsiteX3" fmla="*/ 324464 w 2032900"/>
                <a:gd name="connsiteY3" fmla="*/ 0 h 1224133"/>
                <a:gd name="connsiteX4" fmla="*/ 1887793 w 2032900"/>
                <a:gd name="connsiteY4" fmla="*/ 14749 h 1224133"/>
                <a:gd name="connsiteX5" fmla="*/ 2005781 w 2032900"/>
                <a:gd name="connsiteY5" fmla="*/ 44245 h 1224133"/>
                <a:gd name="connsiteX6" fmla="*/ 1976284 w 2032900"/>
                <a:gd name="connsiteY6" fmla="*/ 501445 h 1224133"/>
                <a:gd name="connsiteX7" fmla="*/ 1976284 w 2032900"/>
                <a:gd name="connsiteY7" fmla="*/ 1061884 h 1224133"/>
                <a:gd name="connsiteX8" fmla="*/ 1902542 w 2032900"/>
                <a:gd name="connsiteY8" fmla="*/ 1150374 h 1224133"/>
                <a:gd name="connsiteX9" fmla="*/ 1769806 w 2032900"/>
                <a:gd name="connsiteY9" fmla="*/ 1165123 h 1224133"/>
                <a:gd name="connsiteX10" fmla="*/ 1725561 w 2032900"/>
                <a:gd name="connsiteY10" fmla="*/ 1179871 h 1224133"/>
                <a:gd name="connsiteX11" fmla="*/ 678426 w 2032900"/>
                <a:gd name="connsiteY11" fmla="*/ 1209368 h 1224133"/>
                <a:gd name="connsiteX12" fmla="*/ 634181 w 2032900"/>
                <a:gd name="connsiteY12" fmla="*/ 1224116 h 1224133"/>
                <a:gd name="connsiteX13" fmla="*/ 221226 w 2032900"/>
                <a:gd name="connsiteY13" fmla="*/ 1194619 h 1224133"/>
                <a:gd name="connsiteX14" fmla="*/ 176981 w 2032900"/>
                <a:gd name="connsiteY14" fmla="*/ 1165123 h 1224133"/>
                <a:gd name="connsiteX15" fmla="*/ 88490 w 2032900"/>
                <a:gd name="connsiteY15" fmla="*/ 1120878 h 1224133"/>
                <a:gd name="connsiteX16" fmla="*/ 44245 w 2032900"/>
                <a:gd name="connsiteY16" fmla="*/ 899652 h 1224133"/>
                <a:gd name="connsiteX17" fmla="*/ 29497 w 2032900"/>
                <a:gd name="connsiteY17" fmla="*/ 825910 h 1224133"/>
                <a:gd name="connsiteX18" fmla="*/ 14748 w 2032900"/>
                <a:gd name="connsiteY18" fmla="*/ 737419 h 1224133"/>
                <a:gd name="connsiteX19" fmla="*/ 0 w 2032900"/>
                <a:gd name="connsiteY19" fmla="*/ 0 h 1224133"/>
                <a:gd name="connsiteX0" fmla="*/ 0 w 2014972"/>
                <a:gd name="connsiteY0" fmla="*/ 0 h 1224133"/>
                <a:gd name="connsiteX1" fmla="*/ 0 w 2014972"/>
                <a:gd name="connsiteY1" fmla="*/ 0 h 1224133"/>
                <a:gd name="connsiteX2" fmla="*/ 132735 w 2014972"/>
                <a:gd name="connsiteY2" fmla="*/ 29497 h 1224133"/>
                <a:gd name="connsiteX3" fmla="*/ 324464 w 2014972"/>
                <a:gd name="connsiteY3" fmla="*/ 0 h 1224133"/>
                <a:gd name="connsiteX4" fmla="*/ 1887793 w 2014972"/>
                <a:gd name="connsiteY4" fmla="*/ 14749 h 1224133"/>
                <a:gd name="connsiteX5" fmla="*/ 1976284 w 2014972"/>
                <a:gd name="connsiteY5" fmla="*/ 73742 h 1224133"/>
                <a:gd name="connsiteX6" fmla="*/ 1976284 w 2014972"/>
                <a:gd name="connsiteY6" fmla="*/ 501445 h 1224133"/>
                <a:gd name="connsiteX7" fmla="*/ 1976284 w 2014972"/>
                <a:gd name="connsiteY7" fmla="*/ 1061884 h 1224133"/>
                <a:gd name="connsiteX8" fmla="*/ 1902542 w 2014972"/>
                <a:gd name="connsiteY8" fmla="*/ 1150374 h 1224133"/>
                <a:gd name="connsiteX9" fmla="*/ 1769806 w 2014972"/>
                <a:gd name="connsiteY9" fmla="*/ 1165123 h 1224133"/>
                <a:gd name="connsiteX10" fmla="*/ 1725561 w 2014972"/>
                <a:gd name="connsiteY10" fmla="*/ 1179871 h 1224133"/>
                <a:gd name="connsiteX11" fmla="*/ 678426 w 2014972"/>
                <a:gd name="connsiteY11" fmla="*/ 1209368 h 1224133"/>
                <a:gd name="connsiteX12" fmla="*/ 634181 w 2014972"/>
                <a:gd name="connsiteY12" fmla="*/ 1224116 h 1224133"/>
                <a:gd name="connsiteX13" fmla="*/ 221226 w 2014972"/>
                <a:gd name="connsiteY13" fmla="*/ 1194619 h 1224133"/>
                <a:gd name="connsiteX14" fmla="*/ 176981 w 2014972"/>
                <a:gd name="connsiteY14" fmla="*/ 1165123 h 1224133"/>
                <a:gd name="connsiteX15" fmla="*/ 88490 w 2014972"/>
                <a:gd name="connsiteY15" fmla="*/ 1120878 h 1224133"/>
                <a:gd name="connsiteX16" fmla="*/ 44245 w 2014972"/>
                <a:gd name="connsiteY16" fmla="*/ 899652 h 1224133"/>
                <a:gd name="connsiteX17" fmla="*/ 29497 w 2014972"/>
                <a:gd name="connsiteY17" fmla="*/ 825910 h 1224133"/>
                <a:gd name="connsiteX18" fmla="*/ 14748 w 2014972"/>
                <a:gd name="connsiteY18" fmla="*/ 737419 h 1224133"/>
                <a:gd name="connsiteX19" fmla="*/ 0 w 2014972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902542 w 1984759"/>
                <a:gd name="connsiteY8" fmla="*/ 1150374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858296 w 1984759"/>
                <a:gd name="connsiteY8" fmla="*/ 11208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117986 w 1984759"/>
                <a:gd name="connsiteY15" fmla="*/ 1091381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117986 w 1984759"/>
                <a:gd name="connsiteY15" fmla="*/ 1091381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76889 w 1984759"/>
                <a:gd name="connsiteY15" fmla="*/ 1081106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76889 w 1984759"/>
                <a:gd name="connsiteY15" fmla="*/ 1081106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53194 w 1984759"/>
                <a:gd name="connsiteY18" fmla="*/ 678923 h 1224133"/>
                <a:gd name="connsiteX19" fmla="*/ 0 w 1984759"/>
                <a:gd name="connsiteY19" fmla="*/ 0 h 1224133"/>
                <a:gd name="connsiteX0" fmla="*/ 0 w 1984759"/>
                <a:gd name="connsiteY0" fmla="*/ 0 h 1210129"/>
                <a:gd name="connsiteX1" fmla="*/ 0 w 1984759"/>
                <a:gd name="connsiteY1" fmla="*/ 0 h 1210129"/>
                <a:gd name="connsiteX2" fmla="*/ 132735 w 1984759"/>
                <a:gd name="connsiteY2" fmla="*/ 29497 h 1210129"/>
                <a:gd name="connsiteX3" fmla="*/ 324464 w 1984759"/>
                <a:gd name="connsiteY3" fmla="*/ 0 h 1210129"/>
                <a:gd name="connsiteX4" fmla="*/ 1887793 w 1984759"/>
                <a:gd name="connsiteY4" fmla="*/ 14749 h 1210129"/>
                <a:gd name="connsiteX5" fmla="*/ 1976284 w 1984759"/>
                <a:gd name="connsiteY5" fmla="*/ 73742 h 1210129"/>
                <a:gd name="connsiteX6" fmla="*/ 1946788 w 1984759"/>
                <a:gd name="connsiteY6" fmla="*/ 501445 h 1210129"/>
                <a:gd name="connsiteX7" fmla="*/ 1932039 w 1984759"/>
                <a:gd name="connsiteY7" fmla="*/ 1047135 h 1210129"/>
                <a:gd name="connsiteX8" fmla="*/ 1880169 w 1984759"/>
                <a:gd name="connsiteY8" fmla="*/ 1132477 h 1210129"/>
                <a:gd name="connsiteX9" fmla="*/ 1769806 w 1984759"/>
                <a:gd name="connsiteY9" fmla="*/ 1165123 h 1210129"/>
                <a:gd name="connsiteX10" fmla="*/ 1725561 w 1984759"/>
                <a:gd name="connsiteY10" fmla="*/ 1179871 h 1210129"/>
                <a:gd name="connsiteX11" fmla="*/ 678426 w 1984759"/>
                <a:gd name="connsiteY11" fmla="*/ 1209368 h 1210129"/>
                <a:gd name="connsiteX12" fmla="*/ 572536 w 1984759"/>
                <a:gd name="connsiteY12" fmla="*/ 1193294 h 1210129"/>
                <a:gd name="connsiteX13" fmla="*/ 221226 w 1984759"/>
                <a:gd name="connsiteY13" fmla="*/ 1194619 h 1210129"/>
                <a:gd name="connsiteX14" fmla="*/ 176981 w 1984759"/>
                <a:gd name="connsiteY14" fmla="*/ 1165123 h 1210129"/>
                <a:gd name="connsiteX15" fmla="*/ 76889 w 1984759"/>
                <a:gd name="connsiteY15" fmla="*/ 1081106 h 1210129"/>
                <a:gd name="connsiteX16" fmla="*/ 44245 w 1984759"/>
                <a:gd name="connsiteY16" fmla="*/ 899652 h 1210129"/>
                <a:gd name="connsiteX17" fmla="*/ 73743 w 1984759"/>
                <a:gd name="connsiteY17" fmla="*/ 855407 h 1210129"/>
                <a:gd name="connsiteX18" fmla="*/ 53194 w 1984759"/>
                <a:gd name="connsiteY18" fmla="*/ 678923 h 1210129"/>
                <a:gd name="connsiteX19" fmla="*/ 0 w 1984759"/>
                <a:gd name="connsiteY19" fmla="*/ 0 h 1210129"/>
                <a:gd name="connsiteX0" fmla="*/ 0 w 1984759"/>
                <a:gd name="connsiteY0" fmla="*/ 0 h 1209609"/>
                <a:gd name="connsiteX1" fmla="*/ 0 w 1984759"/>
                <a:gd name="connsiteY1" fmla="*/ 0 h 1209609"/>
                <a:gd name="connsiteX2" fmla="*/ 132735 w 1984759"/>
                <a:gd name="connsiteY2" fmla="*/ 29497 h 1209609"/>
                <a:gd name="connsiteX3" fmla="*/ 324464 w 1984759"/>
                <a:gd name="connsiteY3" fmla="*/ 0 h 1209609"/>
                <a:gd name="connsiteX4" fmla="*/ 1887793 w 1984759"/>
                <a:gd name="connsiteY4" fmla="*/ 14749 h 1209609"/>
                <a:gd name="connsiteX5" fmla="*/ 1976284 w 1984759"/>
                <a:gd name="connsiteY5" fmla="*/ 73742 h 1209609"/>
                <a:gd name="connsiteX6" fmla="*/ 1946788 w 1984759"/>
                <a:gd name="connsiteY6" fmla="*/ 501445 h 1209609"/>
                <a:gd name="connsiteX7" fmla="*/ 1932039 w 1984759"/>
                <a:gd name="connsiteY7" fmla="*/ 1047135 h 1209609"/>
                <a:gd name="connsiteX8" fmla="*/ 1880169 w 1984759"/>
                <a:gd name="connsiteY8" fmla="*/ 1132477 h 1209609"/>
                <a:gd name="connsiteX9" fmla="*/ 1769806 w 1984759"/>
                <a:gd name="connsiteY9" fmla="*/ 1165123 h 1209609"/>
                <a:gd name="connsiteX10" fmla="*/ 1725561 w 1984759"/>
                <a:gd name="connsiteY10" fmla="*/ 1179871 h 1209609"/>
                <a:gd name="connsiteX11" fmla="*/ 678426 w 1984759"/>
                <a:gd name="connsiteY11" fmla="*/ 1209368 h 1209609"/>
                <a:gd name="connsiteX12" fmla="*/ 603358 w 1984759"/>
                <a:gd name="connsiteY12" fmla="*/ 1141923 h 1209609"/>
                <a:gd name="connsiteX13" fmla="*/ 221226 w 1984759"/>
                <a:gd name="connsiteY13" fmla="*/ 1194619 h 1209609"/>
                <a:gd name="connsiteX14" fmla="*/ 176981 w 1984759"/>
                <a:gd name="connsiteY14" fmla="*/ 1165123 h 1209609"/>
                <a:gd name="connsiteX15" fmla="*/ 76889 w 1984759"/>
                <a:gd name="connsiteY15" fmla="*/ 1081106 h 1209609"/>
                <a:gd name="connsiteX16" fmla="*/ 44245 w 1984759"/>
                <a:gd name="connsiteY16" fmla="*/ 899652 h 1209609"/>
                <a:gd name="connsiteX17" fmla="*/ 73743 w 1984759"/>
                <a:gd name="connsiteY17" fmla="*/ 855407 h 1209609"/>
                <a:gd name="connsiteX18" fmla="*/ 53194 w 1984759"/>
                <a:gd name="connsiteY18" fmla="*/ 678923 h 1209609"/>
                <a:gd name="connsiteX19" fmla="*/ 0 w 1984759"/>
                <a:gd name="connsiteY19" fmla="*/ 0 h 1209609"/>
                <a:gd name="connsiteX0" fmla="*/ 0 w 1984759"/>
                <a:gd name="connsiteY0" fmla="*/ 0 h 1209899"/>
                <a:gd name="connsiteX1" fmla="*/ 0 w 1984759"/>
                <a:gd name="connsiteY1" fmla="*/ 0 h 1209899"/>
                <a:gd name="connsiteX2" fmla="*/ 132735 w 1984759"/>
                <a:gd name="connsiteY2" fmla="*/ 29497 h 1209899"/>
                <a:gd name="connsiteX3" fmla="*/ 324464 w 1984759"/>
                <a:gd name="connsiteY3" fmla="*/ 0 h 1209899"/>
                <a:gd name="connsiteX4" fmla="*/ 1887793 w 1984759"/>
                <a:gd name="connsiteY4" fmla="*/ 14749 h 1209899"/>
                <a:gd name="connsiteX5" fmla="*/ 1976284 w 1984759"/>
                <a:gd name="connsiteY5" fmla="*/ 73742 h 1209899"/>
                <a:gd name="connsiteX6" fmla="*/ 1946788 w 1984759"/>
                <a:gd name="connsiteY6" fmla="*/ 501445 h 1209899"/>
                <a:gd name="connsiteX7" fmla="*/ 1932039 w 1984759"/>
                <a:gd name="connsiteY7" fmla="*/ 1047135 h 1209899"/>
                <a:gd name="connsiteX8" fmla="*/ 1880169 w 1984759"/>
                <a:gd name="connsiteY8" fmla="*/ 1132477 h 1209899"/>
                <a:gd name="connsiteX9" fmla="*/ 1769806 w 1984759"/>
                <a:gd name="connsiteY9" fmla="*/ 1165123 h 1209899"/>
                <a:gd name="connsiteX10" fmla="*/ 1725561 w 1984759"/>
                <a:gd name="connsiteY10" fmla="*/ 1179871 h 1209899"/>
                <a:gd name="connsiteX11" fmla="*/ 678426 w 1984759"/>
                <a:gd name="connsiteY11" fmla="*/ 1209368 h 1209899"/>
                <a:gd name="connsiteX12" fmla="*/ 603358 w 1984759"/>
                <a:gd name="connsiteY12" fmla="*/ 1183020 h 1209899"/>
                <a:gd name="connsiteX13" fmla="*/ 221226 w 1984759"/>
                <a:gd name="connsiteY13" fmla="*/ 1194619 h 1209899"/>
                <a:gd name="connsiteX14" fmla="*/ 176981 w 1984759"/>
                <a:gd name="connsiteY14" fmla="*/ 1165123 h 1209899"/>
                <a:gd name="connsiteX15" fmla="*/ 76889 w 1984759"/>
                <a:gd name="connsiteY15" fmla="*/ 1081106 h 1209899"/>
                <a:gd name="connsiteX16" fmla="*/ 44245 w 1984759"/>
                <a:gd name="connsiteY16" fmla="*/ 899652 h 1209899"/>
                <a:gd name="connsiteX17" fmla="*/ 73743 w 1984759"/>
                <a:gd name="connsiteY17" fmla="*/ 855407 h 1209899"/>
                <a:gd name="connsiteX18" fmla="*/ 53194 w 1984759"/>
                <a:gd name="connsiteY18" fmla="*/ 678923 h 1209899"/>
                <a:gd name="connsiteX19" fmla="*/ 0 w 1984759"/>
                <a:gd name="connsiteY19" fmla="*/ 0 h 1209899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76889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231001 w 1984759"/>
                <a:gd name="connsiteY15" fmla="*/ 1060558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60558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87163 w 1984759"/>
                <a:gd name="connsiteY15" fmla="*/ 1050284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7163 w 1984759"/>
                <a:gd name="connsiteY15" fmla="*/ 1050284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68128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32084 w 1989548"/>
                <a:gd name="connsiteY0" fmla="*/ 14029 h 1197828"/>
                <a:gd name="connsiteX1" fmla="*/ 4789 w 1989548"/>
                <a:gd name="connsiteY1" fmla="*/ 382 h 1197828"/>
                <a:gd name="connsiteX2" fmla="*/ 137524 w 1989548"/>
                <a:gd name="connsiteY2" fmla="*/ 29879 h 1197828"/>
                <a:gd name="connsiteX3" fmla="*/ 329253 w 1989548"/>
                <a:gd name="connsiteY3" fmla="*/ 382 h 1197828"/>
                <a:gd name="connsiteX4" fmla="*/ 1892582 w 1989548"/>
                <a:gd name="connsiteY4" fmla="*/ 15131 h 1197828"/>
                <a:gd name="connsiteX5" fmla="*/ 1981073 w 1989548"/>
                <a:gd name="connsiteY5" fmla="*/ 74124 h 1197828"/>
                <a:gd name="connsiteX6" fmla="*/ 1951577 w 1989548"/>
                <a:gd name="connsiteY6" fmla="*/ 501827 h 1197828"/>
                <a:gd name="connsiteX7" fmla="*/ 1936828 w 1989548"/>
                <a:gd name="connsiteY7" fmla="*/ 1047517 h 1197828"/>
                <a:gd name="connsiteX8" fmla="*/ 1884958 w 1989548"/>
                <a:gd name="connsiteY8" fmla="*/ 1132859 h 1197828"/>
                <a:gd name="connsiteX9" fmla="*/ 1774595 w 1989548"/>
                <a:gd name="connsiteY9" fmla="*/ 1165505 h 1197828"/>
                <a:gd name="connsiteX10" fmla="*/ 1730350 w 1989548"/>
                <a:gd name="connsiteY10" fmla="*/ 1180253 h 1197828"/>
                <a:gd name="connsiteX11" fmla="*/ 724311 w 1989548"/>
                <a:gd name="connsiteY11" fmla="*/ 1178927 h 1197828"/>
                <a:gd name="connsiteX12" fmla="*/ 608147 w 1989548"/>
                <a:gd name="connsiteY12" fmla="*/ 1183402 h 1197828"/>
                <a:gd name="connsiteX13" fmla="*/ 226015 w 1989548"/>
                <a:gd name="connsiteY13" fmla="*/ 1195001 h 1197828"/>
                <a:gd name="connsiteX14" fmla="*/ 130400 w 1989548"/>
                <a:gd name="connsiteY14" fmla="*/ 1124408 h 1197828"/>
                <a:gd name="connsiteX15" fmla="*/ 85128 w 1989548"/>
                <a:gd name="connsiteY15" fmla="*/ 1030194 h 1197828"/>
                <a:gd name="connsiteX16" fmla="*/ 72917 w 1989548"/>
                <a:gd name="connsiteY16" fmla="*/ 900034 h 1197828"/>
                <a:gd name="connsiteX17" fmla="*/ 78532 w 1989548"/>
                <a:gd name="connsiteY17" fmla="*/ 855789 h 1197828"/>
                <a:gd name="connsiteX18" fmla="*/ 57983 w 1989548"/>
                <a:gd name="connsiteY18" fmla="*/ 679305 h 1197828"/>
                <a:gd name="connsiteX19" fmla="*/ 32084 w 1989548"/>
                <a:gd name="connsiteY19" fmla="*/ 14029 h 1197828"/>
                <a:gd name="connsiteX0" fmla="*/ 32084 w 1989548"/>
                <a:gd name="connsiteY0" fmla="*/ 14029 h 1197828"/>
                <a:gd name="connsiteX1" fmla="*/ 4789 w 1989548"/>
                <a:gd name="connsiteY1" fmla="*/ 382 h 1197828"/>
                <a:gd name="connsiteX2" fmla="*/ 137524 w 1989548"/>
                <a:gd name="connsiteY2" fmla="*/ 29879 h 1197828"/>
                <a:gd name="connsiteX3" fmla="*/ 329253 w 1989548"/>
                <a:gd name="connsiteY3" fmla="*/ 382 h 1197828"/>
                <a:gd name="connsiteX4" fmla="*/ 1892582 w 1989548"/>
                <a:gd name="connsiteY4" fmla="*/ 15131 h 1197828"/>
                <a:gd name="connsiteX5" fmla="*/ 1981073 w 1989548"/>
                <a:gd name="connsiteY5" fmla="*/ 74124 h 1197828"/>
                <a:gd name="connsiteX6" fmla="*/ 1951577 w 1989548"/>
                <a:gd name="connsiteY6" fmla="*/ 501827 h 1197828"/>
                <a:gd name="connsiteX7" fmla="*/ 1936828 w 1989548"/>
                <a:gd name="connsiteY7" fmla="*/ 1047517 h 1197828"/>
                <a:gd name="connsiteX8" fmla="*/ 1884958 w 1989548"/>
                <a:gd name="connsiteY8" fmla="*/ 1132859 h 1197828"/>
                <a:gd name="connsiteX9" fmla="*/ 1774595 w 1989548"/>
                <a:gd name="connsiteY9" fmla="*/ 1165505 h 1197828"/>
                <a:gd name="connsiteX10" fmla="*/ 1730350 w 1989548"/>
                <a:gd name="connsiteY10" fmla="*/ 1180253 h 1197828"/>
                <a:gd name="connsiteX11" fmla="*/ 724311 w 1989548"/>
                <a:gd name="connsiteY11" fmla="*/ 1178927 h 1197828"/>
                <a:gd name="connsiteX12" fmla="*/ 608147 w 1989548"/>
                <a:gd name="connsiteY12" fmla="*/ 1183402 h 1197828"/>
                <a:gd name="connsiteX13" fmla="*/ 226015 w 1989548"/>
                <a:gd name="connsiteY13" fmla="*/ 1195001 h 1197828"/>
                <a:gd name="connsiteX14" fmla="*/ 130400 w 1989548"/>
                <a:gd name="connsiteY14" fmla="*/ 1124408 h 1197828"/>
                <a:gd name="connsiteX15" fmla="*/ 85128 w 1989548"/>
                <a:gd name="connsiteY15" fmla="*/ 1030194 h 1197828"/>
                <a:gd name="connsiteX16" fmla="*/ 72917 w 1989548"/>
                <a:gd name="connsiteY16" fmla="*/ 900034 h 1197828"/>
                <a:gd name="connsiteX17" fmla="*/ 68297 w 1989548"/>
                <a:gd name="connsiteY17" fmla="*/ 825081 h 1197828"/>
                <a:gd name="connsiteX18" fmla="*/ 57983 w 1989548"/>
                <a:gd name="connsiteY18" fmla="*/ 679305 h 1197828"/>
                <a:gd name="connsiteX19" fmla="*/ 32084 w 1989548"/>
                <a:gd name="connsiteY19" fmla="*/ 14029 h 1197828"/>
                <a:gd name="connsiteX0" fmla="*/ 32084 w 1989548"/>
                <a:gd name="connsiteY0" fmla="*/ 14029 h 1184192"/>
                <a:gd name="connsiteX1" fmla="*/ 4789 w 1989548"/>
                <a:gd name="connsiteY1" fmla="*/ 382 h 1184192"/>
                <a:gd name="connsiteX2" fmla="*/ 137524 w 1989548"/>
                <a:gd name="connsiteY2" fmla="*/ 29879 h 1184192"/>
                <a:gd name="connsiteX3" fmla="*/ 329253 w 1989548"/>
                <a:gd name="connsiteY3" fmla="*/ 382 h 1184192"/>
                <a:gd name="connsiteX4" fmla="*/ 1892582 w 1989548"/>
                <a:gd name="connsiteY4" fmla="*/ 15131 h 1184192"/>
                <a:gd name="connsiteX5" fmla="*/ 1981073 w 1989548"/>
                <a:gd name="connsiteY5" fmla="*/ 74124 h 1184192"/>
                <a:gd name="connsiteX6" fmla="*/ 1951577 w 1989548"/>
                <a:gd name="connsiteY6" fmla="*/ 501827 h 1184192"/>
                <a:gd name="connsiteX7" fmla="*/ 1936828 w 1989548"/>
                <a:gd name="connsiteY7" fmla="*/ 1047517 h 1184192"/>
                <a:gd name="connsiteX8" fmla="*/ 1884958 w 1989548"/>
                <a:gd name="connsiteY8" fmla="*/ 1132859 h 1184192"/>
                <a:gd name="connsiteX9" fmla="*/ 1774595 w 1989548"/>
                <a:gd name="connsiteY9" fmla="*/ 1165505 h 1184192"/>
                <a:gd name="connsiteX10" fmla="*/ 1730350 w 1989548"/>
                <a:gd name="connsiteY10" fmla="*/ 1180253 h 1184192"/>
                <a:gd name="connsiteX11" fmla="*/ 724311 w 1989548"/>
                <a:gd name="connsiteY11" fmla="*/ 1178927 h 1184192"/>
                <a:gd name="connsiteX12" fmla="*/ 608147 w 1989548"/>
                <a:gd name="connsiteY12" fmla="*/ 1183402 h 1184192"/>
                <a:gd name="connsiteX13" fmla="*/ 239663 w 1989548"/>
                <a:gd name="connsiteY13" fmla="*/ 1167705 h 1184192"/>
                <a:gd name="connsiteX14" fmla="*/ 130400 w 1989548"/>
                <a:gd name="connsiteY14" fmla="*/ 1124408 h 1184192"/>
                <a:gd name="connsiteX15" fmla="*/ 85128 w 1989548"/>
                <a:gd name="connsiteY15" fmla="*/ 1030194 h 1184192"/>
                <a:gd name="connsiteX16" fmla="*/ 72917 w 1989548"/>
                <a:gd name="connsiteY16" fmla="*/ 900034 h 1184192"/>
                <a:gd name="connsiteX17" fmla="*/ 68297 w 1989548"/>
                <a:gd name="connsiteY17" fmla="*/ 825081 h 1184192"/>
                <a:gd name="connsiteX18" fmla="*/ 57983 w 1989548"/>
                <a:gd name="connsiteY18" fmla="*/ 679305 h 1184192"/>
                <a:gd name="connsiteX19" fmla="*/ 32084 w 1989548"/>
                <a:gd name="connsiteY19" fmla="*/ 14029 h 1184192"/>
                <a:gd name="connsiteX0" fmla="*/ 32084 w 1989548"/>
                <a:gd name="connsiteY0" fmla="*/ 14029 h 1180763"/>
                <a:gd name="connsiteX1" fmla="*/ 4789 w 1989548"/>
                <a:gd name="connsiteY1" fmla="*/ 382 h 1180763"/>
                <a:gd name="connsiteX2" fmla="*/ 137524 w 1989548"/>
                <a:gd name="connsiteY2" fmla="*/ 29879 h 1180763"/>
                <a:gd name="connsiteX3" fmla="*/ 329253 w 1989548"/>
                <a:gd name="connsiteY3" fmla="*/ 382 h 1180763"/>
                <a:gd name="connsiteX4" fmla="*/ 1892582 w 1989548"/>
                <a:gd name="connsiteY4" fmla="*/ 15131 h 1180763"/>
                <a:gd name="connsiteX5" fmla="*/ 1981073 w 1989548"/>
                <a:gd name="connsiteY5" fmla="*/ 74124 h 1180763"/>
                <a:gd name="connsiteX6" fmla="*/ 1951577 w 1989548"/>
                <a:gd name="connsiteY6" fmla="*/ 501827 h 1180763"/>
                <a:gd name="connsiteX7" fmla="*/ 1936828 w 1989548"/>
                <a:gd name="connsiteY7" fmla="*/ 1047517 h 1180763"/>
                <a:gd name="connsiteX8" fmla="*/ 1884958 w 1989548"/>
                <a:gd name="connsiteY8" fmla="*/ 1132859 h 1180763"/>
                <a:gd name="connsiteX9" fmla="*/ 1774595 w 1989548"/>
                <a:gd name="connsiteY9" fmla="*/ 1165505 h 1180763"/>
                <a:gd name="connsiteX10" fmla="*/ 1730350 w 1989548"/>
                <a:gd name="connsiteY10" fmla="*/ 1180253 h 1180763"/>
                <a:gd name="connsiteX11" fmla="*/ 724311 w 1989548"/>
                <a:gd name="connsiteY11" fmla="*/ 1178927 h 1180763"/>
                <a:gd name="connsiteX12" fmla="*/ 601323 w 1989548"/>
                <a:gd name="connsiteY12" fmla="*/ 1162930 h 1180763"/>
                <a:gd name="connsiteX13" fmla="*/ 239663 w 1989548"/>
                <a:gd name="connsiteY13" fmla="*/ 1167705 h 1180763"/>
                <a:gd name="connsiteX14" fmla="*/ 130400 w 1989548"/>
                <a:gd name="connsiteY14" fmla="*/ 1124408 h 1180763"/>
                <a:gd name="connsiteX15" fmla="*/ 85128 w 1989548"/>
                <a:gd name="connsiteY15" fmla="*/ 1030194 h 1180763"/>
                <a:gd name="connsiteX16" fmla="*/ 72917 w 1989548"/>
                <a:gd name="connsiteY16" fmla="*/ 900034 h 1180763"/>
                <a:gd name="connsiteX17" fmla="*/ 68297 w 1989548"/>
                <a:gd name="connsiteY17" fmla="*/ 825081 h 1180763"/>
                <a:gd name="connsiteX18" fmla="*/ 57983 w 1989548"/>
                <a:gd name="connsiteY18" fmla="*/ 679305 h 1180763"/>
                <a:gd name="connsiteX19" fmla="*/ 32084 w 1989548"/>
                <a:gd name="connsiteY19" fmla="*/ 14029 h 1180763"/>
                <a:gd name="connsiteX0" fmla="*/ 32084 w 1989548"/>
                <a:gd name="connsiteY0" fmla="*/ 14029 h 1180253"/>
                <a:gd name="connsiteX1" fmla="*/ 4789 w 1989548"/>
                <a:gd name="connsiteY1" fmla="*/ 382 h 1180253"/>
                <a:gd name="connsiteX2" fmla="*/ 137524 w 1989548"/>
                <a:gd name="connsiteY2" fmla="*/ 29879 h 1180253"/>
                <a:gd name="connsiteX3" fmla="*/ 329253 w 1989548"/>
                <a:gd name="connsiteY3" fmla="*/ 382 h 1180253"/>
                <a:gd name="connsiteX4" fmla="*/ 1892582 w 1989548"/>
                <a:gd name="connsiteY4" fmla="*/ 15131 h 1180253"/>
                <a:gd name="connsiteX5" fmla="*/ 1981073 w 1989548"/>
                <a:gd name="connsiteY5" fmla="*/ 74124 h 1180253"/>
                <a:gd name="connsiteX6" fmla="*/ 1951577 w 1989548"/>
                <a:gd name="connsiteY6" fmla="*/ 501827 h 1180253"/>
                <a:gd name="connsiteX7" fmla="*/ 1936828 w 1989548"/>
                <a:gd name="connsiteY7" fmla="*/ 1047517 h 1180253"/>
                <a:gd name="connsiteX8" fmla="*/ 1884958 w 1989548"/>
                <a:gd name="connsiteY8" fmla="*/ 1132859 h 1180253"/>
                <a:gd name="connsiteX9" fmla="*/ 1774595 w 1989548"/>
                <a:gd name="connsiteY9" fmla="*/ 1165505 h 1180253"/>
                <a:gd name="connsiteX10" fmla="*/ 1730350 w 1989548"/>
                <a:gd name="connsiteY10" fmla="*/ 1180253 h 1180253"/>
                <a:gd name="connsiteX11" fmla="*/ 741371 w 1989548"/>
                <a:gd name="connsiteY11" fmla="*/ 1165279 h 1180253"/>
                <a:gd name="connsiteX12" fmla="*/ 601323 w 1989548"/>
                <a:gd name="connsiteY12" fmla="*/ 1162930 h 1180253"/>
                <a:gd name="connsiteX13" fmla="*/ 239663 w 1989548"/>
                <a:gd name="connsiteY13" fmla="*/ 1167705 h 1180253"/>
                <a:gd name="connsiteX14" fmla="*/ 130400 w 1989548"/>
                <a:gd name="connsiteY14" fmla="*/ 1124408 h 1180253"/>
                <a:gd name="connsiteX15" fmla="*/ 85128 w 1989548"/>
                <a:gd name="connsiteY15" fmla="*/ 1030194 h 1180253"/>
                <a:gd name="connsiteX16" fmla="*/ 72917 w 1989548"/>
                <a:gd name="connsiteY16" fmla="*/ 900034 h 1180253"/>
                <a:gd name="connsiteX17" fmla="*/ 68297 w 1989548"/>
                <a:gd name="connsiteY17" fmla="*/ 825081 h 1180253"/>
                <a:gd name="connsiteX18" fmla="*/ 57983 w 1989548"/>
                <a:gd name="connsiteY18" fmla="*/ 679305 h 1180253"/>
                <a:gd name="connsiteX19" fmla="*/ 32084 w 1989548"/>
                <a:gd name="connsiteY19" fmla="*/ 14029 h 1180253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36828 w 1989548"/>
                <a:gd name="connsiteY7" fmla="*/ 1047517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36828 w 1989548"/>
                <a:gd name="connsiteY7" fmla="*/ 1047517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53888 w 1989548"/>
                <a:gd name="connsiteY7" fmla="*/ 1037281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96750"/>
                <a:gd name="connsiteY0" fmla="*/ 14029 h 1169739"/>
                <a:gd name="connsiteX1" fmla="*/ 4789 w 1996750"/>
                <a:gd name="connsiteY1" fmla="*/ 382 h 1169739"/>
                <a:gd name="connsiteX2" fmla="*/ 137524 w 1996750"/>
                <a:gd name="connsiteY2" fmla="*/ 29879 h 1169739"/>
                <a:gd name="connsiteX3" fmla="*/ 329253 w 1996750"/>
                <a:gd name="connsiteY3" fmla="*/ 382 h 1169739"/>
                <a:gd name="connsiteX4" fmla="*/ 1892582 w 1996750"/>
                <a:gd name="connsiteY4" fmla="*/ 15131 h 1169739"/>
                <a:gd name="connsiteX5" fmla="*/ 1981073 w 1996750"/>
                <a:gd name="connsiteY5" fmla="*/ 74124 h 1169739"/>
                <a:gd name="connsiteX6" fmla="*/ 1965224 w 1996750"/>
                <a:gd name="connsiteY6" fmla="*/ 505239 h 1169739"/>
                <a:gd name="connsiteX7" fmla="*/ 1953888 w 1996750"/>
                <a:gd name="connsiteY7" fmla="*/ 1037281 h 1169739"/>
                <a:gd name="connsiteX8" fmla="*/ 1884958 w 1996750"/>
                <a:gd name="connsiteY8" fmla="*/ 1132859 h 1169739"/>
                <a:gd name="connsiteX9" fmla="*/ 1774595 w 1996750"/>
                <a:gd name="connsiteY9" fmla="*/ 1165505 h 1169739"/>
                <a:gd name="connsiteX10" fmla="*/ 1706467 w 1996750"/>
                <a:gd name="connsiteY10" fmla="*/ 1163193 h 1169739"/>
                <a:gd name="connsiteX11" fmla="*/ 741371 w 1996750"/>
                <a:gd name="connsiteY11" fmla="*/ 1165279 h 1169739"/>
                <a:gd name="connsiteX12" fmla="*/ 601323 w 1996750"/>
                <a:gd name="connsiteY12" fmla="*/ 1162930 h 1169739"/>
                <a:gd name="connsiteX13" fmla="*/ 239663 w 1996750"/>
                <a:gd name="connsiteY13" fmla="*/ 1167705 h 1169739"/>
                <a:gd name="connsiteX14" fmla="*/ 130400 w 1996750"/>
                <a:gd name="connsiteY14" fmla="*/ 1124408 h 1169739"/>
                <a:gd name="connsiteX15" fmla="*/ 85128 w 1996750"/>
                <a:gd name="connsiteY15" fmla="*/ 1030194 h 1169739"/>
                <a:gd name="connsiteX16" fmla="*/ 72917 w 1996750"/>
                <a:gd name="connsiteY16" fmla="*/ 900034 h 1169739"/>
                <a:gd name="connsiteX17" fmla="*/ 68297 w 1996750"/>
                <a:gd name="connsiteY17" fmla="*/ 825081 h 1169739"/>
                <a:gd name="connsiteX18" fmla="*/ 57983 w 1996750"/>
                <a:gd name="connsiteY18" fmla="*/ 679305 h 1169739"/>
                <a:gd name="connsiteX19" fmla="*/ 32084 w 1996750"/>
                <a:gd name="connsiteY19" fmla="*/ 14029 h 1169739"/>
                <a:gd name="connsiteX0" fmla="*/ 32084 w 1984688"/>
                <a:gd name="connsiteY0" fmla="*/ 14029 h 1169739"/>
                <a:gd name="connsiteX1" fmla="*/ 4789 w 1984688"/>
                <a:gd name="connsiteY1" fmla="*/ 382 h 1169739"/>
                <a:gd name="connsiteX2" fmla="*/ 137524 w 1984688"/>
                <a:gd name="connsiteY2" fmla="*/ 29879 h 1169739"/>
                <a:gd name="connsiteX3" fmla="*/ 329253 w 1984688"/>
                <a:gd name="connsiteY3" fmla="*/ 382 h 1169739"/>
                <a:gd name="connsiteX4" fmla="*/ 1892582 w 1984688"/>
                <a:gd name="connsiteY4" fmla="*/ 15131 h 1169739"/>
                <a:gd name="connsiteX5" fmla="*/ 1981073 w 1984688"/>
                <a:gd name="connsiteY5" fmla="*/ 74124 h 1169739"/>
                <a:gd name="connsiteX6" fmla="*/ 1965224 w 1984688"/>
                <a:gd name="connsiteY6" fmla="*/ 505239 h 1169739"/>
                <a:gd name="connsiteX7" fmla="*/ 1953888 w 1984688"/>
                <a:gd name="connsiteY7" fmla="*/ 1037281 h 1169739"/>
                <a:gd name="connsiteX8" fmla="*/ 1884958 w 1984688"/>
                <a:gd name="connsiteY8" fmla="*/ 1132859 h 1169739"/>
                <a:gd name="connsiteX9" fmla="*/ 1774595 w 1984688"/>
                <a:gd name="connsiteY9" fmla="*/ 1165505 h 1169739"/>
                <a:gd name="connsiteX10" fmla="*/ 1706467 w 1984688"/>
                <a:gd name="connsiteY10" fmla="*/ 1163193 h 1169739"/>
                <a:gd name="connsiteX11" fmla="*/ 741371 w 1984688"/>
                <a:gd name="connsiteY11" fmla="*/ 1165279 h 1169739"/>
                <a:gd name="connsiteX12" fmla="*/ 601323 w 1984688"/>
                <a:gd name="connsiteY12" fmla="*/ 1162930 h 1169739"/>
                <a:gd name="connsiteX13" fmla="*/ 239663 w 1984688"/>
                <a:gd name="connsiteY13" fmla="*/ 1167705 h 1169739"/>
                <a:gd name="connsiteX14" fmla="*/ 130400 w 1984688"/>
                <a:gd name="connsiteY14" fmla="*/ 1124408 h 1169739"/>
                <a:gd name="connsiteX15" fmla="*/ 85128 w 1984688"/>
                <a:gd name="connsiteY15" fmla="*/ 1030194 h 1169739"/>
                <a:gd name="connsiteX16" fmla="*/ 72917 w 1984688"/>
                <a:gd name="connsiteY16" fmla="*/ 900034 h 1169739"/>
                <a:gd name="connsiteX17" fmla="*/ 68297 w 1984688"/>
                <a:gd name="connsiteY17" fmla="*/ 825081 h 1169739"/>
                <a:gd name="connsiteX18" fmla="*/ 57983 w 1984688"/>
                <a:gd name="connsiteY18" fmla="*/ 679305 h 1169739"/>
                <a:gd name="connsiteX19" fmla="*/ 32084 w 1984688"/>
                <a:gd name="connsiteY19" fmla="*/ 14029 h 1169739"/>
                <a:gd name="connsiteX0" fmla="*/ 32084 w 1984688"/>
                <a:gd name="connsiteY0" fmla="*/ 14029 h 1169739"/>
                <a:gd name="connsiteX1" fmla="*/ 4789 w 1984688"/>
                <a:gd name="connsiteY1" fmla="*/ 382 h 1169739"/>
                <a:gd name="connsiteX2" fmla="*/ 137524 w 1984688"/>
                <a:gd name="connsiteY2" fmla="*/ 29879 h 1169739"/>
                <a:gd name="connsiteX3" fmla="*/ 329253 w 1984688"/>
                <a:gd name="connsiteY3" fmla="*/ 382 h 1169739"/>
                <a:gd name="connsiteX4" fmla="*/ 1892582 w 1984688"/>
                <a:gd name="connsiteY4" fmla="*/ 15131 h 1169739"/>
                <a:gd name="connsiteX5" fmla="*/ 1981073 w 1984688"/>
                <a:gd name="connsiteY5" fmla="*/ 74124 h 1169739"/>
                <a:gd name="connsiteX6" fmla="*/ 1965224 w 1984688"/>
                <a:gd name="connsiteY6" fmla="*/ 505239 h 1169739"/>
                <a:gd name="connsiteX7" fmla="*/ 1953888 w 1984688"/>
                <a:gd name="connsiteY7" fmla="*/ 1037281 h 1169739"/>
                <a:gd name="connsiteX8" fmla="*/ 1884958 w 1984688"/>
                <a:gd name="connsiteY8" fmla="*/ 1132859 h 1169739"/>
                <a:gd name="connsiteX9" fmla="*/ 1774595 w 1984688"/>
                <a:gd name="connsiteY9" fmla="*/ 1165505 h 1169739"/>
                <a:gd name="connsiteX10" fmla="*/ 1706467 w 1984688"/>
                <a:gd name="connsiteY10" fmla="*/ 1163193 h 1169739"/>
                <a:gd name="connsiteX11" fmla="*/ 741371 w 1984688"/>
                <a:gd name="connsiteY11" fmla="*/ 1165279 h 1169739"/>
                <a:gd name="connsiteX12" fmla="*/ 601323 w 1984688"/>
                <a:gd name="connsiteY12" fmla="*/ 1162930 h 1169739"/>
                <a:gd name="connsiteX13" fmla="*/ 239663 w 1984688"/>
                <a:gd name="connsiteY13" fmla="*/ 1167705 h 1169739"/>
                <a:gd name="connsiteX14" fmla="*/ 130400 w 1984688"/>
                <a:gd name="connsiteY14" fmla="*/ 1124408 h 1169739"/>
                <a:gd name="connsiteX15" fmla="*/ 85128 w 1984688"/>
                <a:gd name="connsiteY15" fmla="*/ 1030194 h 1169739"/>
                <a:gd name="connsiteX16" fmla="*/ 72917 w 1984688"/>
                <a:gd name="connsiteY16" fmla="*/ 900034 h 1169739"/>
                <a:gd name="connsiteX17" fmla="*/ 68297 w 1984688"/>
                <a:gd name="connsiteY17" fmla="*/ 825081 h 1169739"/>
                <a:gd name="connsiteX18" fmla="*/ 57983 w 1984688"/>
                <a:gd name="connsiteY18" fmla="*/ 679305 h 1169739"/>
                <a:gd name="connsiteX19" fmla="*/ 32084 w 1984688"/>
                <a:gd name="connsiteY19" fmla="*/ 14029 h 1169739"/>
                <a:gd name="connsiteX0" fmla="*/ 32084 w 1984464"/>
                <a:gd name="connsiteY0" fmla="*/ 15957 h 1171667"/>
                <a:gd name="connsiteX1" fmla="*/ 4789 w 1984464"/>
                <a:gd name="connsiteY1" fmla="*/ 2310 h 1171667"/>
                <a:gd name="connsiteX2" fmla="*/ 137524 w 1984464"/>
                <a:gd name="connsiteY2" fmla="*/ 31807 h 1171667"/>
                <a:gd name="connsiteX3" fmla="*/ 329253 w 1984464"/>
                <a:gd name="connsiteY3" fmla="*/ 2310 h 1171667"/>
                <a:gd name="connsiteX4" fmla="*/ 1895994 w 1984464"/>
                <a:gd name="connsiteY4" fmla="*/ 0 h 1171667"/>
                <a:gd name="connsiteX5" fmla="*/ 1981073 w 1984464"/>
                <a:gd name="connsiteY5" fmla="*/ 76052 h 1171667"/>
                <a:gd name="connsiteX6" fmla="*/ 1965224 w 1984464"/>
                <a:gd name="connsiteY6" fmla="*/ 507167 h 1171667"/>
                <a:gd name="connsiteX7" fmla="*/ 1953888 w 1984464"/>
                <a:gd name="connsiteY7" fmla="*/ 1039209 h 1171667"/>
                <a:gd name="connsiteX8" fmla="*/ 1884958 w 1984464"/>
                <a:gd name="connsiteY8" fmla="*/ 1134787 h 1171667"/>
                <a:gd name="connsiteX9" fmla="*/ 1774595 w 1984464"/>
                <a:gd name="connsiteY9" fmla="*/ 1167433 h 1171667"/>
                <a:gd name="connsiteX10" fmla="*/ 1706467 w 1984464"/>
                <a:gd name="connsiteY10" fmla="*/ 1165121 h 1171667"/>
                <a:gd name="connsiteX11" fmla="*/ 741371 w 1984464"/>
                <a:gd name="connsiteY11" fmla="*/ 1167207 h 1171667"/>
                <a:gd name="connsiteX12" fmla="*/ 601323 w 1984464"/>
                <a:gd name="connsiteY12" fmla="*/ 1164858 h 1171667"/>
                <a:gd name="connsiteX13" fmla="*/ 239663 w 1984464"/>
                <a:gd name="connsiteY13" fmla="*/ 1169633 h 1171667"/>
                <a:gd name="connsiteX14" fmla="*/ 130400 w 1984464"/>
                <a:gd name="connsiteY14" fmla="*/ 1126336 h 1171667"/>
                <a:gd name="connsiteX15" fmla="*/ 85128 w 1984464"/>
                <a:gd name="connsiteY15" fmla="*/ 1032122 h 1171667"/>
                <a:gd name="connsiteX16" fmla="*/ 72917 w 1984464"/>
                <a:gd name="connsiteY16" fmla="*/ 901962 h 1171667"/>
                <a:gd name="connsiteX17" fmla="*/ 68297 w 1984464"/>
                <a:gd name="connsiteY17" fmla="*/ 827009 h 1171667"/>
                <a:gd name="connsiteX18" fmla="*/ 57983 w 1984464"/>
                <a:gd name="connsiteY18" fmla="*/ 681233 h 1171667"/>
                <a:gd name="connsiteX19" fmla="*/ 32084 w 1984464"/>
                <a:gd name="connsiteY19" fmla="*/ 15957 h 1171667"/>
                <a:gd name="connsiteX0" fmla="*/ 32084 w 1984464"/>
                <a:gd name="connsiteY0" fmla="*/ 15957 h 1171667"/>
                <a:gd name="connsiteX1" fmla="*/ 4789 w 1984464"/>
                <a:gd name="connsiteY1" fmla="*/ 2310 h 1171667"/>
                <a:gd name="connsiteX2" fmla="*/ 137524 w 1984464"/>
                <a:gd name="connsiteY2" fmla="*/ 14747 h 1171667"/>
                <a:gd name="connsiteX3" fmla="*/ 329253 w 1984464"/>
                <a:gd name="connsiteY3" fmla="*/ 2310 h 1171667"/>
                <a:gd name="connsiteX4" fmla="*/ 1895994 w 1984464"/>
                <a:gd name="connsiteY4" fmla="*/ 0 h 1171667"/>
                <a:gd name="connsiteX5" fmla="*/ 1981073 w 1984464"/>
                <a:gd name="connsiteY5" fmla="*/ 76052 h 1171667"/>
                <a:gd name="connsiteX6" fmla="*/ 1965224 w 1984464"/>
                <a:gd name="connsiteY6" fmla="*/ 507167 h 1171667"/>
                <a:gd name="connsiteX7" fmla="*/ 1953888 w 1984464"/>
                <a:gd name="connsiteY7" fmla="*/ 1039209 h 1171667"/>
                <a:gd name="connsiteX8" fmla="*/ 1884958 w 1984464"/>
                <a:gd name="connsiteY8" fmla="*/ 1134787 h 1171667"/>
                <a:gd name="connsiteX9" fmla="*/ 1774595 w 1984464"/>
                <a:gd name="connsiteY9" fmla="*/ 1167433 h 1171667"/>
                <a:gd name="connsiteX10" fmla="*/ 1706467 w 1984464"/>
                <a:gd name="connsiteY10" fmla="*/ 1165121 h 1171667"/>
                <a:gd name="connsiteX11" fmla="*/ 741371 w 1984464"/>
                <a:gd name="connsiteY11" fmla="*/ 1167207 h 1171667"/>
                <a:gd name="connsiteX12" fmla="*/ 601323 w 1984464"/>
                <a:gd name="connsiteY12" fmla="*/ 1164858 h 1171667"/>
                <a:gd name="connsiteX13" fmla="*/ 239663 w 1984464"/>
                <a:gd name="connsiteY13" fmla="*/ 1169633 h 1171667"/>
                <a:gd name="connsiteX14" fmla="*/ 130400 w 1984464"/>
                <a:gd name="connsiteY14" fmla="*/ 1126336 h 1171667"/>
                <a:gd name="connsiteX15" fmla="*/ 85128 w 1984464"/>
                <a:gd name="connsiteY15" fmla="*/ 1032122 h 1171667"/>
                <a:gd name="connsiteX16" fmla="*/ 72917 w 1984464"/>
                <a:gd name="connsiteY16" fmla="*/ 901962 h 1171667"/>
                <a:gd name="connsiteX17" fmla="*/ 68297 w 1984464"/>
                <a:gd name="connsiteY17" fmla="*/ 827009 h 1171667"/>
                <a:gd name="connsiteX18" fmla="*/ 57983 w 1984464"/>
                <a:gd name="connsiteY18" fmla="*/ 681233 h 1171667"/>
                <a:gd name="connsiteX19" fmla="*/ 32084 w 1984464"/>
                <a:gd name="connsiteY19" fmla="*/ 15957 h 1171667"/>
                <a:gd name="connsiteX0" fmla="*/ 124 w 1952504"/>
                <a:gd name="connsiteY0" fmla="*/ 55326 h 1211036"/>
                <a:gd name="connsiteX1" fmla="*/ 20596 w 1952504"/>
                <a:gd name="connsiteY1" fmla="*/ 38267 h 1211036"/>
                <a:gd name="connsiteX2" fmla="*/ 105564 w 1952504"/>
                <a:gd name="connsiteY2" fmla="*/ 54116 h 1211036"/>
                <a:gd name="connsiteX3" fmla="*/ 297293 w 1952504"/>
                <a:gd name="connsiteY3" fmla="*/ 41679 h 1211036"/>
                <a:gd name="connsiteX4" fmla="*/ 1864034 w 1952504"/>
                <a:gd name="connsiteY4" fmla="*/ 39369 h 1211036"/>
                <a:gd name="connsiteX5" fmla="*/ 1949113 w 1952504"/>
                <a:gd name="connsiteY5" fmla="*/ 115421 h 1211036"/>
                <a:gd name="connsiteX6" fmla="*/ 1933264 w 1952504"/>
                <a:gd name="connsiteY6" fmla="*/ 546536 h 1211036"/>
                <a:gd name="connsiteX7" fmla="*/ 1921928 w 1952504"/>
                <a:gd name="connsiteY7" fmla="*/ 1078578 h 1211036"/>
                <a:gd name="connsiteX8" fmla="*/ 1852998 w 1952504"/>
                <a:gd name="connsiteY8" fmla="*/ 1174156 h 1211036"/>
                <a:gd name="connsiteX9" fmla="*/ 1742635 w 1952504"/>
                <a:gd name="connsiteY9" fmla="*/ 1206802 h 1211036"/>
                <a:gd name="connsiteX10" fmla="*/ 1674507 w 1952504"/>
                <a:gd name="connsiteY10" fmla="*/ 1204490 h 1211036"/>
                <a:gd name="connsiteX11" fmla="*/ 709411 w 1952504"/>
                <a:gd name="connsiteY11" fmla="*/ 1206576 h 1211036"/>
                <a:gd name="connsiteX12" fmla="*/ 569363 w 1952504"/>
                <a:gd name="connsiteY12" fmla="*/ 1204227 h 1211036"/>
                <a:gd name="connsiteX13" fmla="*/ 207703 w 1952504"/>
                <a:gd name="connsiteY13" fmla="*/ 1209002 h 1211036"/>
                <a:gd name="connsiteX14" fmla="*/ 98440 w 1952504"/>
                <a:gd name="connsiteY14" fmla="*/ 1165705 h 1211036"/>
                <a:gd name="connsiteX15" fmla="*/ 53168 w 1952504"/>
                <a:gd name="connsiteY15" fmla="*/ 1071491 h 1211036"/>
                <a:gd name="connsiteX16" fmla="*/ 40957 w 1952504"/>
                <a:gd name="connsiteY16" fmla="*/ 941331 h 1211036"/>
                <a:gd name="connsiteX17" fmla="*/ 36337 w 1952504"/>
                <a:gd name="connsiteY17" fmla="*/ 866378 h 1211036"/>
                <a:gd name="connsiteX18" fmla="*/ 26023 w 1952504"/>
                <a:gd name="connsiteY18" fmla="*/ 720602 h 1211036"/>
                <a:gd name="connsiteX19" fmla="*/ 124 w 1952504"/>
                <a:gd name="connsiteY19" fmla="*/ 55326 h 1211036"/>
                <a:gd name="connsiteX0" fmla="*/ 124 w 1952504"/>
                <a:gd name="connsiteY0" fmla="*/ 55326 h 1211036"/>
                <a:gd name="connsiteX1" fmla="*/ 20596 w 1952504"/>
                <a:gd name="connsiteY1" fmla="*/ 38267 h 1211036"/>
                <a:gd name="connsiteX2" fmla="*/ 105564 w 1952504"/>
                <a:gd name="connsiteY2" fmla="*/ 54116 h 1211036"/>
                <a:gd name="connsiteX3" fmla="*/ 297293 w 1952504"/>
                <a:gd name="connsiteY3" fmla="*/ 41679 h 1211036"/>
                <a:gd name="connsiteX4" fmla="*/ 1864034 w 1952504"/>
                <a:gd name="connsiteY4" fmla="*/ 39369 h 1211036"/>
                <a:gd name="connsiteX5" fmla="*/ 1949113 w 1952504"/>
                <a:gd name="connsiteY5" fmla="*/ 109445 h 1211036"/>
                <a:gd name="connsiteX6" fmla="*/ 1933264 w 1952504"/>
                <a:gd name="connsiteY6" fmla="*/ 546536 h 1211036"/>
                <a:gd name="connsiteX7" fmla="*/ 1921928 w 1952504"/>
                <a:gd name="connsiteY7" fmla="*/ 1078578 h 1211036"/>
                <a:gd name="connsiteX8" fmla="*/ 1852998 w 1952504"/>
                <a:gd name="connsiteY8" fmla="*/ 1174156 h 1211036"/>
                <a:gd name="connsiteX9" fmla="*/ 1742635 w 1952504"/>
                <a:gd name="connsiteY9" fmla="*/ 1206802 h 1211036"/>
                <a:gd name="connsiteX10" fmla="*/ 1674507 w 1952504"/>
                <a:gd name="connsiteY10" fmla="*/ 1204490 h 1211036"/>
                <a:gd name="connsiteX11" fmla="*/ 709411 w 1952504"/>
                <a:gd name="connsiteY11" fmla="*/ 1206576 h 1211036"/>
                <a:gd name="connsiteX12" fmla="*/ 569363 w 1952504"/>
                <a:gd name="connsiteY12" fmla="*/ 1204227 h 1211036"/>
                <a:gd name="connsiteX13" fmla="*/ 207703 w 1952504"/>
                <a:gd name="connsiteY13" fmla="*/ 1209002 h 1211036"/>
                <a:gd name="connsiteX14" fmla="*/ 98440 w 1952504"/>
                <a:gd name="connsiteY14" fmla="*/ 1165705 h 1211036"/>
                <a:gd name="connsiteX15" fmla="*/ 53168 w 1952504"/>
                <a:gd name="connsiteY15" fmla="*/ 1071491 h 1211036"/>
                <a:gd name="connsiteX16" fmla="*/ 40957 w 1952504"/>
                <a:gd name="connsiteY16" fmla="*/ 941331 h 1211036"/>
                <a:gd name="connsiteX17" fmla="*/ 36337 w 1952504"/>
                <a:gd name="connsiteY17" fmla="*/ 866378 h 1211036"/>
                <a:gd name="connsiteX18" fmla="*/ 26023 w 1952504"/>
                <a:gd name="connsiteY18" fmla="*/ 720602 h 1211036"/>
                <a:gd name="connsiteX19" fmla="*/ 124 w 1952504"/>
                <a:gd name="connsiteY19" fmla="*/ 55326 h 1211036"/>
                <a:gd name="connsiteX0" fmla="*/ 124 w 1955521"/>
                <a:gd name="connsiteY0" fmla="*/ 55326 h 1211036"/>
                <a:gd name="connsiteX1" fmla="*/ 20596 w 1955521"/>
                <a:gd name="connsiteY1" fmla="*/ 38267 h 1211036"/>
                <a:gd name="connsiteX2" fmla="*/ 105564 w 1955521"/>
                <a:gd name="connsiteY2" fmla="*/ 54116 h 1211036"/>
                <a:gd name="connsiteX3" fmla="*/ 297293 w 1955521"/>
                <a:gd name="connsiteY3" fmla="*/ 41679 h 1211036"/>
                <a:gd name="connsiteX4" fmla="*/ 1864034 w 1955521"/>
                <a:gd name="connsiteY4" fmla="*/ 39369 h 1211036"/>
                <a:gd name="connsiteX5" fmla="*/ 1949113 w 1955521"/>
                <a:gd name="connsiteY5" fmla="*/ 109445 h 1211036"/>
                <a:gd name="connsiteX6" fmla="*/ 1945217 w 1955521"/>
                <a:gd name="connsiteY6" fmla="*/ 546536 h 1211036"/>
                <a:gd name="connsiteX7" fmla="*/ 1921928 w 1955521"/>
                <a:gd name="connsiteY7" fmla="*/ 1078578 h 1211036"/>
                <a:gd name="connsiteX8" fmla="*/ 1852998 w 1955521"/>
                <a:gd name="connsiteY8" fmla="*/ 1174156 h 1211036"/>
                <a:gd name="connsiteX9" fmla="*/ 1742635 w 1955521"/>
                <a:gd name="connsiteY9" fmla="*/ 1206802 h 1211036"/>
                <a:gd name="connsiteX10" fmla="*/ 1674507 w 1955521"/>
                <a:gd name="connsiteY10" fmla="*/ 1204490 h 1211036"/>
                <a:gd name="connsiteX11" fmla="*/ 709411 w 1955521"/>
                <a:gd name="connsiteY11" fmla="*/ 1206576 h 1211036"/>
                <a:gd name="connsiteX12" fmla="*/ 569363 w 1955521"/>
                <a:gd name="connsiteY12" fmla="*/ 1204227 h 1211036"/>
                <a:gd name="connsiteX13" fmla="*/ 207703 w 1955521"/>
                <a:gd name="connsiteY13" fmla="*/ 1209002 h 1211036"/>
                <a:gd name="connsiteX14" fmla="*/ 98440 w 1955521"/>
                <a:gd name="connsiteY14" fmla="*/ 1165705 h 1211036"/>
                <a:gd name="connsiteX15" fmla="*/ 53168 w 1955521"/>
                <a:gd name="connsiteY15" fmla="*/ 1071491 h 1211036"/>
                <a:gd name="connsiteX16" fmla="*/ 40957 w 1955521"/>
                <a:gd name="connsiteY16" fmla="*/ 941331 h 1211036"/>
                <a:gd name="connsiteX17" fmla="*/ 36337 w 1955521"/>
                <a:gd name="connsiteY17" fmla="*/ 866378 h 1211036"/>
                <a:gd name="connsiteX18" fmla="*/ 26023 w 1955521"/>
                <a:gd name="connsiteY18" fmla="*/ 720602 h 1211036"/>
                <a:gd name="connsiteX19" fmla="*/ 124 w 1955521"/>
                <a:gd name="connsiteY19" fmla="*/ 55326 h 1211036"/>
                <a:gd name="connsiteX0" fmla="*/ 124 w 1960163"/>
                <a:gd name="connsiteY0" fmla="*/ 55326 h 1211036"/>
                <a:gd name="connsiteX1" fmla="*/ 20596 w 1960163"/>
                <a:gd name="connsiteY1" fmla="*/ 38267 h 1211036"/>
                <a:gd name="connsiteX2" fmla="*/ 105564 w 1960163"/>
                <a:gd name="connsiteY2" fmla="*/ 54116 h 1211036"/>
                <a:gd name="connsiteX3" fmla="*/ 297293 w 1960163"/>
                <a:gd name="connsiteY3" fmla="*/ 41679 h 1211036"/>
                <a:gd name="connsiteX4" fmla="*/ 1864034 w 1960163"/>
                <a:gd name="connsiteY4" fmla="*/ 39369 h 1211036"/>
                <a:gd name="connsiteX5" fmla="*/ 1955089 w 1960163"/>
                <a:gd name="connsiteY5" fmla="*/ 55657 h 1211036"/>
                <a:gd name="connsiteX6" fmla="*/ 1945217 w 1960163"/>
                <a:gd name="connsiteY6" fmla="*/ 546536 h 1211036"/>
                <a:gd name="connsiteX7" fmla="*/ 1921928 w 1960163"/>
                <a:gd name="connsiteY7" fmla="*/ 1078578 h 1211036"/>
                <a:gd name="connsiteX8" fmla="*/ 1852998 w 1960163"/>
                <a:gd name="connsiteY8" fmla="*/ 1174156 h 1211036"/>
                <a:gd name="connsiteX9" fmla="*/ 1742635 w 1960163"/>
                <a:gd name="connsiteY9" fmla="*/ 1206802 h 1211036"/>
                <a:gd name="connsiteX10" fmla="*/ 1674507 w 1960163"/>
                <a:gd name="connsiteY10" fmla="*/ 1204490 h 1211036"/>
                <a:gd name="connsiteX11" fmla="*/ 709411 w 1960163"/>
                <a:gd name="connsiteY11" fmla="*/ 1206576 h 1211036"/>
                <a:gd name="connsiteX12" fmla="*/ 569363 w 1960163"/>
                <a:gd name="connsiteY12" fmla="*/ 1204227 h 1211036"/>
                <a:gd name="connsiteX13" fmla="*/ 207703 w 1960163"/>
                <a:gd name="connsiteY13" fmla="*/ 1209002 h 1211036"/>
                <a:gd name="connsiteX14" fmla="*/ 98440 w 1960163"/>
                <a:gd name="connsiteY14" fmla="*/ 1165705 h 1211036"/>
                <a:gd name="connsiteX15" fmla="*/ 53168 w 1960163"/>
                <a:gd name="connsiteY15" fmla="*/ 1071491 h 1211036"/>
                <a:gd name="connsiteX16" fmla="*/ 40957 w 1960163"/>
                <a:gd name="connsiteY16" fmla="*/ 941331 h 1211036"/>
                <a:gd name="connsiteX17" fmla="*/ 36337 w 1960163"/>
                <a:gd name="connsiteY17" fmla="*/ 866378 h 1211036"/>
                <a:gd name="connsiteX18" fmla="*/ 26023 w 1960163"/>
                <a:gd name="connsiteY18" fmla="*/ 720602 h 1211036"/>
                <a:gd name="connsiteX19" fmla="*/ 124 w 1960163"/>
                <a:gd name="connsiteY19" fmla="*/ 55326 h 1211036"/>
                <a:gd name="connsiteX0" fmla="*/ 124 w 1972256"/>
                <a:gd name="connsiteY0" fmla="*/ 55326 h 1211036"/>
                <a:gd name="connsiteX1" fmla="*/ 20596 w 1972256"/>
                <a:gd name="connsiteY1" fmla="*/ 38267 h 1211036"/>
                <a:gd name="connsiteX2" fmla="*/ 105564 w 1972256"/>
                <a:gd name="connsiteY2" fmla="*/ 54116 h 1211036"/>
                <a:gd name="connsiteX3" fmla="*/ 297293 w 1972256"/>
                <a:gd name="connsiteY3" fmla="*/ 41679 h 1211036"/>
                <a:gd name="connsiteX4" fmla="*/ 1864034 w 1972256"/>
                <a:gd name="connsiteY4" fmla="*/ 39369 h 1211036"/>
                <a:gd name="connsiteX5" fmla="*/ 1955089 w 1972256"/>
                <a:gd name="connsiteY5" fmla="*/ 55657 h 1211036"/>
                <a:gd name="connsiteX6" fmla="*/ 1945217 w 1972256"/>
                <a:gd name="connsiteY6" fmla="*/ 546536 h 1211036"/>
                <a:gd name="connsiteX7" fmla="*/ 1921928 w 1972256"/>
                <a:gd name="connsiteY7" fmla="*/ 1078578 h 1211036"/>
                <a:gd name="connsiteX8" fmla="*/ 1852998 w 1972256"/>
                <a:gd name="connsiteY8" fmla="*/ 1174156 h 1211036"/>
                <a:gd name="connsiteX9" fmla="*/ 1742635 w 1972256"/>
                <a:gd name="connsiteY9" fmla="*/ 1206802 h 1211036"/>
                <a:gd name="connsiteX10" fmla="*/ 1674507 w 1972256"/>
                <a:gd name="connsiteY10" fmla="*/ 1204490 h 1211036"/>
                <a:gd name="connsiteX11" fmla="*/ 709411 w 1972256"/>
                <a:gd name="connsiteY11" fmla="*/ 1206576 h 1211036"/>
                <a:gd name="connsiteX12" fmla="*/ 569363 w 1972256"/>
                <a:gd name="connsiteY12" fmla="*/ 1204227 h 1211036"/>
                <a:gd name="connsiteX13" fmla="*/ 207703 w 1972256"/>
                <a:gd name="connsiteY13" fmla="*/ 1209002 h 1211036"/>
                <a:gd name="connsiteX14" fmla="*/ 98440 w 1972256"/>
                <a:gd name="connsiteY14" fmla="*/ 1165705 h 1211036"/>
                <a:gd name="connsiteX15" fmla="*/ 53168 w 1972256"/>
                <a:gd name="connsiteY15" fmla="*/ 1071491 h 1211036"/>
                <a:gd name="connsiteX16" fmla="*/ 40957 w 1972256"/>
                <a:gd name="connsiteY16" fmla="*/ 941331 h 1211036"/>
                <a:gd name="connsiteX17" fmla="*/ 36337 w 1972256"/>
                <a:gd name="connsiteY17" fmla="*/ 866378 h 1211036"/>
                <a:gd name="connsiteX18" fmla="*/ 26023 w 1972256"/>
                <a:gd name="connsiteY18" fmla="*/ 720602 h 1211036"/>
                <a:gd name="connsiteX19" fmla="*/ 124 w 1972256"/>
                <a:gd name="connsiteY19" fmla="*/ 55326 h 1211036"/>
                <a:gd name="connsiteX0" fmla="*/ 124 w 1955091"/>
                <a:gd name="connsiteY0" fmla="*/ 55326 h 1211036"/>
                <a:gd name="connsiteX1" fmla="*/ 20596 w 1955091"/>
                <a:gd name="connsiteY1" fmla="*/ 38267 h 1211036"/>
                <a:gd name="connsiteX2" fmla="*/ 105564 w 1955091"/>
                <a:gd name="connsiteY2" fmla="*/ 54116 h 1211036"/>
                <a:gd name="connsiteX3" fmla="*/ 297293 w 1955091"/>
                <a:gd name="connsiteY3" fmla="*/ 41679 h 1211036"/>
                <a:gd name="connsiteX4" fmla="*/ 1864034 w 1955091"/>
                <a:gd name="connsiteY4" fmla="*/ 39369 h 1211036"/>
                <a:gd name="connsiteX5" fmla="*/ 1955089 w 1955091"/>
                <a:gd name="connsiteY5" fmla="*/ 55657 h 1211036"/>
                <a:gd name="connsiteX6" fmla="*/ 1945217 w 1955091"/>
                <a:gd name="connsiteY6" fmla="*/ 546536 h 1211036"/>
                <a:gd name="connsiteX7" fmla="*/ 1921928 w 1955091"/>
                <a:gd name="connsiteY7" fmla="*/ 1078578 h 1211036"/>
                <a:gd name="connsiteX8" fmla="*/ 1852998 w 1955091"/>
                <a:gd name="connsiteY8" fmla="*/ 1174156 h 1211036"/>
                <a:gd name="connsiteX9" fmla="*/ 1742635 w 1955091"/>
                <a:gd name="connsiteY9" fmla="*/ 1206802 h 1211036"/>
                <a:gd name="connsiteX10" fmla="*/ 1674507 w 1955091"/>
                <a:gd name="connsiteY10" fmla="*/ 1204490 h 1211036"/>
                <a:gd name="connsiteX11" fmla="*/ 709411 w 1955091"/>
                <a:gd name="connsiteY11" fmla="*/ 1206576 h 1211036"/>
                <a:gd name="connsiteX12" fmla="*/ 569363 w 1955091"/>
                <a:gd name="connsiteY12" fmla="*/ 1204227 h 1211036"/>
                <a:gd name="connsiteX13" fmla="*/ 207703 w 1955091"/>
                <a:gd name="connsiteY13" fmla="*/ 1209002 h 1211036"/>
                <a:gd name="connsiteX14" fmla="*/ 98440 w 1955091"/>
                <a:gd name="connsiteY14" fmla="*/ 1165705 h 1211036"/>
                <a:gd name="connsiteX15" fmla="*/ 53168 w 1955091"/>
                <a:gd name="connsiteY15" fmla="*/ 1071491 h 1211036"/>
                <a:gd name="connsiteX16" fmla="*/ 40957 w 1955091"/>
                <a:gd name="connsiteY16" fmla="*/ 941331 h 1211036"/>
                <a:gd name="connsiteX17" fmla="*/ 36337 w 1955091"/>
                <a:gd name="connsiteY17" fmla="*/ 866378 h 1211036"/>
                <a:gd name="connsiteX18" fmla="*/ 26023 w 1955091"/>
                <a:gd name="connsiteY18" fmla="*/ 720602 h 1211036"/>
                <a:gd name="connsiteX19" fmla="*/ 124 w 1955091"/>
                <a:gd name="connsiteY19" fmla="*/ 55326 h 1211036"/>
                <a:gd name="connsiteX0" fmla="*/ 124 w 1955089"/>
                <a:gd name="connsiteY0" fmla="*/ 55326 h 1211036"/>
                <a:gd name="connsiteX1" fmla="*/ 20596 w 1955089"/>
                <a:gd name="connsiteY1" fmla="*/ 38267 h 1211036"/>
                <a:gd name="connsiteX2" fmla="*/ 105564 w 1955089"/>
                <a:gd name="connsiteY2" fmla="*/ 54116 h 1211036"/>
                <a:gd name="connsiteX3" fmla="*/ 297293 w 1955089"/>
                <a:gd name="connsiteY3" fmla="*/ 41679 h 1211036"/>
                <a:gd name="connsiteX4" fmla="*/ 1490654 w 1955089"/>
                <a:gd name="connsiteY4" fmla="*/ 43179 h 1211036"/>
                <a:gd name="connsiteX5" fmla="*/ 1955089 w 1955089"/>
                <a:gd name="connsiteY5" fmla="*/ 55657 h 1211036"/>
                <a:gd name="connsiteX6" fmla="*/ 1945217 w 1955089"/>
                <a:gd name="connsiteY6" fmla="*/ 546536 h 1211036"/>
                <a:gd name="connsiteX7" fmla="*/ 1921928 w 1955089"/>
                <a:gd name="connsiteY7" fmla="*/ 1078578 h 1211036"/>
                <a:gd name="connsiteX8" fmla="*/ 1852998 w 1955089"/>
                <a:gd name="connsiteY8" fmla="*/ 1174156 h 1211036"/>
                <a:gd name="connsiteX9" fmla="*/ 1742635 w 1955089"/>
                <a:gd name="connsiteY9" fmla="*/ 1206802 h 1211036"/>
                <a:gd name="connsiteX10" fmla="*/ 1674507 w 1955089"/>
                <a:gd name="connsiteY10" fmla="*/ 1204490 h 1211036"/>
                <a:gd name="connsiteX11" fmla="*/ 709411 w 1955089"/>
                <a:gd name="connsiteY11" fmla="*/ 1206576 h 1211036"/>
                <a:gd name="connsiteX12" fmla="*/ 569363 w 1955089"/>
                <a:gd name="connsiteY12" fmla="*/ 1204227 h 1211036"/>
                <a:gd name="connsiteX13" fmla="*/ 207703 w 1955089"/>
                <a:gd name="connsiteY13" fmla="*/ 1209002 h 1211036"/>
                <a:gd name="connsiteX14" fmla="*/ 98440 w 1955089"/>
                <a:gd name="connsiteY14" fmla="*/ 1165705 h 1211036"/>
                <a:gd name="connsiteX15" fmla="*/ 53168 w 1955089"/>
                <a:gd name="connsiteY15" fmla="*/ 1071491 h 1211036"/>
                <a:gd name="connsiteX16" fmla="*/ 40957 w 1955089"/>
                <a:gd name="connsiteY16" fmla="*/ 941331 h 1211036"/>
                <a:gd name="connsiteX17" fmla="*/ 36337 w 1955089"/>
                <a:gd name="connsiteY17" fmla="*/ 866378 h 1211036"/>
                <a:gd name="connsiteX18" fmla="*/ 26023 w 1955089"/>
                <a:gd name="connsiteY18" fmla="*/ 720602 h 1211036"/>
                <a:gd name="connsiteX19" fmla="*/ 124 w 1955089"/>
                <a:gd name="connsiteY19" fmla="*/ 55326 h 1211036"/>
                <a:gd name="connsiteX0" fmla="*/ 124 w 1955089"/>
                <a:gd name="connsiteY0" fmla="*/ 55326 h 1211036"/>
                <a:gd name="connsiteX1" fmla="*/ 20596 w 1955089"/>
                <a:gd name="connsiteY1" fmla="*/ 38267 h 1211036"/>
                <a:gd name="connsiteX2" fmla="*/ 105564 w 1955089"/>
                <a:gd name="connsiteY2" fmla="*/ 54116 h 1211036"/>
                <a:gd name="connsiteX3" fmla="*/ 544943 w 1955089"/>
                <a:gd name="connsiteY3" fmla="*/ 37869 h 1211036"/>
                <a:gd name="connsiteX4" fmla="*/ 1490654 w 1955089"/>
                <a:gd name="connsiteY4" fmla="*/ 43179 h 1211036"/>
                <a:gd name="connsiteX5" fmla="*/ 1955089 w 1955089"/>
                <a:gd name="connsiteY5" fmla="*/ 55657 h 1211036"/>
                <a:gd name="connsiteX6" fmla="*/ 1945217 w 1955089"/>
                <a:gd name="connsiteY6" fmla="*/ 546536 h 1211036"/>
                <a:gd name="connsiteX7" fmla="*/ 1921928 w 1955089"/>
                <a:gd name="connsiteY7" fmla="*/ 1078578 h 1211036"/>
                <a:gd name="connsiteX8" fmla="*/ 1852998 w 1955089"/>
                <a:gd name="connsiteY8" fmla="*/ 1174156 h 1211036"/>
                <a:gd name="connsiteX9" fmla="*/ 1742635 w 1955089"/>
                <a:gd name="connsiteY9" fmla="*/ 1206802 h 1211036"/>
                <a:gd name="connsiteX10" fmla="*/ 1674507 w 1955089"/>
                <a:gd name="connsiteY10" fmla="*/ 1204490 h 1211036"/>
                <a:gd name="connsiteX11" fmla="*/ 709411 w 1955089"/>
                <a:gd name="connsiteY11" fmla="*/ 1206576 h 1211036"/>
                <a:gd name="connsiteX12" fmla="*/ 569363 w 1955089"/>
                <a:gd name="connsiteY12" fmla="*/ 1204227 h 1211036"/>
                <a:gd name="connsiteX13" fmla="*/ 207703 w 1955089"/>
                <a:gd name="connsiteY13" fmla="*/ 1209002 h 1211036"/>
                <a:gd name="connsiteX14" fmla="*/ 98440 w 1955089"/>
                <a:gd name="connsiteY14" fmla="*/ 1165705 h 1211036"/>
                <a:gd name="connsiteX15" fmla="*/ 53168 w 1955089"/>
                <a:gd name="connsiteY15" fmla="*/ 1071491 h 1211036"/>
                <a:gd name="connsiteX16" fmla="*/ 40957 w 1955089"/>
                <a:gd name="connsiteY16" fmla="*/ 941331 h 1211036"/>
                <a:gd name="connsiteX17" fmla="*/ 36337 w 1955089"/>
                <a:gd name="connsiteY17" fmla="*/ 866378 h 1211036"/>
                <a:gd name="connsiteX18" fmla="*/ 26023 w 1955089"/>
                <a:gd name="connsiteY18" fmla="*/ 720602 h 1211036"/>
                <a:gd name="connsiteX19" fmla="*/ 124 w 1955089"/>
                <a:gd name="connsiteY19" fmla="*/ 55326 h 1211036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492990 w 1957425"/>
                <a:gd name="connsiteY4" fmla="*/ 4269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7366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504420 w 1957425"/>
                <a:gd name="connsiteY4" fmla="*/ 2745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7366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504420 w 1957425"/>
                <a:gd name="connsiteY4" fmla="*/ 2745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8128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957425" h="1210548">
                  <a:moveTo>
                    <a:pt x="2460" y="54838"/>
                  </a:moveTo>
                  <a:cubicBezTo>
                    <a:pt x="1556" y="-58884"/>
                    <a:pt x="-9246" y="39886"/>
                    <a:pt x="22932" y="37779"/>
                  </a:cubicBezTo>
                  <a:cubicBezTo>
                    <a:pt x="55110" y="35672"/>
                    <a:pt x="108139" y="42264"/>
                    <a:pt x="195530" y="42198"/>
                  </a:cubicBezTo>
                  <a:cubicBezTo>
                    <a:pt x="282921" y="42132"/>
                    <a:pt x="483064" y="53435"/>
                    <a:pt x="547279" y="37381"/>
                  </a:cubicBezTo>
                  <a:cubicBezTo>
                    <a:pt x="1855024" y="70075"/>
                    <a:pt x="727839" y="57319"/>
                    <a:pt x="1504420" y="27451"/>
                  </a:cubicBezTo>
                  <a:cubicBezTo>
                    <a:pt x="1543749" y="37283"/>
                    <a:pt x="1957861" y="26953"/>
                    <a:pt x="1957425" y="55169"/>
                  </a:cubicBezTo>
                  <a:cubicBezTo>
                    <a:pt x="1956634" y="106386"/>
                    <a:pt x="1953847" y="400918"/>
                    <a:pt x="1947553" y="546048"/>
                  </a:cubicBezTo>
                  <a:cubicBezTo>
                    <a:pt x="1958544" y="772731"/>
                    <a:pt x="1939634" y="972217"/>
                    <a:pt x="1924264" y="1078090"/>
                  </a:cubicBezTo>
                  <a:cubicBezTo>
                    <a:pt x="1908894" y="1183963"/>
                    <a:pt x="1885216" y="1159917"/>
                    <a:pt x="1855334" y="1181288"/>
                  </a:cubicBezTo>
                  <a:cubicBezTo>
                    <a:pt x="1825452" y="1202659"/>
                    <a:pt x="1789216" y="1201398"/>
                    <a:pt x="1744971" y="1206314"/>
                  </a:cubicBezTo>
                  <a:cubicBezTo>
                    <a:pt x="1730223" y="1211230"/>
                    <a:pt x="1835399" y="1207452"/>
                    <a:pt x="1676843" y="1204002"/>
                  </a:cubicBezTo>
                  <a:cubicBezTo>
                    <a:pt x="1355219" y="1197004"/>
                    <a:pt x="1033446" y="1205393"/>
                    <a:pt x="711747" y="1206088"/>
                  </a:cubicBezTo>
                  <a:cubicBezTo>
                    <a:pt x="696999" y="1211004"/>
                    <a:pt x="655317" y="1203335"/>
                    <a:pt x="571699" y="1203739"/>
                  </a:cubicBezTo>
                  <a:cubicBezTo>
                    <a:pt x="488081" y="1204143"/>
                    <a:pt x="288526" y="1214934"/>
                    <a:pt x="210039" y="1208514"/>
                  </a:cubicBezTo>
                  <a:cubicBezTo>
                    <a:pt x="131552" y="1202094"/>
                    <a:pt x="126532" y="1188135"/>
                    <a:pt x="100776" y="1165217"/>
                  </a:cubicBezTo>
                  <a:cubicBezTo>
                    <a:pt x="75020" y="1142299"/>
                    <a:pt x="73120" y="1128237"/>
                    <a:pt x="55504" y="1071003"/>
                  </a:cubicBezTo>
                  <a:cubicBezTo>
                    <a:pt x="39431" y="977212"/>
                    <a:pt x="46098" y="975029"/>
                    <a:pt x="43293" y="940843"/>
                  </a:cubicBezTo>
                  <a:cubicBezTo>
                    <a:pt x="40488" y="906658"/>
                    <a:pt x="43157" y="890553"/>
                    <a:pt x="38673" y="865890"/>
                  </a:cubicBezTo>
                  <a:cubicBezTo>
                    <a:pt x="33324" y="836468"/>
                    <a:pt x="33275" y="749611"/>
                    <a:pt x="28359" y="720114"/>
                  </a:cubicBezTo>
                  <a:cubicBezTo>
                    <a:pt x="8059" y="253203"/>
                    <a:pt x="3364" y="168560"/>
                    <a:pt x="2460" y="54838"/>
                  </a:cubicBez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81" name="TextBox 80"/>
          <p:cNvSpPr txBox="1"/>
          <p:nvPr/>
        </p:nvSpPr>
        <p:spPr>
          <a:xfrm>
            <a:off x="2806717" y="2131224"/>
            <a:ext cx="6259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3229177" y="3654290"/>
            <a:ext cx="6259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2919205" y="5028516"/>
            <a:ext cx="6259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5791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82" grpId="0"/>
      <p:bldP spid="8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0090" y="382277"/>
            <a:ext cx="67788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Who has the greatest capacity?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174" y="1440292"/>
            <a:ext cx="1395823" cy="15335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08555" y="2906802"/>
            <a:ext cx="1375243" cy="169592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64174" y="4440329"/>
            <a:ext cx="1427798" cy="156865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972" y="3110400"/>
            <a:ext cx="1982950" cy="133595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8908" y="4713721"/>
            <a:ext cx="1182042" cy="109761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972" y="1786890"/>
            <a:ext cx="1024685" cy="1056145"/>
          </a:xfrm>
          <a:prstGeom prst="rect">
            <a:avLst/>
          </a:prstGeom>
        </p:spPr>
      </p:pic>
      <p:sp>
        <p:nvSpPr>
          <p:cNvPr id="81" name="TextBox 80"/>
          <p:cNvSpPr txBox="1"/>
          <p:nvPr/>
        </p:nvSpPr>
        <p:spPr>
          <a:xfrm>
            <a:off x="2806717" y="2131224"/>
            <a:ext cx="6259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3229177" y="3654290"/>
            <a:ext cx="6259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2919205" y="5028516"/>
            <a:ext cx="6259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</p:txBody>
      </p:sp>
      <p:pic>
        <p:nvPicPr>
          <p:cNvPr id="84" name="Picture 8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2753" y="1798128"/>
            <a:ext cx="1024685" cy="1056145"/>
          </a:xfrm>
          <a:prstGeom prst="rect">
            <a:avLst/>
          </a:prstGeom>
        </p:spPr>
      </p:pic>
      <p:pic>
        <p:nvPicPr>
          <p:cNvPr id="85" name="Picture 8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159" y="1798128"/>
            <a:ext cx="1024685" cy="1056145"/>
          </a:xfrm>
          <a:prstGeom prst="rect">
            <a:avLst/>
          </a:prstGeom>
        </p:spPr>
      </p:pic>
      <p:pic>
        <p:nvPicPr>
          <p:cNvPr id="86" name="Picture 8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0195" y="1798128"/>
            <a:ext cx="1024685" cy="1056145"/>
          </a:xfrm>
          <a:prstGeom prst="rect">
            <a:avLst/>
          </a:prstGeom>
        </p:spPr>
      </p:pic>
      <p:pic>
        <p:nvPicPr>
          <p:cNvPr id="87" name="Picture 8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7886" y="4702483"/>
            <a:ext cx="1182042" cy="1097611"/>
          </a:xfrm>
          <a:prstGeom prst="rect">
            <a:avLst/>
          </a:prstGeom>
        </p:spPr>
      </p:pic>
      <p:pic>
        <p:nvPicPr>
          <p:cNvPr id="88" name="Picture 8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501" y="4713721"/>
            <a:ext cx="1182042" cy="1097611"/>
          </a:xfrm>
          <a:prstGeom prst="rect">
            <a:avLst/>
          </a:prstGeom>
        </p:spPr>
      </p:pic>
      <p:pic>
        <p:nvPicPr>
          <p:cNvPr id="89" name="Picture 8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340" y="1786889"/>
            <a:ext cx="1024685" cy="1056145"/>
          </a:xfrm>
          <a:prstGeom prst="rect">
            <a:avLst/>
          </a:prstGeom>
        </p:spPr>
      </p:pic>
      <p:sp>
        <p:nvSpPr>
          <p:cNvPr id="90" name="TextBox 89"/>
          <p:cNvSpPr txBox="1"/>
          <p:nvPr/>
        </p:nvSpPr>
        <p:spPr>
          <a:xfrm>
            <a:off x="3709138" y="2123765"/>
            <a:ext cx="6259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681895" y="2118651"/>
            <a:ext cx="6259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654652" y="2113537"/>
            <a:ext cx="6259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6627409" y="2108423"/>
            <a:ext cx="6259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4105918" y="5051971"/>
            <a:ext cx="6259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5292631" y="5075426"/>
            <a:ext cx="6259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</p:txBody>
      </p:sp>
      <p:pic>
        <p:nvPicPr>
          <p:cNvPr id="96" name="Picture 9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397159" y="1001002"/>
            <a:ext cx="747045" cy="747045"/>
          </a:xfrm>
          <a:prstGeom prst="rect">
            <a:avLst/>
          </a:prstGeom>
        </p:spPr>
      </p:pic>
      <p:sp>
        <p:nvSpPr>
          <p:cNvPr id="97" name="TextBox 96"/>
          <p:cNvSpPr txBox="1"/>
          <p:nvPr/>
        </p:nvSpPr>
        <p:spPr>
          <a:xfrm>
            <a:off x="5459678" y="1143691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450746" y="2207055"/>
            <a:ext cx="6259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10</a:t>
            </a:r>
            <a:endParaRPr lang="en-GB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4731896" y="3644468"/>
            <a:ext cx="6259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6414386" y="5075426"/>
            <a:ext cx="6259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12</a:t>
            </a:r>
            <a:endParaRPr lang="en-GB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764544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/>
      <p:bldP spid="91" grpId="0"/>
      <p:bldP spid="92" grpId="0"/>
      <p:bldP spid="93" grpId="0"/>
      <p:bldP spid="94" grpId="0"/>
      <p:bldP spid="95" grpId="0"/>
      <p:bldP spid="99" grpId="0"/>
      <p:bldP spid="100" grpId="0"/>
      <p:bldP spid="10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146" y="363060"/>
            <a:ext cx="67788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How could they have the same capacity?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174" y="1440292"/>
            <a:ext cx="1395823" cy="15335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08555" y="2906802"/>
            <a:ext cx="1375243" cy="169592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64174" y="4440329"/>
            <a:ext cx="1427798" cy="156865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972" y="3110400"/>
            <a:ext cx="1982950" cy="133595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8908" y="4713721"/>
            <a:ext cx="1182042" cy="109761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972" y="1786890"/>
            <a:ext cx="1024685" cy="1056145"/>
          </a:xfrm>
          <a:prstGeom prst="rect">
            <a:avLst/>
          </a:prstGeom>
        </p:spPr>
      </p:pic>
      <p:sp>
        <p:nvSpPr>
          <p:cNvPr id="81" name="TextBox 80"/>
          <p:cNvSpPr txBox="1"/>
          <p:nvPr/>
        </p:nvSpPr>
        <p:spPr>
          <a:xfrm>
            <a:off x="2806717" y="2131224"/>
            <a:ext cx="6259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3229177" y="3654290"/>
            <a:ext cx="6259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2919205" y="5028516"/>
            <a:ext cx="6259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</p:txBody>
      </p:sp>
      <p:pic>
        <p:nvPicPr>
          <p:cNvPr id="84" name="Picture 8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2753" y="1798128"/>
            <a:ext cx="1024685" cy="1056145"/>
          </a:xfrm>
          <a:prstGeom prst="rect">
            <a:avLst/>
          </a:prstGeom>
        </p:spPr>
      </p:pic>
      <p:pic>
        <p:nvPicPr>
          <p:cNvPr id="85" name="Picture 8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159" y="1798128"/>
            <a:ext cx="1024685" cy="1056145"/>
          </a:xfrm>
          <a:prstGeom prst="rect">
            <a:avLst/>
          </a:prstGeom>
        </p:spPr>
      </p:pic>
      <p:pic>
        <p:nvPicPr>
          <p:cNvPr id="86" name="Picture 8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0195" y="1798128"/>
            <a:ext cx="1024685" cy="1056145"/>
          </a:xfrm>
          <a:prstGeom prst="rect">
            <a:avLst/>
          </a:prstGeom>
        </p:spPr>
      </p:pic>
      <p:pic>
        <p:nvPicPr>
          <p:cNvPr id="87" name="Picture 8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7886" y="4702483"/>
            <a:ext cx="1182042" cy="1097611"/>
          </a:xfrm>
          <a:prstGeom prst="rect">
            <a:avLst/>
          </a:prstGeom>
        </p:spPr>
      </p:pic>
      <p:sp>
        <p:nvSpPr>
          <p:cNvPr id="90" name="TextBox 89"/>
          <p:cNvSpPr txBox="1"/>
          <p:nvPr/>
        </p:nvSpPr>
        <p:spPr>
          <a:xfrm>
            <a:off x="3709138" y="2123765"/>
            <a:ext cx="6259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681895" y="2118651"/>
            <a:ext cx="6259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654652" y="2113537"/>
            <a:ext cx="6259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4105918" y="5051971"/>
            <a:ext cx="6259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</p:txBody>
      </p:sp>
      <p:pic>
        <p:nvPicPr>
          <p:cNvPr id="96" name="Picture 9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07675" y="1088331"/>
            <a:ext cx="747045" cy="747045"/>
          </a:xfrm>
          <a:prstGeom prst="rect">
            <a:avLst/>
          </a:prstGeom>
        </p:spPr>
      </p:pic>
      <p:sp>
        <p:nvSpPr>
          <p:cNvPr id="97" name="TextBox 96"/>
          <p:cNvSpPr txBox="1"/>
          <p:nvPr/>
        </p:nvSpPr>
        <p:spPr>
          <a:xfrm>
            <a:off x="5470194" y="1231020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538250" y="2194114"/>
            <a:ext cx="6259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  <a:endParaRPr lang="en-GB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731896" y="3644468"/>
            <a:ext cx="6259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079509" y="5114464"/>
            <a:ext cx="6259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93355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/>
      <p:bldP spid="91" grpId="0"/>
      <p:bldP spid="92" grpId="0"/>
      <p:bldP spid="94" grpId="0"/>
      <p:bldP spid="27" grpId="0"/>
      <p:bldP spid="28" grpId="0"/>
      <p:bldP spid="2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a go at question 3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3779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en-GB" sz="2800" dirty="0" smtClean="0">
                <a:latin typeface="Comic Sans MS" panose="030F0702030302020204" pitchFamily="66" charset="0"/>
              </a:rPr>
              <a:t>Can you fill in the proper symbol?</a:t>
            </a:r>
          </a:p>
          <a:p>
            <a:r>
              <a:rPr lang="en-GB" sz="2800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GB" sz="2800" dirty="0">
                <a:latin typeface="Comic Sans MS" panose="030F0702030302020204" pitchFamily="66" charset="0"/>
              </a:rPr>
              <a:t> </a:t>
            </a:r>
            <a:r>
              <a:rPr lang="en-GB" sz="2800" dirty="0" smtClean="0">
                <a:latin typeface="Comic Sans MS" panose="030F0702030302020204" pitchFamily="66" charset="0"/>
              </a:rPr>
              <a:t>                   10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 smtClean="0">
                <a:latin typeface="Comic Sans MS" panose="030F0702030302020204" pitchFamily="66" charset="0"/>
              </a:rPr>
              <a:t> 3      10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 smtClean="0">
                <a:latin typeface="Comic Sans MS" panose="030F0702030302020204" pitchFamily="66" charset="0"/>
              </a:rPr>
              <a:t> 5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2</a:t>
            </a:r>
            <a:r>
              <a:rPr lang="en-GB" sz="2800" dirty="0" smtClean="0">
                <a:latin typeface="Comic Sans MS" panose="030F0702030302020204" pitchFamily="66" charset="0"/>
              </a:rPr>
              <a:t>) Is the glass full or empty?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3</a:t>
            </a:r>
            <a:r>
              <a:rPr lang="en-GB" sz="2800" dirty="0" smtClean="0">
                <a:latin typeface="Comic Sans MS" panose="030F0702030302020204" pitchFamily="66" charset="0"/>
              </a:rPr>
              <a:t>) How many straws?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4</a:t>
            </a:r>
            <a:r>
              <a:rPr lang="en-GB" sz="2800" dirty="0" smtClean="0">
                <a:latin typeface="Comic Sans MS" panose="030F0702030302020204" pitchFamily="66" charset="0"/>
              </a:rPr>
              <a:t>) True or false ? 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4075010" y="1182503"/>
            <a:ext cx="491319" cy="464024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9056" y="1646527"/>
            <a:ext cx="1128182" cy="1250005"/>
          </a:xfrm>
          <a:prstGeom prst="rect">
            <a:avLst/>
          </a:prstGeom>
          <a:effectLst/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20552" y1="20408" x2="20552" y2="20408"/>
                        <a14:backgroundMark x1="6748" y1="27211" x2="6748" y2="272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1648" y="4935002"/>
            <a:ext cx="1283279" cy="149135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784844" y="5150315"/>
            <a:ext cx="1250012" cy="875008"/>
          </a:xfrm>
          <a:prstGeom prst="rect">
            <a:avLst/>
          </a:prstGeom>
        </p:spPr>
      </p:pic>
      <p:sp>
        <p:nvSpPr>
          <p:cNvPr id="10" name="Rounded Rectangular Callout 9"/>
          <p:cNvSpPr/>
          <p:nvPr/>
        </p:nvSpPr>
        <p:spPr>
          <a:xfrm>
            <a:off x="4514339" y="4287464"/>
            <a:ext cx="3019967" cy="904188"/>
          </a:xfrm>
          <a:prstGeom prst="wedgeRoundRectCallout">
            <a:avLst>
              <a:gd name="adj1" fmla="val -67334"/>
              <a:gd name="adj2" fmla="val 58346"/>
              <a:gd name="adj3" fmla="val 16667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4601815" y="4243538"/>
            <a:ext cx="2836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I </a:t>
            </a:r>
            <a:r>
              <a:rPr lang="en-GB" dirty="0">
                <a:latin typeface="Comic Sans MS" panose="030F0702030302020204" pitchFamily="66" charset="0"/>
              </a:rPr>
              <a:t>can measure the </a:t>
            </a:r>
            <a:endParaRPr lang="en-GB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dirty="0" smtClean="0">
                <a:latin typeface="Comic Sans MS" panose="030F0702030302020204" pitchFamily="66" charset="0"/>
              </a:rPr>
              <a:t>length, mass </a:t>
            </a:r>
            <a:r>
              <a:rPr lang="en-GB" dirty="0">
                <a:latin typeface="Comic Sans MS" panose="030F0702030302020204" pitchFamily="66" charset="0"/>
              </a:rPr>
              <a:t>and capacity of this mug</a:t>
            </a:r>
            <a:r>
              <a:rPr lang="en-GB" dirty="0" smtClean="0">
                <a:latin typeface="Comic Sans MS" panose="030F0702030302020204" pitchFamily="66" charset="0"/>
              </a:rPr>
              <a:t>!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1293" y="2920044"/>
            <a:ext cx="972455" cy="120347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6808" y="3095918"/>
            <a:ext cx="719754" cy="89840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0102" y="2904071"/>
            <a:ext cx="972455" cy="120347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2313" y="2972067"/>
            <a:ext cx="972455" cy="120347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913" y="3158841"/>
            <a:ext cx="719754" cy="89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en-GB" sz="2800" dirty="0" smtClean="0">
                <a:latin typeface="Comic Sans MS" panose="030F0702030302020204" pitchFamily="66" charset="0"/>
              </a:rPr>
              <a:t>Can you fill in the proper symbol? </a:t>
            </a:r>
          </a:p>
          <a:p>
            <a:r>
              <a:rPr lang="en-GB" sz="2800" dirty="0">
                <a:latin typeface="Comic Sans MS" panose="030F0702030302020204" pitchFamily="66" charset="0"/>
              </a:rPr>
              <a:t> </a:t>
            </a:r>
            <a:r>
              <a:rPr lang="en-GB" sz="2800" dirty="0" smtClean="0">
                <a:latin typeface="Comic Sans MS" panose="030F0702030302020204" pitchFamily="66" charset="0"/>
              </a:rPr>
              <a:t>                   </a:t>
            </a:r>
          </a:p>
          <a:p>
            <a:r>
              <a:rPr lang="en-GB" sz="2800" dirty="0">
                <a:latin typeface="Comic Sans MS" panose="030F0702030302020204" pitchFamily="66" charset="0"/>
              </a:rPr>
              <a:t> </a:t>
            </a:r>
            <a:r>
              <a:rPr lang="en-GB" sz="2800" dirty="0" smtClean="0">
                <a:latin typeface="Comic Sans MS" panose="030F0702030302020204" pitchFamily="66" charset="0"/>
              </a:rPr>
              <a:t>                   10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 smtClean="0">
                <a:latin typeface="Comic Sans MS" panose="030F0702030302020204" pitchFamily="66" charset="0"/>
              </a:rPr>
              <a:t> 3      10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 smtClean="0">
                <a:latin typeface="Comic Sans MS" panose="030F0702030302020204" pitchFamily="66" charset="0"/>
              </a:rPr>
              <a:t> 5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2</a:t>
            </a:r>
            <a:r>
              <a:rPr lang="en-GB" sz="2800" dirty="0" smtClean="0">
                <a:latin typeface="Comic Sans MS" panose="030F0702030302020204" pitchFamily="66" charset="0"/>
              </a:rPr>
              <a:t>) Is the glass full or empty?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3</a:t>
            </a:r>
            <a:r>
              <a:rPr lang="en-GB" sz="2800" dirty="0" smtClean="0">
                <a:latin typeface="Comic Sans MS" panose="030F0702030302020204" pitchFamily="66" charset="0"/>
              </a:rPr>
              <a:t>) How many straws?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4</a:t>
            </a:r>
            <a:r>
              <a:rPr lang="en-GB" sz="2800" dirty="0" smtClean="0">
                <a:latin typeface="Comic Sans MS" panose="030F0702030302020204" pitchFamily="66" charset="0"/>
              </a:rPr>
              <a:t>) True or false ? 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73270" y="1152539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&lt;</a:t>
            </a:r>
            <a:endParaRPr lang="en-GB" sz="2800" b="1" dirty="0">
              <a:solidFill>
                <a:schemeClr val="accent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93389" y="2124094"/>
            <a:ext cx="1423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empty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9056" y="1646527"/>
            <a:ext cx="1128182" cy="1250005"/>
          </a:xfrm>
          <a:prstGeom prst="rect">
            <a:avLst/>
          </a:prstGeom>
          <a:effectLst/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20552" y1="20408" x2="20552" y2="20408"/>
                        <a14:backgroundMark x1="6748" y1="27211" x2="6748" y2="272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1648" y="4935002"/>
            <a:ext cx="1283279" cy="149135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784844" y="5150315"/>
            <a:ext cx="1250012" cy="875008"/>
          </a:xfrm>
          <a:prstGeom prst="rect">
            <a:avLst/>
          </a:prstGeom>
        </p:spPr>
      </p:pic>
      <p:sp>
        <p:nvSpPr>
          <p:cNvPr id="10" name="Rounded Rectangular Callout 9"/>
          <p:cNvSpPr/>
          <p:nvPr/>
        </p:nvSpPr>
        <p:spPr>
          <a:xfrm>
            <a:off x="4514339" y="4287464"/>
            <a:ext cx="3019967" cy="904188"/>
          </a:xfrm>
          <a:prstGeom prst="wedgeRoundRectCallout">
            <a:avLst>
              <a:gd name="adj1" fmla="val -67334"/>
              <a:gd name="adj2" fmla="val 58346"/>
              <a:gd name="adj3" fmla="val 16667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4601815" y="4243538"/>
            <a:ext cx="2836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I </a:t>
            </a:r>
            <a:r>
              <a:rPr lang="en-GB" dirty="0">
                <a:latin typeface="Comic Sans MS" panose="030F0702030302020204" pitchFamily="66" charset="0"/>
              </a:rPr>
              <a:t>can measure the </a:t>
            </a:r>
            <a:endParaRPr lang="en-GB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dirty="0" smtClean="0">
                <a:latin typeface="Comic Sans MS" panose="030F0702030302020204" pitchFamily="66" charset="0"/>
              </a:rPr>
              <a:t>length, mass </a:t>
            </a:r>
            <a:r>
              <a:rPr lang="en-GB" dirty="0">
                <a:latin typeface="Comic Sans MS" panose="030F0702030302020204" pitchFamily="66" charset="0"/>
              </a:rPr>
              <a:t>and capacity of this mug</a:t>
            </a:r>
            <a:r>
              <a:rPr lang="en-GB" dirty="0" smtClean="0">
                <a:latin typeface="Comic Sans MS" panose="030F0702030302020204" pitchFamily="66" charset="0"/>
              </a:rPr>
              <a:t>!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1293" y="2920044"/>
            <a:ext cx="972455" cy="120347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6808" y="3095918"/>
            <a:ext cx="719754" cy="89840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0102" y="2904071"/>
            <a:ext cx="972455" cy="120347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2313" y="2972067"/>
            <a:ext cx="972455" cy="120347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913" y="3158841"/>
            <a:ext cx="719754" cy="898402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7216108" y="3349692"/>
            <a:ext cx="8173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32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1135394" y="4596039"/>
            <a:ext cx="1015729" cy="53164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075010" y="1182503"/>
            <a:ext cx="491319" cy="464024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48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7" grpId="0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548822" y="413594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Compare capacity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930" y="1833499"/>
            <a:ext cx="2797740" cy="285162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848782" y="2286708"/>
            <a:ext cx="479330" cy="1982541"/>
          </a:xfrm>
          <a:prstGeom prst="rect">
            <a:avLst/>
          </a:prstGeom>
          <a:solidFill>
            <a:srgbClr val="EAF6FA"/>
          </a:solidFill>
        </p:spPr>
        <p:txBody>
          <a:bodyPr wrap="square" lIns="0" tIns="0" rIns="0" bIns="0" rtlCol="0">
            <a:spAutoFit/>
          </a:bodyPr>
          <a:lstStyle/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1861482" y="3362027"/>
            <a:ext cx="466630" cy="180231"/>
          </a:xfrm>
          <a:prstGeom prst="rect">
            <a:avLst/>
          </a:prstGeom>
          <a:solidFill>
            <a:srgbClr val="EAF6FA"/>
          </a:solidFill>
        </p:spPr>
        <p:txBody>
          <a:bodyPr wrap="square" lIns="0" tIns="0" rIns="0" bIns="0" rtlCol="0">
            <a:spAutoFit/>
          </a:bodyPr>
          <a:lstStyle/>
          <a:p>
            <a:pPr algn="r"/>
            <a:endParaRPr lang="en-GB" sz="1600" dirty="0"/>
          </a:p>
        </p:txBody>
      </p:sp>
      <p:sp>
        <p:nvSpPr>
          <p:cNvPr id="9" name="Freeform 8"/>
          <p:cNvSpPr/>
          <p:nvPr/>
        </p:nvSpPr>
        <p:spPr>
          <a:xfrm>
            <a:off x="1489451" y="2335557"/>
            <a:ext cx="1703584" cy="2208956"/>
          </a:xfrm>
          <a:custGeom>
            <a:avLst/>
            <a:gdLst>
              <a:gd name="connsiteX0" fmla="*/ 0 w 2032900"/>
              <a:gd name="connsiteY0" fmla="*/ 0 h 1224133"/>
              <a:gd name="connsiteX1" fmla="*/ 0 w 2032900"/>
              <a:gd name="connsiteY1" fmla="*/ 0 h 1224133"/>
              <a:gd name="connsiteX2" fmla="*/ 132735 w 2032900"/>
              <a:gd name="connsiteY2" fmla="*/ 29497 h 1224133"/>
              <a:gd name="connsiteX3" fmla="*/ 324464 w 2032900"/>
              <a:gd name="connsiteY3" fmla="*/ 0 h 1224133"/>
              <a:gd name="connsiteX4" fmla="*/ 1887793 w 2032900"/>
              <a:gd name="connsiteY4" fmla="*/ 14749 h 1224133"/>
              <a:gd name="connsiteX5" fmla="*/ 2005781 w 2032900"/>
              <a:gd name="connsiteY5" fmla="*/ 44245 h 1224133"/>
              <a:gd name="connsiteX6" fmla="*/ 1976284 w 2032900"/>
              <a:gd name="connsiteY6" fmla="*/ 501445 h 1224133"/>
              <a:gd name="connsiteX7" fmla="*/ 1976284 w 2032900"/>
              <a:gd name="connsiteY7" fmla="*/ 1061884 h 1224133"/>
              <a:gd name="connsiteX8" fmla="*/ 1902542 w 2032900"/>
              <a:gd name="connsiteY8" fmla="*/ 1150374 h 1224133"/>
              <a:gd name="connsiteX9" fmla="*/ 1769806 w 2032900"/>
              <a:gd name="connsiteY9" fmla="*/ 1165123 h 1224133"/>
              <a:gd name="connsiteX10" fmla="*/ 1725561 w 2032900"/>
              <a:gd name="connsiteY10" fmla="*/ 1179871 h 1224133"/>
              <a:gd name="connsiteX11" fmla="*/ 678426 w 2032900"/>
              <a:gd name="connsiteY11" fmla="*/ 1209368 h 1224133"/>
              <a:gd name="connsiteX12" fmla="*/ 634181 w 2032900"/>
              <a:gd name="connsiteY12" fmla="*/ 1224116 h 1224133"/>
              <a:gd name="connsiteX13" fmla="*/ 221226 w 2032900"/>
              <a:gd name="connsiteY13" fmla="*/ 1194619 h 1224133"/>
              <a:gd name="connsiteX14" fmla="*/ 176981 w 2032900"/>
              <a:gd name="connsiteY14" fmla="*/ 1165123 h 1224133"/>
              <a:gd name="connsiteX15" fmla="*/ 88490 w 2032900"/>
              <a:gd name="connsiteY15" fmla="*/ 1120878 h 1224133"/>
              <a:gd name="connsiteX16" fmla="*/ 44245 w 2032900"/>
              <a:gd name="connsiteY16" fmla="*/ 899652 h 1224133"/>
              <a:gd name="connsiteX17" fmla="*/ 29497 w 2032900"/>
              <a:gd name="connsiteY17" fmla="*/ 825910 h 1224133"/>
              <a:gd name="connsiteX18" fmla="*/ 14748 w 2032900"/>
              <a:gd name="connsiteY18" fmla="*/ 737419 h 1224133"/>
              <a:gd name="connsiteX19" fmla="*/ 0 w 2032900"/>
              <a:gd name="connsiteY19" fmla="*/ 0 h 1224133"/>
              <a:gd name="connsiteX0" fmla="*/ 0 w 2014972"/>
              <a:gd name="connsiteY0" fmla="*/ 0 h 1224133"/>
              <a:gd name="connsiteX1" fmla="*/ 0 w 2014972"/>
              <a:gd name="connsiteY1" fmla="*/ 0 h 1224133"/>
              <a:gd name="connsiteX2" fmla="*/ 132735 w 2014972"/>
              <a:gd name="connsiteY2" fmla="*/ 29497 h 1224133"/>
              <a:gd name="connsiteX3" fmla="*/ 324464 w 2014972"/>
              <a:gd name="connsiteY3" fmla="*/ 0 h 1224133"/>
              <a:gd name="connsiteX4" fmla="*/ 1887793 w 2014972"/>
              <a:gd name="connsiteY4" fmla="*/ 14749 h 1224133"/>
              <a:gd name="connsiteX5" fmla="*/ 1976284 w 2014972"/>
              <a:gd name="connsiteY5" fmla="*/ 73742 h 1224133"/>
              <a:gd name="connsiteX6" fmla="*/ 1976284 w 2014972"/>
              <a:gd name="connsiteY6" fmla="*/ 501445 h 1224133"/>
              <a:gd name="connsiteX7" fmla="*/ 1976284 w 2014972"/>
              <a:gd name="connsiteY7" fmla="*/ 1061884 h 1224133"/>
              <a:gd name="connsiteX8" fmla="*/ 1902542 w 2014972"/>
              <a:gd name="connsiteY8" fmla="*/ 1150374 h 1224133"/>
              <a:gd name="connsiteX9" fmla="*/ 1769806 w 2014972"/>
              <a:gd name="connsiteY9" fmla="*/ 1165123 h 1224133"/>
              <a:gd name="connsiteX10" fmla="*/ 1725561 w 2014972"/>
              <a:gd name="connsiteY10" fmla="*/ 1179871 h 1224133"/>
              <a:gd name="connsiteX11" fmla="*/ 678426 w 2014972"/>
              <a:gd name="connsiteY11" fmla="*/ 1209368 h 1224133"/>
              <a:gd name="connsiteX12" fmla="*/ 634181 w 2014972"/>
              <a:gd name="connsiteY12" fmla="*/ 1224116 h 1224133"/>
              <a:gd name="connsiteX13" fmla="*/ 221226 w 2014972"/>
              <a:gd name="connsiteY13" fmla="*/ 1194619 h 1224133"/>
              <a:gd name="connsiteX14" fmla="*/ 176981 w 2014972"/>
              <a:gd name="connsiteY14" fmla="*/ 1165123 h 1224133"/>
              <a:gd name="connsiteX15" fmla="*/ 88490 w 2014972"/>
              <a:gd name="connsiteY15" fmla="*/ 1120878 h 1224133"/>
              <a:gd name="connsiteX16" fmla="*/ 44245 w 2014972"/>
              <a:gd name="connsiteY16" fmla="*/ 899652 h 1224133"/>
              <a:gd name="connsiteX17" fmla="*/ 29497 w 2014972"/>
              <a:gd name="connsiteY17" fmla="*/ 825910 h 1224133"/>
              <a:gd name="connsiteX18" fmla="*/ 14748 w 2014972"/>
              <a:gd name="connsiteY18" fmla="*/ 737419 h 1224133"/>
              <a:gd name="connsiteX19" fmla="*/ 0 w 2014972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902542 w 1984759"/>
              <a:gd name="connsiteY8" fmla="*/ 1150374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58296 w 1984759"/>
              <a:gd name="connsiteY8" fmla="*/ 11208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53194 w 1984759"/>
              <a:gd name="connsiteY18" fmla="*/ 678923 h 1224133"/>
              <a:gd name="connsiteX19" fmla="*/ 0 w 1984759"/>
              <a:gd name="connsiteY19" fmla="*/ 0 h 1224133"/>
              <a:gd name="connsiteX0" fmla="*/ 0 w 1984759"/>
              <a:gd name="connsiteY0" fmla="*/ 0 h 1210129"/>
              <a:gd name="connsiteX1" fmla="*/ 0 w 1984759"/>
              <a:gd name="connsiteY1" fmla="*/ 0 h 1210129"/>
              <a:gd name="connsiteX2" fmla="*/ 132735 w 1984759"/>
              <a:gd name="connsiteY2" fmla="*/ 29497 h 1210129"/>
              <a:gd name="connsiteX3" fmla="*/ 324464 w 1984759"/>
              <a:gd name="connsiteY3" fmla="*/ 0 h 1210129"/>
              <a:gd name="connsiteX4" fmla="*/ 1887793 w 1984759"/>
              <a:gd name="connsiteY4" fmla="*/ 14749 h 1210129"/>
              <a:gd name="connsiteX5" fmla="*/ 1976284 w 1984759"/>
              <a:gd name="connsiteY5" fmla="*/ 73742 h 1210129"/>
              <a:gd name="connsiteX6" fmla="*/ 1946788 w 1984759"/>
              <a:gd name="connsiteY6" fmla="*/ 501445 h 1210129"/>
              <a:gd name="connsiteX7" fmla="*/ 1932039 w 1984759"/>
              <a:gd name="connsiteY7" fmla="*/ 1047135 h 1210129"/>
              <a:gd name="connsiteX8" fmla="*/ 1880169 w 1984759"/>
              <a:gd name="connsiteY8" fmla="*/ 1132477 h 1210129"/>
              <a:gd name="connsiteX9" fmla="*/ 1769806 w 1984759"/>
              <a:gd name="connsiteY9" fmla="*/ 1165123 h 1210129"/>
              <a:gd name="connsiteX10" fmla="*/ 1725561 w 1984759"/>
              <a:gd name="connsiteY10" fmla="*/ 1179871 h 1210129"/>
              <a:gd name="connsiteX11" fmla="*/ 678426 w 1984759"/>
              <a:gd name="connsiteY11" fmla="*/ 1209368 h 1210129"/>
              <a:gd name="connsiteX12" fmla="*/ 572536 w 1984759"/>
              <a:gd name="connsiteY12" fmla="*/ 1193294 h 1210129"/>
              <a:gd name="connsiteX13" fmla="*/ 221226 w 1984759"/>
              <a:gd name="connsiteY13" fmla="*/ 1194619 h 1210129"/>
              <a:gd name="connsiteX14" fmla="*/ 176981 w 1984759"/>
              <a:gd name="connsiteY14" fmla="*/ 1165123 h 1210129"/>
              <a:gd name="connsiteX15" fmla="*/ 76889 w 1984759"/>
              <a:gd name="connsiteY15" fmla="*/ 1081106 h 1210129"/>
              <a:gd name="connsiteX16" fmla="*/ 44245 w 1984759"/>
              <a:gd name="connsiteY16" fmla="*/ 899652 h 1210129"/>
              <a:gd name="connsiteX17" fmla="*/ 73743 w 1984759"/>
              <a:gd name="connsiteY17" fmla="*/ 855407 h 1210129"/>
              <a:gd name="connsiteX18" fmla="*/ 53194 w 1984759"/>
              <a:gd name="connsiteY18" fmla="*/ 678923 h 1210129"/>
              <a:gd name="connsiteX19" fmla="*/ 0 w 1984759"/>
              <a:gd name="connsiteY19" fmla="*/ 0 h 1210129"/>
              <a:gd name="connsiteX0" fmla="*/ 0 w 1984759"/>
              <a:gd name="connsiteY0" fmla="*/ 0 h 1209609"/>
              <a:gd name="connsiteX1" fmla="*/ 0 w 1984759"/>
              <a:gd name="connsiteY1" fmla="*/ 0 h 1209609"/>
              <a:gd name="connsiteX2" fmla="*/ 132735 w 1984759"/>
              <a:gd name="connsiteY2" fmla="*/ 29497 h 1209609"/>
              <a:gd name="connsiteX3" fmla="*/ 324464 w 1984759"/>
              <a:gd name="connsiteY3" fmla="*/ 0 h 1209609"/>
              <a:gd name="connsiteX4" fmla="*/ 1887793 w 1984759"/>
              <a:gd name="connsiteY4" fmla="*/ 14749 h 1209609"/>
              <a:gd name="connsiteX5" fmla="*/ 1976284 w 1984759"/>
              <a:gd name="connsiteY5" fmla="*/ 73742 h 1209609"/>
              <a:gd name="connsiteX6" fmla="*/ 1946788 w 1984759"/>
              <a:gd name="connsiteY6" fmla="*/ 501445 h 1209609"/>
              <a:gd name="connsiteX7" fmla="*/ 1932039 w 1984759"/>
              <a:gd name="connsiteY7" fmla="*/ 1047135 h 1209609"/>
              <a:gd name="connsiteX8" fmla="*/ 1880169 w 1984759"/>
              <a:gd name="connsiteY8" fmla="*/ 1132477 h 1209609"/>
              <a:gd name="connsiteX9" fmla="*/ 1769806 w 1984759"/>
              <a:gd name="connsiteY9" fmla="*/ 1165123 h 1209609"/>
              <a:gd name="connsiteX10" fmla="*/ 1725561 w 1984759"/>
              <a:gd name="connsiteY10" fmla="*/ 1179871 h 1209609"/>
              <a:gd name="connsiteX11" fmla="*/ 678426 w 1984759"/>
              <a:gd name="connsiteY11" fmla="*/ 1209368 h 1209609"/>
              <a:gd name="connsiteX12" fmla="*/ 603358 w 1984759"/>
              <a:gd name="connsiteY12" fmla="*/ 1141923 h 1209609"/>
              <a:gd name="connsiteX13" fmla="*/ 221226 w 1984759"/>
              <a:gd name="connsiteY13" fmla="*/ 1194619 h 1209609"/>
              <a:gd name="connsiteX14" fmla="*/ 176981 w 1984759"/>
              <a:gd name="connsiteY14" fmla="*/ 1165123 h 1209609"/>
              <a:gd name="connsiteX15" fmla="*/ 76889 w 1984759"/>
              <a:gd name="connsiteY15" fmla="*/ 1081106 h 1209609"/>
              <a:gd name="connsiteX16" fmla="*/ 44245 w 1984759"/>
              <a:gd name="connsiteY16" fmla="*/ 899652 h 1209609"/>
              <a:gd name="connsiteX17" fmla="*/ 73743 w 1984759"/>
              <a:gd name="connsiteY17" fmla="*/ 855407 h 1209609"/>
              <a:gd name="connsiteX18" fmla="*/ 53194 w 1984759"/>
              <a:gd name="connsiteY18" fmla="*/ 678923 h 1209609"/>
              <a:gd name="connsiteX19" fmla="*/ 0 w 1984759"/>
              <a:gd name="connsiteY19" fmla="*/ 0 h 1209609"/>
              <a:gd name="connsiteX0" fmla="*/ 0 w 1984759"/>
              <a:gd name="connsiteY0" fmla="*/ 0 h 1209899"/>
              <a:gd name="connsiteX1" fmla="*/ 0 w 1984759"/>
              <a:gd name="connsiteY1" fmla="*/ 0 h 1209899"/>
              <a:gd name="connsiteX2" fmla="*/ 132735 w 1984759"/>
              <a:gd name="connsiteY2" fmla="*/ 29497 h 1209899"/>
              <a:gd name="connsiteX3" fmla="*/ 324464 w 1984759"/>
              <a:gd name="connsiteY3" fmla="*/ 0 h 1209899"/>
              <a:gd name="connsiteX4" fmla="*/ 1887793 w 1984759"/>
              <a:gd name="connsiteY4" fmla="*/ 14749 h 1209899"/>
              <a:gd name="connsiteX5" fmla="*/ 1976284 w 1984759"/>
              <a:gd name="connsiteY5" fmla="*/ 73742 h 1209899"/>
              <a:gd name="connsiteX6" fmla="*/ 1946788 w 1984759"/>
              <a:gd name="connsiteY6" fmla="*/ 501445 h 1209899"/>
              <a:gd name="connsiteX7" fmla="*/ 1932039 w 1984759"/>
              <a:gd name="connsiteY7" fmla="*/ 1047135 h 1209899"/>
              <a:gd name="connsiteX8" fmla="*/ 1880169 w 1984759"/>
              <a:gd name="connsiteY8" fmla="*/ 1132477 h 1209899"/>
              <a:gd name="connsiteX9" fmla="*/ 1769806 w 1984759"/>
              <a:gd name="connsiteY9" fmla="*/ 1165123 h 1209899"/>
              <a:gd name="connsiteX10" fmla="*/ 1725561 w 1984759"/>
              <a:gd name="connsiteY10" fmla="*/ 1179871 h 1209899"/>
              <a:gd name="connsiteX11" fmla="*/ 678426 w 1984759"/>
              <a:gd name="connsiteY11" fmla="*/ 1209368 h 1209899"/>
              <a:gd name="connsiteX12" fmla="*/ 603358 w 1984759"/>
              <a:gd name="connsiteY12" fmla="*/ 1183020 h 1209899"/>
              <a:gd name="connsiteX13" fmla="*/ 221226 w 1984759"/>
              <a:gd name="connsiteY13" fmla="*/ 1194619 h 1209899"/>
              <a:gd name="connsiteX14" fmla="*/ 176981 w 1984759"/>
              <a:gd name="connsiteY14" fmla="*/ 1165123 h 1209899"/>
              <a:gd name="connsiteX15" fmla="*/ 76889 w 1984759"/>
              <a:gd name="connsiteY15" fmla="*/ 1081106 h 1209899"/>
              <a:gd name="connsiteX16" fmla="*/ 44245 w 1984759"/>
              <a:gd name="connsiteY16" fmla="*/ 899652 h 1209899"/>
              <a:gd name="connsiteX17" fmla="*/ 73743 w 1984759"/>
              <a:gd name="connsiteY17" fmla="*/ 855407 h 1209899"/>
              <a:gd name="connsiteX18" fmla="*/ 53194 w 1984759"/>
              <a:gd name="connsiteY18" fmla="*/ 678923 h 1209899"/>
              <a:gd name="connsiteX19" fmla="*/ 0 w 1984759"/>
              <a:gd name="connsiteY19" fmla="*/ 0 h 1209899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76889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231001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87163 w 1984759"/>
              <a:gd name="connsiteY15" fmla="*/ 1050284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7163 w 1984759"/>
              <a:gd name="connsiteY15" fmla="*/ 1050284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68128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78532 w 1989548"/>
              <a:gd name="connsiteY17" fmla="*/ 855789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68297 w 1989548"/>
              <a:gd name="connsiteY17" fmla="*/ 825081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84192"/>
              <a:gd name="connsiteX1" fmla="*/ 4789 w 1989548"/>
              <a:gd name="connsiteY1" fmla="*/ 382 h 1184192"/>
              <a:gd name="connsiteX2" fmla="*/ 137524 w 1989548"/>
              <a:gd name="connsiteY2" fmla="*/ 29879 h 1184192"/>
              <a:gd name="connsiteX3" fmla="*/ 329253 w 1989548"/>
              <a:gd name="connsiteY3" fmla="*/ 382 h 1184192"/>
              <a:gd name="connsiteX4" fmla="*/ 1892582 w 1989548"/>
              <a:gd name="connsiteY4" fmla="*/ 15131 h 1184192"/>
              <a:gd name="connsiteX5" fmla="*/ 1981073 w 1989548"/>
              <a:gd name="connsiteY5" fmla="*/ 74124 h 1184192"/>
              <a:gd name="connsiteX6" fmla="*/ 1951577 w 1989548"/>
              <a:gd name="connsiteY6" fmla="*/ 501827 h 1184192"/>
              <a:gd name="connsiteX7" fmla="*/ 1936828 w 1989548"/>
              <a:gd name="connsiteY7" fmla="*/ 1047517 h 1184192"/>
              <a:gd name="connsiteX8" fmla="*/ 1884958 w 1989548"/>
              <a:gd name="connsiteY8" fmla="*/ 1132859 h 1184192"/>
              <a:gd name="connsiteX9" fmla="*/ 1774595 w 1989548"/>
              <a:gd name="connsiteY9" fmla="*/ 1165505 h 1184192"/>
              <a:gd name="connsiteX10" fmla="*/ 1730350 w 1989548"/>
              <a:gd name="connsiteY10" fmla="*/ 1180253 h 1184192"/>
              <a:gd name="connsiteX11" fmla="*/ 724311 w 1989548"/>
              <a:gd name="connsiteY11" fmla="*/ 1178927 h 1184192"/>
              <a:gd name="connsiteX12" fmla="*/ 608147 w 1989548"/>
              <a:gd name="connsiteY12" fmla="*/ 1183402 h 1184192"/>
              <a:gd name="connsiteX13" fmla="*/ 239663 w 1989548"/>
              <a:gd name="connsiteY13" fmla="*/ 1167705 h 1184192"/>
              <a:gd name="connsiteX14" fmla="*/ 130400 w 1989548"/>
              <a:gd name="connsiteY14" fmla="*/ 1124408 h 1184192"/>
              <a:gd name="connsiteX15" fmla="*/ 85128 w 1989548"/>
              <a:gd name="connsiteY15" fmla="*/ 1030194 h 1184192"/>
              <a:gd name="connsiteX16" fmla="*/ 72917 w 1989548"/>
              <a:gd name="connsiteY16" fmla="*/ 900034 h 1184192"/>
              <a:gd name="connsiteX17" fmla="*/ 68297 w 1989548"/>
              <a:gd name="connsiteY17" fmla="*/ 825081 h 1184192"/>
              <a:gd name="connsiteX18" fmla="*/ 57983 w 1989548"/>
              <a:gd name="connsiteY18" fmla="*/ 679305 h 1184192"/>
              <a:gd name="connsiteX19" fmla="*/ 32084 w 1989548"/>
              <a:gd name="connsiteY19" fmla="*/ 14029 h 1184192"/>
              <a:gd name="connsiteX0" fmla="*/ 32084 w 1989548"/>
              <a:gd name="connsiteY0" fmla="*/ 14029 h 1180763"/>
              <a:gd name="connsiteX1" fmla="*/ 4789 w 1989548"/>
              <a:gd name="connsiteY1" fmla="*/ 382 h 1180763"/>
              <a:gd name="connsiteX2" fmla="*/ 137524 w 1989548"/>
              <a:gd name="connsiteY2" fmla="*/ 29879 h 1180763"/>
              <a:gd name="connsiteX3" fmla="*/ 329253 w 1989548"/>
              <a:gd name="connsiteY3" fmla="*/ 382 h 1180763"/>
              <a:gd name="connsiteX4" fmla="*/ 1892582 w 1989548"/>
              <a:gd name="connsiteY4" fmla="*/ 15131 h 1180763"/>
              <a:gd name="connsiteX5" fmla="*/ 1981073 w 1989548"/>
              <a:gd name="connsiteY5" fmla="*/ 74124 h 1180763"/>
              <a:gd name="connsiteX6" fmla="*/ 1951577 w 1989548"/>
              <a:gd name="connsiteY6" fmla="*/ 501827 h 1180763"/>
              <a:gd name="connsiteX7" fmla="*/ 1936828 w 1989548"/>
              <a:gd name="connsiteY7" fmla="*/ 1047517 h 1180763"/>
              <a:gd name="connsiteX8" fmla="*/ 1884958 w 1989548"/>
              <a:gd name="connsiteY8" fmla="*/ 1132859 h 1180763"/>
              <a:gd name="connsiteX9" fmla="*/ 1774595 w 1989548"/>
              <a:gd name="connsiteY9" fmla="*/ 1165505 h 1180763"/>
              <a:gd name="connsiteX10" fmla="*/ 1730350 w 1989548"/>
              <a:gd name="connsiteY10" fmla="*/ 1180253 h 1180763"/>
              <a:gd name="connsiteX11" fmla="*/ 724311 w 1989548"/>
              <a:gd name="connsiteY11" fmla="*/ 1178927 h 1180763"/>
              <a:gd name="connsiteX12" fmla="*/ 601323 w 1989548"/>
              <a:gd name="connsiteY12" fmla="*/ 1162930 h 1180763"/>
              <a:gd name="connsiteX13" fmla="*/ 239663 w 1989548"/>
              <a:gd name="connsiteY13" fmla="*/ 1167705 h 1180763"/>
              <a:gd name="connsiteX14" fmla="*/ 130400 w 1989548"/>
              <a:gd name="connsiteY14" fmla="*/ 1124408 h 1180763"/>
              <a:gd name="connsiteX15" fmla="*/ 85128 w 1989548"/>
              <a:gd name="connsiteY15" fmla="*/ 1030194 h 1180763"/>
              <a:gd name="connsiteX16" fmla="*/ 72917 w 1989548"/>
              <a:gd name="connsiteY16" fmla="*/ 900034 h 1180763"/>
              <a:gd name="connsiteX17" fmla="*/ 68297 w 1989548"/>
              <a:gd name="connsiteY17" fmla="*/ 825081 h 1180763"/>
              <a:gd name="connsiteX18" fmla="*/ 57983 w 1989548"/>
              <a:gd name="connsiteY18" fmla="*/ 679305 h 1180763"/>
              <a:gd name="connsiteX19" fmla="*/ 32084 w 1989548"/>
              <a:gd name="connsiteY19" fmla="*/ 14029 h 1180763"/>
              <a:gd name="connsiteX0" fmla="*/ 32084 w 1989548"/>
              <a:gd name="connsiteY0" fmla="*/ 14029 h 1180253"/>
              <a:gd name="connsiteX1" fmla="*/ 4789 w 1989548"/>
              <a:gd name="connsiteY1" fmla="*/ 382 h 1180253"/>
              <a:gd name="connsiteX2" fmla="*/ 137524 w 1989548"/>
              <a:gd name="connsiteY2" fmla="*/ 29879 h 1180253"/>
              <a:gd name="connsiteX3" fmla="*/ 329253 w 1989548"/>
              <a:gd name="connsiteY3" fmla="*/ 382 h 1180253"/>
              <a:gd name="connsiteX4" fmla="*/ 1892582 w 1989548"/>
              <a:gd name="connsiteY4" fmla="*/ 15131 h 1180253"/>
              <a:gd name="connsiteX5" fmla="*/ 1981073 w 1989548"/>
              <a:gd name="connsiteY5" fmla="*/ 74124 h 1180253"/>
              <a:gd name="connsiteX6" fmla="*/ 1951577 w 1989548"/>
              <a:gd name="connsiteY6" fmla="*/ 501827 h 1180253"/>
              <a:gd name="connsiteX7" fmla="*/ 1936828 w 1989548"/>
              <a:gd name="connsiteY7" fmla="*/ 1047517 h 1180253"/>
              <a:gd name="connsiteX8" fmla="*/ 1884958 w 1989548"/>
              <a:gd name="connsiteY8" fmla="*/ 1132859 h 1180253"/>
              <a:gd name="connsiteX9" fmla="*/ 1774595 w 1989548"/>
              <a:gd name="connsiteY9" fmla="*/ 1165505 h 1180253"/>
              <a:gd name="connsiteX10" fmla="*/ 1730350 w 1989548"/>
              <a:gd name="connsiteY10" fmla="*/ 1180253 h 1180253"/>
              <a:gd name="connsiteX11" fmla="*/ 741371 w 1989548"/>
              <a:gd name="connsiteY11" fmla="*/ 1165279 h 1180253"/>
              <a:gd name="connsiteX12" fmla="*/ 601323 w 1989548"/>
              <a:gd name="connsiteY12" fmla="*/ 1162930 h 1180253"/>
              <a:gd name="connsiteX13" fmla="*/ 239663 w 1989548"/>
              <a:gd name="connsiteY13" fmla="*/ 1167705 h 1180253"/>
              <a:gd name="connsiteX14" fmla="*/ 130400 w 1989548"/>
              <a:gd name="connsiteY14" fmla="*/ 1124408 h 1180253"/>
              <a:gd name="connsiteX15" fmla="*/ 85128 w 1989548"/>
              <a:gd name="connsiteY15" fmla="*/ 1030194 h 1180253"/>
              <a:gd name="connsiteX16" fmla="*/ 72917 w 1989548"/>
              <a:gd name="connsiteY16" fmla="*/ 900034 h 1180253"/>
              <a:gd name="connsiteX17" fmla="*/ 68297 w 1989548"/>
              <a:gd name="connsiteY17" fmla="*/ 825081 h 1180253"/>
              <a:gd name="connsiteX18" fmla="*/ 57983 w 1989548"/>
              <a:gd name="connsiteY18" fmla="*/ 679305 h 1180253"/>
              <a:gd name="connsiteX19" fmla="*/ 32084 w 1989548"/>
              <a:gd name="connsiteY19" fmla="*/ 14029 h 1180253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53888 w 1989548"/>
              <a:gd name="connsiteY7" fmla="*/ 1037281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96750"/>
              <a:gd name="connsiteY0" fmla="*/ 14029 h 1169739"/>
              <a:gd name="connsiteX1" fmla="*/ 4789 w 1996750"/>
              <a:gd name="connsiteY1" fmla="*/ 382 h 1169739"/>
              <a:gd name="connsiteX2" fmla="*/ 137524 w 1996750"/>
              <a:gd name="connsiteY2" fmla="*/ 29879 h 1169739"/>
              <a:gd name="connsiteX3" fmla="*/ 329253 w 1996750"/>
              <a:gd name="connsiteY3" fmla="*/ 382 h 1169739"/>
              <a:gd name="connsiteX4" fmla="*/ 1892582 w 1996750"/>
              <a:gd name="connsiteY4" fmla="*/ 15131 h 1169739"/>
              <a:gd name="connsiteX5" fmla="*/ 1981073 w 1996750"/>
              <a:gd name="connsiteY5" fmla="*/ 74124 h 1169739"/>
              <a:gd name="connsiteX6" fmla="*/ 1965224 w 1996750"/>
              <a:gd name="connsiteY6" fmla="*/ 505239 h 1169739"/>
              <a:gd name="connsiteX7" fmla="*/ 1953888 w 1996750"/>
              <a:gd name="connsiteY7" fmla="*/ 1037281 h 1169739"/>
              <a:gd name="connsiteX8" fmla="*/ 1884958 w 1996750"/>
              <a:gd name="connsiteY8" fmla="*/ 1132859 h 1169739"/>
              <a:gd name="connsiteX9" fmla="*/ 1774595 w 1996750"/>
              <a:gd name="connsiteY9" fmla="*/ 1165505 h 1169739"/>
              <a:gd name="connsiteX10" fmla="*/ 1706467 w 1996750"/>
              <a:gd name="connsiteY10" fmla="*/ 1163193 h 1169739"/>
              <a:gd name="connsiteX11" fmla="*/ 741371 w 1996750"/>
              <a:gd name="connsiteY11" fmla="*/ 1165279 h 1169739"/>
              <a:gd name="connsiteX12" fmla="*/ 601323 w 1996750"/>
              <a:gd name="connsiteY12" fmla="*/ 1162930 h 1169739"/>
              <a:gd name="connsiteX13" fmla="*/ 239663 w 1996750"/>
              <a:gd name="connsiteY13" fmla="*/ 1167705 h 1169739"/>
              <a:gd name="connsiteX14" fmla="*/ 130400 w 1996750"/>
              <a:gd name="connsiteY14" fmla="*/ 1124408 h 1169739"/>
              <a:gd name="connsiteX15" fmla="*/ 85128 w 1996750"/>
              <a:gd name="connsiteY15" fmla="*/ 1030194 h 1169739"/>
              <a:gd name="connsiteX16" fmla="*/ 72917 w 1996750"/>
              <a:gd name="connsiteY16" fmla="*/ 900034 h 1169739"/>
              <a:gd name="connsiteX17" fmla="*/ 68297 w 1996750"/>
              <a:gd name="connsiteY17" fmla="*/ 825081 h 1169739"/>
              <a:gd name="connsiteX18" fmla="*/ 57983 w 1996750"/>
              <a:gd name="connsiteY18" fmla="*/ 679305 h 1169739"/>
              <a:gd name="connsiteX19" fmla="*/ 32084 w 1996750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3180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1474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15421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09445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5521"/>
              <a:gd name="connsiteY0" fmla="*/ 55326 h 1211036"/>
              <a:gd name="connsiteX1" fmla="*/ 20596 w 1955521"/>
              <a:gd name="connsiteY1" fmla="*/ 38267 h 1211036"/>
              <a:gd name="connsiteX2" fmla="*/ 105564 w 1955521"/>
              <a:gd name="connsiteY2" fmla="*/ 54116 h 1211036"/>
              <a:gd name="connsiteX3" fmla="*/ 297293 w 1955521"/>
              <a:gd name="connsiteY3" fmla="*/ 41679 h 1211036"/>
              <a:gd name="connsiteX4" fmla="*/ 1864034 w 1955521"/>
              <a:gd name="connsiteY4" fmla="*/ 39369 h 1211036"/>
              <a:gd name="connsiteX5" fmla="*/ 1949113 w 1955521"/>
              <a:gd name="connsiteY5" fmla="*/ 109445 h 1211036"/>
              <a:gd name="connsiteX6" fmla="*/ 1945217 w 1955521"/>
              <a:gd name="connsiteY6" fmla="*/ 546536 h 1211036"/>
              <a:gd name="connsiteX7" fmla="*/ 1921928 w 1955521"/>
              <a:gd name="connsiteY7" fmla="*/ 1078578 h 1211036"/>
              <a:gd name="connsiteX8" fmla="*/ 1852998 w 1955521"/>
              <a:gd name="connsiteY8" fmla="*/ 1174156 h 1211036"/>
              <a:gd name="connsiteX9" fmla="*/ 1742635 w 1955521"/>
              <a:gd name="connsiteY9" fmla="*/ 1206802 h 1211036"/>
              <a:gd name="connsiteX10" fmla="*/ 1674507 w 1955521"/>
              <a:gd name="connsiteY10" fmla="*/ 1204490 h 1211036"/>
              <a:gd name="connsiteX11" fmla="*/ 709411 w 1955521"/>
              <a:gd name="connsiteY11" fmla="*/ 1206576 h 1211036"/>
              <a:gd name="connsiteX12" fmla="*/ 569363 w 1955521"/>
              <a:gd name="connsiteY12" fmla="*/ 1204227 h 1211036"/>
              <a:gd name="connsiteX13" fmla="*/ 207703 w 1955521"/>
              <a:gd name="connsiteY13" fmla="*/ 1209002 h 1211036"/>
              <a:gd name="connsiteX14" fmla="*/ 98440 w 1955521"/>
              <a:gd name="connsiteY14" fmla="*/ 1165705 h 1211036"/>
              <a:gd name="connsiteX15" fmla="*/ 53168 w 1955521"/>
              <a:gd name="connsiteY15" fmla="*/ 1071491 h 1211036"/>
              <a:gd name="connsiteX16" fmla="*/ 40957 w 1955521"/>
              <a:gd name="connsiteY16" fmla="*/ 941331 h 1211036"/>
              <a:gd name="connsiteX17" fmla="*/ 36337 w 1955521"/>
              <a:gd name="connsiteY17" fmla="*/ 866378 h 1211036"/>
              <a:gd name="connsiteX18" fmla="*/ 26023 w 1955521"/>
              <a:gd name="connsiteY18" fmla="*/ 720602 h 1211036"/>
              <a:gd name="connsiteX19" fmla="*/ 124 w 1955521"/>
              <a:gd name="connsiteY19" fmla="*/ 55326 h 1211036"/>
              <a:gd name="connsiteX0" fmla="*/ 124 w 1960163"/>
              <a:gd name="connsiteY0" fmla="*/ 55326 h 1211036"/>
              <a:gd name="connsiteX1" fmla="*/ 20596 w 1960163"/>
              <a:gd name="connsiteY1" fmla="*/ 38267 h 1211036"/>
              <a:gd name="connsiteX2" fmla="*/ 105564 w 1960163"/>
              <a:gd name="connsiteY2" fmla="*/ 54116 h 1211036"/>
              <a:gd name="connsiteX3" fmla="*/ 297293 w 1960163"/>
              <a:gd name="connsiteY3" fmla="*/ 41679 h 1211036"/>
              <a:gd name="connsiteX4" fmla="*/ 1864034 w 1960163"/>
              <a:gd name="connsiteY4" fmla="*/ 39369 h 1211036"/>
              <a:gd name="connsiteX5" fmla="*/ 1955089 w 1960163"/>
              <a:gd name="connsiteY5" fmla="*/ 55657 h 1211036"/>
              <a:gd name="connsiteX6" fmla="*/ 1945217 w 1960163"/>
              <a:gd name="connsiteY6" fmla="*/ 546536 h 1211036"/>
              <a:gd name="connsiteX7" fmla="*/ 1921928 w 1960163"/>
              <a:gd name="connsiteY7" fmla="*/ 1078578 h 1211036"/>
              <a:gd name="connsiteX8" fmla="*/ 1852998 w 1960163"/>
              <a:gd name="connsiteY8" fmla="*/ 1174156 h 1211036"/>
              <a:gd name="connsiteX9" fmla="*/ 1742635 w 1960163"/>
              <a:gd name="connsiteY9" fmla="*/ 1206802 h 1211036"/>
              <a:gd name="connsiteX10" fmla="*/ 1674507 w 1960163"/>
              <a:gd name="connsiteY10" fmla="*/ 1204490 h 1211036"/>
              <a:gd name="connsiteX11" fmla="*/ 709411 w 1960163"/>
              <a:gd name="connsiteY11" fmla="*/ 1206576 h 1211036"/>
              <a:gd name="connsiteX12" fmla="*/ 569363 w 1960163"/>
              <a:gd name="connsiteY12" fmla="*/ 1204227 h 1211036"/>
              <a:gd name="connsiteX13" fmla="*/ 207703 w 1960163"/>
              <a:gd name="connsiteY13" fmla="*/ 1209002 h 1211036"/>
              <a:gd name="connsiteX14" fmla="*/ 98440 w 1960163"/>
              <a:gd name="connsiteY14" fmla="*/ 1165705 h 1211036"/>
              <a:gd name="connsiteX15" fmla="*/ 53168 w 1960163"/>
              <a:gd name="connsiteY15" fmla="*/ 1071491 h 1211036"/>
              <a:gd name="connsiteX16" fmla="*/ 40957 w 1960163"/>
              <a:gd name="connsiteY16" fmla="*/ 941331 h 1211036"/>
              <a:gd name="connsiteX17" fmla="*/ 36337 w 1960163"/>
              <a:gd name="connsiteY17" fmla="*/ 866378 h 1211036"/>
              <a:gd name="connsiteX18" fmla="*/ 26023 w 1960163"/>
              <a:gd name="connsiteY18" fmla="*/ 720602 h 1211036"/>
              <a:gd name="connsiteX19" fmla="*/ 124 w 1960163"/>
              <a:gd name="connsiteY19" fmla="*/ 55326 h 1211036"/>
              <a:gd name="connsiteX0" fmla="*/ 124 w 1972256"/>
              <a:gd name="connsiteY0" fmla="*/ 55326 h 1211036"/>
              <a:gd name="connsiteX1" fmla="*/ 20596 w 1972256"/>
              <a:gd name="connsiteY1" fmla="*/ 38267 h 1211036"/>
              <a:gd name="connsiteX2" fmla="*/ 105564 w 1972256"/>
              <a:gd name="connsiteY2" fmla="*/ 54116 h 1211036"/>
              <a:gd name="connsiteX3" fmla="*/ 297293 w 1972256"/>
              <a:gd name="connsiteY3" fmla="*/ 41679 h 1211036"/>
              <a:gd name="connsiteX4" fmla="*/ 1864034 w 1972256"/>
              <a:gd name="connsiteY4" fmla="*/ 39369 h 1211036"/>
              <a:gd name="connsiteX5" fmla="*/ 1955089 w 1972256"/>
              <a:gd name="connsiteY5" fmla="*/ 55657 h 1211036"/>
              <a:gd name="connsiteX6" fmla="*/ 1945217 w 1972256"/>
              <a:gd name="connsiteY6" fmla="*/ 546536 h 1211036"/>
              <a:gd name="connsiteX7" fmla="*/ 1921928 w 1972256"/>
              <a:gd name="connsiteY7" fmla="*/ 1078578 h 1211036"/>
              <a:gd name="connsiteX8" fmla="*/ 1852998 w 1972256"/>
              <a:gd name="connsiteY8" fmla="*/ 1174156 h 1211036"/>
              <a:gd name="connsiteX9" fmla="*/ 1742635 w 1972256"/>
              <a:gd name="connsiteY9" fmla="*/ 1206802 h 1211036"/>
              <a:gd name="connsiteX10" fmla="*/ 1674507 w 1972256"/>
              <a:gd name="connsiteY10" fmla="*/ 1204490 h 1211036"/>
              <a:gd name="connsiteX11" fmla="*/ 709411 w 1972256"/>
              <a:gd name="connsiteY11" fmla="*/ 1206576 h 1211036"/>
              <a:gd name="connsiteX12" fmla="*/ 569363 w 1972256"/>
              <a:gd name="connsiteY12" fmla="*/ 1204227 h 1211036"/>
              <a:gd name="connsiteX13" fmla="*/ 207703 w 1972256"/>
              <a:gd name="connsiteY13" fmla="*/ 1209002 h 1211036"/>
              <a:gd name="connsiteX14" fmla="*/ 98440 w 1972256"/>
              <a:gd name="connsiteY14" fmla="*/ 1165705 h 1211036"/>
              <a:gd name="connsiteX15" fmla="*/ 53168 w 1972256"/>
              <a:gd name="connsiteY15" fmla="*/ 1071491 h 1211036"/>
              <a:gd name="connsiteX16" fmla="*/ 40957 w 1972256"/>
              <a:gd name="connsiteY16" fmla="*/ 941331 h 1211036"/>
              <a:gd name="connsiteX17" fmla="*/ 36337 w 1972256"/>
              <a:gd name="connsiteY17" fmla="*/ 866378 h 1211036"/>
              <a:gd name="connsiteX18" fmla="*/ 26023 w 1972256"/>
              <a:gd name="connsiteY18" fmla="*/ 720602 h 1211036"/>
              <a:gd name="connsiteX19" fmla="*/ 124 w 1972256"/>
              <a:gd name="connsiteY19" fmla="*/ 55326 h 1211036"/>
              <a:gd name="connsiteX0" fmla="*/ 124 w 1955091"/>
              <a:gd name="connsiteY0" fmla="*/ 55326 h 1211036"/>
              <a:gd name="connsiteX1" fmla="*/ 20596 w 1955091"/>
              <a:gd name="connsiteY1" fmla="*/ 38267 h 1211036"/>
              <a:gd name="connsiteX2" fmla="*/ 105564 w 1955091"/>
              <a:gd name="connsiteY2" fmla="*/ 54116 h 1211036"/>
              <a:gd name="connsiteX3" fmla="*/ 297293 w 1955091"/>
              <a:gd name="connsiteY3" fmla="*/ 41679 h 1211036"/>
              <a:gd name="connsiteX4" fmla="*/ 1864034 w 1955091"/>
              <a:gd name="connsiteY4" fmla="*/ 39369 h 1211036"/>
              <a:gd name="connsiteX5" fmla="*/ 1955089 w 1955091"/>
              <a:gd name="connsiteY5" fmla="*/ 55657 h 1211036"/>
              <a:gd name="connsiteX6" fmla="*/ 1945217 w 1955091"/>
              <a:gd name="connsiteY6" fmla="*/ 546536 h 1211036"/>
              <a:gd name="connsiteX7" fmla="*/ 1921928 w 1955091"/>
              <a:gd name="connsiteY7" fmla="*/ 1078578 h 1211036"/>
              <a:gd name="connsiteX8" fmla="*/ 1852998 w 1955091"/>
              <a:gd name="connsiteY8" fmla="*/ 1174156 h 1211036"/>
              <a:gd name="connsiteX9" fmla="*/ 1742635 w 1955091"/>
              <a:gd name="connsiteY9" fmla="*/ 1206802 h 1211036"/>
              <a:gd name="connsiteX10" fmla="*/ 1674507 w 1955091"/>
              <a:gd name="connsiteY10" fmla="*/ 1204490 h 1211036"/>
              <a:gd name="connsiteX11" fmla="*/ 709411 w 1955091"/>
              <a:gd name="connsiteY11" fmla="*/ 1206576 h 1211036"/>
              <a:gd name="connsiteX12" fmla="*/ 569363 w 1955091"/>
              <a:gd name="connsiteY12" fmla="*/ 1204227 h 1211036"/>
              <a:gd name="connsiteX13" fmla="*/ 207703 w 1955091"/>
              <a:gd name="connsiteY13" fmla="*/ 1209002 h 1211036"/>
              <a:gd name="connsiteX14" fmla="*/ 98440 w 1955091"/>
              <a:gd name="connsiteY14" fmla="*/ 1165705 h 1211036"/>
              <a:gd name="connsiteX15" fmla="*/ 53168 w 1955091"/>
              <a:gd name="connsiteY15" fmla="*/ 1071491 h 1211036"/>
              <a:gd name="connsiteX16" fmla="*/ 40957 w 1955091"/>
              <a:gd name="connsiteY16" fmla="*/ 941331 h 1211036"/>
              <a:gd name="connsiteX17" fmla="*/ 36337 w 1955091"/>
              <a:gd name="connsiteY17" fmla="*/ 866378 h 1211036"/>
              <a:gd name="connsiteX18" fmla="*/ 26023 w 1955091"/>
              <a:gd name="connsiteY18" fmla="*/ 720602 h 1211036"/>
              <a:gd name="connsiteX19" fmla="*/ 124 w 1955091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297293 w 1955089"/>
              <a:gd name="connsiteY3" fmla="*/ 4167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544943 w 1955089"/>
              <a:gd name="connsiteY3" fmla="*/ 3786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492990 w 1957425"/>
              <a:gd name="connsiteY4" fmla="*/ 4269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8128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57425" h="1210548">
                <a:moveTo>
                  <a:pt x="2460" y="54838"/>
                </a:moveTo>
                <a:cubicBezTo>
                  <a:pt x="1556" y="-58884"/>
                  <a:pt x="-9246" y="39886"/>
                  <a:pt x="22932" y="37779"/>
                </a:cubicBezTo>
                <a:cubicBezTo>
                  <a:pt x="55110" y="35672"/>
                  <a:pt x="108139" y="42264"/>
                  <a:pt x="195530" y="42198"/>
                </a:cubicBezTo>
                <a:cubicBezTo>
                  <a:pt x="282921" y="42132"/>
                  <a:pt x="483064" y="53435"/>
                  <a:pt x="547279" y="37381"/>
                </a:cubicBezTo>
                <a:cubicBezTo>
                  <a:pt x="1855024" y="70075"/>
                  <a:pt x="727839" y="57319"/>
                  <a:pt x="1504420" y="27451"/>
                </a:cubicBezTo>
                <a:cubicBezTo>
                  <a:pt x="1543749" y="37283"/>
                  <a:pt x="1957861" y="26953"/>
                  <a:pt x="1957425" y="55169"/>
                </a:cubicBezTo>
                <a:cubicBezTo>
                  <a:pt x="1956634" y="106386"/>
                  <a:pt x="1953847" y="400918"/>
                  <a:pt x="1947553" y="546048"/>
                </a:cubicBezTo>
                <a:cubicBezTo>
                  <a:pt x="1958544" y="772731"/>
                  <a:pt x="1939634" y="972217"/>
                  <a:pt x="1924264" y="1078090"/>
                </a:cubicBezTo>
                <a:cubicBezTo>
                  <a:pt x="1908894" y="1183963"/>
                  <a:pt x="1885216" y="1159917"/>
                  <a:pt x="1855334" y="1181288"/>
                </a:cubicBezTo>
                <a:cubicBezTo>
                  <a:pt x="1825452" y="1202659"/>
                  <a:pt x="1789216" y="1201398"/>
                  <a:pt x="1744971" y="1206314"/>
                </a:cubicBezTo>
                <a:cubicBezTo>
                  <a:pt x="1730223" y="1211230"/>
                  <a:pt x="1835399" y="1207452"/>
                  <a:pt x="1676843" y="1204002"/>
                </a:cubicBezTo>
                <a:cubicBezTo>
                  <a:pt x="1355219" y="1197004"/>
                  <a:pt x="1033446" y="1205393"/>
                  <a:pt x="711747" y="1206088"/>
                </a:cubicBezTo>
                <a:cubicBezTo>
                  <a:pt x="696999" y="1211004"/>
                  <a:pt x="655317" y="1203335"/>
                  <a:pt x="571699" y="1203739"/>
                </a:cubicBezTo>
                <a:cubicBezTo>
                  <a:pt x="488081" y="1204143"/>
                  <a:pt x="288526" y="1214934"/>
                  <a:pt x="210039" y="1208514"/>
                </a:cubicBezTo>
                <a:cubicBezTo>
                  <a:pt x="131552" y="1202094"/>
                  <a:pt x="126532" y="1188135"/>
                  <a:pt x="100776" y="1165217"/>
                </a:cubicBezTo>
                <a:cubicBezTo>
                  <a:pt x="75020" y="1142299"/>
                  <a:pt x="73120" y="1128237"/>
                  <a:pt x="55504" y="1071003"/>
                </a:cubicBezTo>
                <a:cubicBezTo>
                  <a:pt x="39431" y="977212"/>
                  <a:pt x="46098" y="975029"/>
                  <a:pt x="43293" y="940843"/>
                </a:cubicBezTo>
                <a:cubicBezTo>
                  <a:pt x="40488" y="906658"/>
                  <a:pt x="43157" y="890553"/>
                  <a:pt x="38673" y="865890"/>
                </a:cubicBezTo>
                <a:cubicBezTo>
                  <a:pt x="33324" y="836468"/>
                  <a:pt x="33275" y="749611"/>
                  <a:pt x="28359" y="720114"/>
                </a:cubicBezTo>
                <a:cubicBezTo>
                  <a:pt x="8059" y="253203"/>
                  <a:pt x="3364" y="168560"/>
                  <a:pt x="2460" y="54838"/>
                </a:cubicBezTo>
                <a:close/>
              </a:path>
            </a:pathLst>
          </a:cu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3263" y="1882347"/>
            <a:ext cx="1471631" cy="285162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332939" y="2335556"/>
            <a:ext cx="252131" cy="1982541"/>
          </a:xfrm>
          <a:prstGeom prst="rect">
            <a:avLst/>
          </a:prstGeom>
          <a:solidFill>
            <a:srgbClr val="EAF6FA"/>
          </a:solidFill>
        </p:spPr>
        <p:txBody>
          <a:bodyPr wrap="square" lIns="0" tIns="0" rIns="0" bIns="0" rtlCol="0">
            <a:spAutoFit/>
          </a:bodyPr>
          <a:lstStyle/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4339619" y="3410875"/>
            <a:ext cx="245451" cy="180231"/>
          </a:xfrm>
          <a:prstGeom prst="rect">
            <a:avLst/>
          </a:prstGeom>
          <a:solidFill>
            <a:srgbClr val="EAF6FA"/>
          </a:solidFill>
        </p:spPr>
        <p:txBody>
          <a:bodyPr wrap="square" lIns="0" tIns="0" rIns="0" bIns="0" rtlCol="0">
            <a:spAutoFit/>
          </a:bodyPr>
          <a:lstStyle/>
          <a:p>
            <a:pPr algn="r"/>
            <a:endParaRPr lang="en-GB" sz="1600" dirty="0"/>
          </a:p>
        </p:txBody>
      </p:sp>
      <p:sp>
        <p:nvSpPr>
          <p:cNvPr id="14" name="Freeform 13"/>
          <p:cNvSpPr/>
          <p:nvPr/>
        </p:nvSpPr>
        <p:spPr>
          <a:xfrm>
            <a:off x="4143928" y="2335557"/>
            <a:ext cx="896097" cy="2257803"/>
          </a:xfrm>
          <a:custGeom>
            <a:avLst/>
            <a:gdLst>
              <a:gd name="connsiteX0" fmla="*/ 0 w 2032900"/>
              <a:gd name="connsiteY0" fmla="*/ 0 h 1224133"/>
              <a:gd name="connsiteX1" fmla="*/ 0 w 2032900"/>
              <a:gd name="connsiteY1" fmla="*/ 0 h 1224133"/>
              <a:gd name="connsiteX2" fmla="*/ 132735 w 2032900"/>
              <a:gd name="connsiteY2" fmla="*/ 29497 h 1224133"/>
              <a:gd name="connsiteX3" fmla="*/ 324464 w 2032900"/>
              <a:gd name="connsiteY3" fmla="*/ 0 h 1224133"/>
              <a:gd name="connsiteX4" fmla="*/ 1887793 w 2032900"/>
              <a:gd name="connsiteY4" fmla="*/ 14749 h 1224133"/>
              <a:gd name="connsiteX5" fmla="*/ 2005781 w 2032900"/>
              <a:gd name="connsiteY5" fmla="*/ 44245 h 1224133"/>
              <a:gd name="connsiteX6" fmla="*/ 1976284 w 2032900"/>
              <a:gd name="connsiteY6" fmla="*/ 501445 h 1224133"/>
              <a:gd name="connsiteX7" fmla="*/ 1976284 w 2032900"/>
              <a:gd name="connsiteY7" fmla="*/ 1061884 h 1224133"/>
              <a:gd name="connsiteX8" fmla="*/ 1902542 w 2032900"/>
              <a:gd name="connsiteY8" fmla="*/ 1150374 h 1224133"/>
              <a:gd name="connsiteX9" fmla="*/ 1769806 w 2032900"/>
              <a:gd name="connsiteY9" fmla="*/ 1165123 h 1224133"/>
              <a:gd name="connsiteX10" fmla="*/ 1725561 w 2032900"/>
              <a:gd name="connsiteY10" fmla="*/ 1179871 h 1224133"/>
              <a:gd name="connsiteX11" fmla="*/ 678426 w 2032900"/>
              <a:gd name="connsiteY11" fmla="*/ 1209368 h 1224133"/>
              <a:gd name="connsiteX12" fmla="*/ 634181 w 2032900"/>
              <a:gd name="connsiteY12" fmla="*/ 1224116 h 1224133"/>
              <a:gd name="connsiteX13" fmla="*/ 221226 w 2032900"/>
              <a:gd name="connsiteY13" fmla="*/ 1194619 h 1224133"/>
              <a:gd name="connsiteX14" fmla="*/ 176981 w 2032900"/>
              <a:gd name="connsiteY14" fmla="*/ 1165123 h 1224133"/>
              <a:gd name="connsiteX15" fmla="*/ 88490 w 2032900"/>
              <a:gd name="connsiteY15" fmla="*/ 1120878 h 1224133"/>
              <a:gd name="connsiteX16" fmla="*/ 44245 w 2032900"/>
              <a:gd name="connsiteY16" fmla="*/ 899652 h 1224133"/>
              <a:gd name="connsiteX17" fmla="*/ 29497 w 2032900"/>
              <a:gd name="connsiteY17" fmla="*/ 825910 h 1224133"/>
              <a:gd name="connsiteX18" fmla="*/ 14748 w 2032900"/>
              <a:gd name="connsiteY18" fmla="*/ 737419 h 1224133"/>
              <a:gd name="connsiteX19" fmla="*/ 0 w 2032900"/>
              <a:gd name="connsiteY19" fmla="*/ 0 h 1224133"/>
              <a:gd name="connsiteX0" fmla="*/ 0 w 2014972"/>
              <a:gd name="connsiteY0" fmla="*/ 0 h 1224133"/>
              <a:gd name="connsiteX1" fmla="*/ 0 w 2014972"/>
              <a:gd name="connsiteY1" fmla="*/ 0 h 1224133"/>
              <a:gd name="connsiteX2" fmla="*/ 132735 w 2014972"/>
              <a:gd name="connsiteY2" fmla="*/ 29497 h 1224133"/>
              <a:gd name="connsiteX3" fmla="*/ 324464 w 2014972"/>
              <a:gd name="connsiteY3" fmla="*/ 0 h 1224133"/>
              <a:gd name="connsiteX4" fmla="*/ 1887793 w 2014972"/>
              <a:gd name="connsiteY4" fmla="*/ 14749 h 1224133"/>
              <a:gd name="connsiteX5" fmla="*/ 1976284 w 2014972"/>
              <a:gd name="connsiteY5" fmla="*/ 73742 h 1224133"/>
              <a:gd name="connsiteX6" fmla="*/ 1976284 w 2014972"/>
              <a:gd name="connsiteY6" fmla="*/ 501445 h 1224133"/>
              <a:gd name="connsiteX7" fmla="*/ 1976284 w 2014972"/>
              <a:gd name="connsiteY7" fmla="*/ 1061884 h 1224133"/>
              <a:gd name="connsiteX8" fmla="*/ 1902542 w 2014972"/>
              <a:gd name="connsiteY8" fmla="*/ 1150374 h 1224133"/>
              <a:gd name="connsiteX9" fmla="*/ 1769806 w 2014972"/>
              <a:gd name="connsiteY9" fmla="*/ 1165123 h 1224133"/>
              <a:gd name="connsiteX10" fmla="*/ 1725561 w 2014972"/>
              <a:gd name="connsiteY10" fmla="*/ 1179871 h 1224133"/>
              <a:gd name="connsiteX11" fmla="*/ 678426 w 2014972"/>
              <a:gd name="connsiteY11" fmla="*/ 1209368 h 1224133"/>
              <a:gd name="connsiteX12" fmla="*/ 634181 w 2014972"/>
              <a:gd name="connsiteY12" fmla="*/ 1224116 h 1224133"/>
              <a:gd name="connsiteX13" fmla="*/ 221226 w 2014972"/>
              <a:gd name="connsiteY13" fmla="*/ 1194619 h 1224133"/>
              <a:gd name="connsiteX14" fmla="*/ 176981 w 2014972"/>
              <a:gd name="connsiteY14" fmla="*/ 1165123 h 1224133"/>
              <a:gd name="connsiteX15" fmla="*/ 88490 w 2014972"/>
              <a:gd name="connsiteY15" fmla="*/ 1120878 h 1224133"/>
              <a:gd name="connsiteX16" fmla="*/ 44245 w 2014972"/>
              <a:gd name="connsiteY16" fmla="*/ 899652 h 1224133"/>
              <a:gd name="connsiteX17" fmla="*/ 29497 w 2014972"/>
              <a:gd name="connsiteY17" fmla="*/ 825910 h 1224133"/>
              <a:gd name="connsiteX18" fmla="*/ 14748 w 2014972"/>
              <a:gd name="connsiteY18" fmla="*/ 737419 h 1224133"/>
              <a:gd name="connsiteX19" fmla="*/ 0 w 2014972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902542 w 1984759"/>
              <a:gd name="connsiteY8" fmla="*/ 1150374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58296 w 1984759"/>
              <a:gd name="connsiteY8" fmla="*/ 11208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53194 w 1984759"/>
              <a:gd name="connsiteY18" fmla="*/ 678923 h 1224133"/>
              <a:gd name="connsiteX19" fmla="*/ 0 w 1984759"/>
              <a:gd name="connsiteY19" fmla="*/ 0 h 1224133"/>
              <a:gd name="connsiteX0" fmla="*/ 0 w 1984759"/>
              <a:gd name="connsiteY0" fmla="*/ 0 h 1210129"/>
              <a:gd name="connsiteX1" fmla="*/ 0 w 1984759"/>
              <a:gd name="connsiteY1" fmla="*/ 0 h 1210129"/>
              <a:gd name="connsiteX2" fmla="*/ 132735 w 1984759"/>
              <a:gd name="connsiteY2" fmla="*/ 29497 h 1210129"/>
              <a:gd name="connsiteX3" fmla="*/ 324464 w 1984759"/>
              <a:gd name="connsiteY3" fmla="*/ 0 h 1210129"/>
              <a:gd name="connsiteX4" fmla="*/ 1887793 w 1984759"/>
              <a:gd name="connsiteY4" fmla="*/ 14749 h 1210129"/>
              <a:gd name="connsiteX5" fmla="*/ 1976284 w 1984759"/>
              <a:gd name="connsiteY5" fmla="*/ 73742 h 1210129"/>
              <a:gd name="connsiteX6" fmla="*/ 1946788 w 1984759"/>
              <a:gd name="connsiteY6" fmla="*/ 501445 h 1210129"/>
              <a:gd name="connsiteX7" fmla="*/ 1932039 w 1984759"/>
              <a:gd name="connsiteY7" fmla="*/ 1047135 h 1210129"/>
              <a:gd name="connsiteX8" fmla="*/ 1880169 w 1984759"/>
              <a:gd name="connsiteY8" fmla="*/ 1132477 h 1210129"/>
              <a:gd name="connsiteX9" fmla="*/ 1769806 w 1984759"/>
              <a:gd name="connsiteY9" fmla="*/ 1165123 h 1210129"/>
              <a:gd name="connsiteX10" fmla="*/ 1725561 w 1984759"/>
              <a:gd name="connsiteY10" fmla="*/ 1179871 h 1210129"/>
              <a:gd name="connsiteX11" fmla="*/ 678426 w 1984759"/>
              <a:gd name="connsiteY11" fmla="*/ 1209368 h 1210129"/>
              <a:gd name="connsiteX12" fmla="*/ 572536 w 1984759"/>
              <a:gd name="connsiteY12" fmla="*/ 1193294 h 1210129"/>
              <a:gd name="connsiteX13" fmla="*/ 221226 w 1984759"/>
              <a:gd name="connsiteY13" fmla="*/ 1194619 h 1210129"/>
              <a:gd name="connsiteX14" fmla="*/ 176981 w 1984759"/>
              <a:gd name="connsiteY14" fmla="*/ 1165123 h 1210129"/>
              <a:gd name="connsiteX15" fmla="*/ 76889 w 1984759"/>
              <a:gd name="connsiteY15" fmla="*/ 1081106 h 1210129"/>
              <a:gd name="connsiteX16" fmla="*/ 44245 w 1984759"/>
              <a:gd name="connsiteY16" fmla="*/ 899652 h 1210129"/>
              <a:gd name="connsiteX17" fmla="*/ 73743 w 1984759"/>
              <a:gd name="connsiteY17" fmla="*/ 855407 h 1210129"/>
              <a:gd name="connsiteX18" fmla="*/ 53194 w 1984759"/>
              <a:gd name="connsiteY18" fmla="*/ 678923 h 1210129"/>
              <a:gd name="connsiteX19" fmla="*/ 0 w 1984759"/>
              <a:gd name="connsiteY19" fmla="*/ 0 h 1210129"/>
              <a:gd name="connsiteX0" fmla="*/ 0 w 1984759"/>
              <a:gd name="connsiteY0" fmla="*/ 0 h 1209609"/>
              <a:gd name="connsiteX1" fmla="*/ 0 w 1984759"/>
              <a:gd name="connsiteY1" fmla="*/ 0 h 1209609"/>
              <a:gd name="connsiteX2" fmla="*/ 132735 w 1984759"/>
              <a:gd name="connsiteY2" fmla="*/ 29497 h 1209609"/>
              <a:gd name="connsiteX3" fmla="*/ 324464 w 1984759"/>
              <a:gd name="connsiteY3" fmla="*/ 0 h 1209609"/>
              <a:gd name="connsiteX4" fmla="*/ 1887793 w 1984759"/>
              <a:gd name="connsiteY4" fmla="*/ 14749 h 1209609"/>
              <a:gd name="connsiteX5" fmla="*/ 1976284 w 1984759"/>
              <a:gd name="connsiteY5" fmla="*/ 73742 h 1209609"/>
              <a:gd name="connsiteX6" fmla="*/ 1946788 w 1984759"/>
              <a:gd name="connsiteY6" fmla="*/ 501445 h 1209609"/>
              <a:gd name="connsiteX7" fmla="*/ 1932039 w 1984759"/>
              <a:gd name="connsiteY7" fmla="*/ 1047135 h 1209609"/>
              <a:gd name="connsiteX8" fmla="*/ 1880169 w 1984759"/>
              <a:gd name="connsiteY8" fmla="*/ 1132477 h 1209609"/>
              <a:gd name="connsiteX9" fmla="*/ 1769806 w 1984759"/>
              <a:gd name="connsiteY9" fmla="*/ 1165123 h 1209609"/>
              <a:gd name="connsiteX10" fmla="*/ 1725561 w 1984759"/>
              <a:gd name="connsiteY10" fmla="*/ 1179871 h 1209609"/>
              <a:gd name="connsiteX11" fmla="*/ 678426 w 1984759"/>
              <a:gd name="connsiteY11" fmla="*/ 1209368 h 1209609"/>
              <a:gd name="connsiteX12" fmla="*/ 603358 w 1984759"/>
              <a:gd name="connsiteY12" fmla="*/ 1141923 h 1209609"/>
              <a:gd name="connsiteX13" fmla="*/ 221226 w 1984759"/>
              <a:gd name="connsiteY13" fmla="*/ 1194619 h 1209609"/>
              <a:gd name="connsiteX14" fmla="*/ 176981 w 1984759"/>
              <a:gd name="connsiteY14" fmla="*/ 1165123 h 1209609"/>
              <a:gd name="connsiteX15" fmla="*/ 76889 w 1984759"/>
              <a:gd name="connsiteY15" fmla="*/ 1081106 h 1209609"/>
              <a:gd name="connsiteX16" fmla="*/ 44245 w 1984759"/>
              <a:gd name="connsiteY16" fmla="*/ 899652 h 1209609"/>
              <a:gd name="connsiteX17" fmla="*/ 73743 w 1984759"/>
              <a:gd name="connsiteY17" fmla="*/ 855407 h 1209609"/>
              <a:gd name="connsiteX18" fmla="*/ 53194 w 1984759"/>
              <a:gd name="connsiteY18" fmla="*/ 678923 h 1209609"/>
              <a:gd name="connsiteX19" fmla="*/ 0 w 1984759"/>
              <a:gd name="connsiteY19" fmla="*/ 0 h 1209609"/>
              <a:gd name="connsiteX0" fmla="*/ 0 w 1984759"/>
              <a:gd name="connsiteY0" fmla="*/ 0 h 1209899"/>
              <a:gd name="connsiteX1" fmla="*/ 0 w 1984759"/>
              <a:gd name="connsiteY1" fmla="*/ 0 h 1209899"/>
              <a:gd name="connsiteX2" fmla="*/ 132735 w 1984759"/>
              <a:gd name="connsiteY2" fmla="*/ 29497 h 1209899"/>
              <a:gd name="connsiteX3" fmla="*/ 324464 w 1984759"/>
              <a:gd name="connsiteY3" fmla="*/ 0 h 1209899"/>
              <a:gd name="connsiteX4" fmla="*/ 1887793 w 1984759"/>
              <a:gd name="connsiteY4" fmla="*/ 14749 h 1209899"/>
              <a:gd name="connsiteX5" fmla="*/ 1976284 w 1984759"/>
              <a:gd name="connsiteY5" fmla="*/ 73742 h 1209899"/>
              <a:gd name="connsiteX6" fmla="*/ 1946788 w 1984759"/>
              <a:gd name="connsiteY6" fmla="*/ 501445 h 1209899"/>
              <a:gd name="connsiteX7" fmla="*/ 1932039 w 1984759"/>
              <a:gd name="connsiteY7" fmla="*/ 1047135 h 1209899"/>
              <a:gd name="connsiteX8" fmla="*/ 1880169 w 1984759"/>
              <a:gd name="connsiteY8" fmla="*/ 1132477 h 1209899"/>
              <a:gd name="connsiteX9" fmla="*/ 1769806 w 1984759"/>
              <a:gd name="connsiteY9" fmla="*/ 1165123 h 1209899"/>
              <a:gd name="connsiteX10" fmla="*/ 1725561 w 1984759"/>
              <a:gd name="connsiteY10" fmla="*/ 1179871 h 1209899"/>
              <a:gd name="connsiteX11" fmla="*/ 678426 w 1984759"/>
              <a:gd name="connsiteY11" fmla="*/ 1209368 h 1209899"/>
              <a:gd name="connsiteX12" fmla="*/ 603358 w 1984759"/>
              <a:gd name="connsiteY12" fmla="*/ 1183020 h 1209899"/>
              <a:gd name="connsiteX13" fmla="*/ 221226 w 1984759"/>
              <a:gd name="connsiteY13" fmla="*/ 1194619 h 1209899"/>
              <a:gd name="connsiteX14" fmla="*/ 176981 w 1984759"/>
              <a:gd name="connsiteY14" fmla="*/ 1165123 h 1209899"/>
              <a:gd name="connsiteX15" fmla="*/ 76889 w 1984759"/>
              <a:gd name="connsiteY15" fmla="*/ 1081106 h 1209899"/>
              <a:gd name="connsiteX16" fmla="*/ 44245 w 1984759"/>
              <a:gd name="connsiteY16" fmla="*/ 899652 h 1209899"/>
              <a:gd name="connsiteX17" fmla="*/ 73743 w 1984759"/>
              <a:gd name="connsiteY17" fmla="*/ 855407 h 1209899"/>
              <a:gd name="connsiteX18" fmla="*/ 53194 w 1984759"/>
              <a:gd name="connsiteY18" fmla="*/ 678923 h 1209899"/>
              <a:gd name="connsiteX19" fmla="*/ 0 w 1984759"/>
              <a:gd name="connsiteY19" fmla="*/ 0 h 1209899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76889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231001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87163 w 1984759"/>
              <a:gd name="connsiteY15" fmla="*/ 1050284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7163 w 1984759"/>
              <a:gd name="connsiteY15" fmla="*/ 1050284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68128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78532 w 1989548"/>
              <a:gd name="connsiteY17" fmla="*/ 855789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68297 w 1989548"/>
              <a:gd name="connsiteY17" fmla="*/ 825081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84192"/>
              <a:gd name="connsiteX1" fmla="*/ 4789 w 1989548"/>
              <a:gd name="connsiteY1" fmla="*/ 382 h 1184192"/>
              <a:gd name="connsiteX2" fmla="*/ 137524 w 1989548"/>
              <a:gd name="connsiteY2" fmla="*/ 29879 h 1184192"/>
              <a:gd name="connsiteX3" fmla="*/ 329253 w 1989548"/>
              <a:gd name="connsiteY3" fmla="*/ 382 h 1184192"/>
              <a:gd name="connsiteX4" fmla="*/ 1892582 w 1989548"/>
              <a:gd name="connsiteY4" fmla="*/ 15131 h 1184192"/>
              <a:gd name="connsiteX5" fmla="*/ 1981073 w 1989548"/>
              <a:gd name="connsiteY5" fmla="*/ 74124 h 1184192"/>
              <a:gd name="connsiteX6" fmla="*/ 1951577 w 1989548"/>
              <a:gd name="connsiteY6" fmla="*/ 501827 h 1184192"/>
              <a:gd name="connsiteX7" fmla="*/ 1936828 w 1989548"/>
              <a:gd name="connsiteY7" fmla="*/ 1047517 h 1184192"/>
              <a:gd name="connsiteX8" fmla="*/ 1884958 w 1989548"/>
              <a:gd name="connsiteY8" fmla="*/ 1132859 h 1184192"/>
              <a:gd name="connsiteX9" fmla="*/ 1774595 w 1989548"/>
              <a:gd name="connsiteY9" fmla="*/ 1165505 h 1184192"/>
              <a:gd name="connsiteX10" fmla="*/ 1730350 w 1989548"/>
              <a:gd name="connsiteY10" fmla="*/ 1180253 h 1184192"/>
              <a:gd name="connsiteX11" fmla="*/ 724311 w 1989548"/>
              <a:gd name="connsiteY11" fmla="*/ 1178927 h 1184192"/>
              <a:gd name="connsiteX12" fmla="*/ 608147 w 1989548"/>
              <a:gd name="connsiteY12" fmla="*/ 1183402 h 1184192"/>
              <a:gd name="connsiteX13" fmla="*/ 239663 w 1989548"/>
              <a:gd name="connsiteY13" fmla="*/ 1167705 h 1184192"/>
              <a:gd name="connsiteX14" fmla="*/ 130400 w 1989548"/>
              <a:gd name="connsiteY14" fmla="*/ 1124408 h 1184192"/>
              <a:gd name="connsiteX15" fmla="*/ 85128 w 1989548"/>
              <a:gd name="connsiteY15" fmla="*/ 1030194 h 1184192"/>
              <a:gd name="connsiteX16" fmla="*/ 72917 w 1989548"/>
              <a:gd name="connsiteY16" fmla="*/ 900034 h 1184192"/>
              <a:gd name="connsiteX17" fmla="*/ 68297 w 1989548"/>
              <a:gd name="connsiteY17" fmla="*/ 825081 h 1184192"/>
              <a:gd name="connsiteX18" fmla="*/ 57983 w 1989548"/>
              <a:gd name="connsiteY18" fmla="*/ 679305 h 1184192"/>
              <a:gd name="connsiteX19" fmla="*/ 32084 w 1989548"/>
              <a:gd name="connsiteY19" fmla="*/ 14029 h 1184192"/>
              <a:gd name="connsiteX0" fmla="*/ 32084 w 1989548"/>
              <a:gd name="connsiteY0" fmla="*/ 14029 h 1180763"/>
              <a:gd name="connsiteX1" fmla="*/ 4789 w 1989548"/>
              <a:gd name="connsiteY1" fmla="*/ 382 h 1180763"/>
              <a:gd name="connsiteX2" fmla="*/ 137524 w 1989548"/>
              <a:gd name="connsiteY2" fmla="*/ 29879 h 1180763"/>
              <a:gd name="connsiteX3" fmla="*/ 329253 w 1989548"/>
              <a:gd name="connsiteY3" fmla="*/ 382 h 1180763"/>
              <a:gd name="connsiteX4" fmla="*/ 1892582 w 1989548"/>
              <a:gd name="connsiteY4" fmla="*/ 15131 h 1180763"/>
              <a:gd name="connsiteX5" fmla="*/ 1981073 w 1989548"/>
              <a:gd name="connsiteY5" fmla="*/ 74124 h 1180763"/>
              <a:gd name="connsiteX6" fmla="*/ 1951577 w 1989548"/>
              <a:gd name="connsiteY6" fmla="*/ 501827 h 1180763"/>
              <a:gd name="connsiteX7" fmla="*/ 1936828 w 1989548"/>
              <a:gd name="connsiteY7" fmla="*/ 1047517 h 1180763"/>
              <a:gd name="connsiteX8" fmla="*/ 1884958 w 1989548"/>
              <a:gd name="connsiteY8" fmla="*/ 1132859 h 1180763"/>
              <a:gd name="connsiteX9" fmla="*/ 1774595 w 1989548"/>
              <a:gd name="connsiteY9" fmla="*/ 1165505 h 1180763"/>
              <a:gd name="connsiteX10" fmla="*/ 1730350 w 1989548"/>
              <a:gd name="connsiteY10" fmla="*/ 1180253 h 1180763"/>
              <a:gd name="connsiteX11" fmla="*/ 724311 w 1989548"/>
              <a:gd name="connsiteY11" fmla="*/ 1178927 h 1180763"/>
              <a:gd name="connsiteX12" fmla="*/ 601323 w 1989548"/>
              <a:gd name="connsiteY12" fmla="*/ 1162930 h 1180763"/>
              <a:gd name="connsiteX13" fmla="*/ 239663 w 1989548"/>
              <a:gd name="connsiteY13" fmla="*/ 1167705 h 1180763"/>
              <a:gd name="connsiteX14" fmla="*/ 130400 w 1989548"/>
              <a:gd name="connsiteY14" fmla="*/ 1124408 h 1180763"/>
              <a:gd name="connsiteX15" fmla="*/ 85128 w 1989548"/>
              <a:gd name="connsiteY15" fmla="*/ 1030194 h 1180763"/>
              <a:gd name="connsiteX16" fmla="*/ 72917 w 1989548"/>
              <a:gd name="connsiteY16" fmla="*/ 900034 h 1180763"/>
              <a:gd name="connsiteX17" fmla="*/ 68297 w 1989548"/>
              <a:gd name="connsiteY17" fmla="*/ 825081 h 1180763"/>
              <a:gd name="connsiteX18" fmla="*/ 57983 w 1989548"/>
              <a:gd name="connsiteY18" fmla="*/ 679305 h 1180763"/>
              <a:gd name="connsiteX19" fmla="*/ 32084 w 1989548"/>
              <a:gd name="connsiteY19" fmla="*/ 14029 h 1180763"/>
              <a:gd name="connsiteX0" fmla="*/ 32084 w 1989548"/>
              <a:gd name="connsiteY0" fmla="*/ 14029 h 1180253"/>
              <a:gd name="connsiteX1" fmla="*/ 4789 w 1989548"/>
              <a:gd name="connsiteY1" fmla="*/ 382 h 1180253"/>
              <a:gd name="connsiteX2" fmla="*/ 137524 w 1989548"/>
              <a:gd name="connsiteY2" fmla="*/ 29879 h 1180253"/>
              <a:gd name="connsiteX3" fmla="*/ 329253 w 1989548"/>
              <a:gd name="connsiteY3" fmla="*/ 382 h 1180253"/>
              <a:gd name="connsiteX4" fmla="*/ 1892582 w 1989548"/>
              <a:gd name="connsiteY4" fmla="*/ 15131 h 1180253"/>
              <a:gd name="connsiteX5" fmla="*/ 1981073 w 1989548"/>
              <a:gd name="connsiteY5" fmla="*/ 74124 h 1180253"/>
              <a:gd name="connsiteX6" fmla="*/ 1951577 w 1989548"/>
              <a:gd name="connsiteY6" fmla="*/ 501827 h 1180253"/>
              <a:gd name="connsiteX7" fmla="*/ 1936828 w 1989548"/>
              <a:gd name="connsiteY7" fmla="*/ 1047517 h 1180253"/>
              <a:gd name="connsiteX8" fmla="*/ 1884958 w 1989548"/>
              <a:gd name="connsiteY8" fmla="*/ 1132859 h 1180253"/>
              <a:gd name="connsiteX9" fmla="*/ 1774595 w 1989548"/>
              <a:gd name="connsiteY9" fmla="*/ 1165505 h 1180253"/>
              <a:gd name="connsiteX10" fmla="*/ 1730350 w 1989548"/>
              <a:gd name="connsiteY10" fmla="*/ 1180253 h 1180253"/>
              <a:gd name="connsiteX11" fmla="*/ 741371 w 1989548"/>
              <a:gd name="connsiteY11" fmla="*/ 1165279 h 1180253"/>
              <a:gd name="connsiteX12" fmla="*/ 601323 w 1989548"/>
              <a:gd name="connsiteY12" fmla="*/ 1162930 h 1180253"/>
              <a:gd name="connsiteX13" fmla="*/ 239663 w 1989548"/>
              <a:gd name="connsiteY13" fmla="*/ 1167705 h 1180253"/>
              <a:gd name="connsiteX14" fmla="*/ 130400 w 1989548"/>
              <a:gd name="connsiteY14" fmla="*/ 1124408 h 1180253"/>
              <a:gd name="connsiteX15" fmla="*/ 85128 w 1989548"/>
              <a:gd name="connsiteY15" fmla="*/ 1030194 h 1180253"/>
              <a:gd name="connsiteX16" fmla="*/ 72917 w 1989548"/>
              <a:gd name="connsiteY16" fmla="*/ 900034 h 1180253"/>
              <a:gd name="connsiteX17" fmla="*/ 68297 w 1989548"/>
              <a:gd name="connsiteY17" fmla="*/ 825081 h 1180253"/>
              <a:gd name="connsiteX18" fmla="*/ 57983 w 1989548"/>
              <a:gd name="connsiteY18" fmla="*/ 679305 h 1180253"/>
              <a:gd name="connsiteX19" fmla="*/ 32084 w 1989548"/>
              <a:gd name="connsiteY19" fmla="*/ 14029 h 1180253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53888 w 1989548"/>
              <a:gd name="connsiteY7" fmla="*/ 1037281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96750"/>
              <a:gd name="connsiteY0" fmla="*/ 14029 h 1169739"/>
              <a:gd name="connsiteX1" fmla="*/ 4789 w 1996750"/>
              <a:gd name="connsiteY1" fmla="*/ 382 h 1169739"/>
              <a:gd name="connsiteX2" fmla="*/ 137524 w 1996750"/>
              <a:gd name="connsiteY2" fmla="*/ 29879 h 1169739"/>
              <a:gd name="connsiteX3" fmla="*/ 329253 w 1996750"/>
              <a:gd name="connsiteY3" fmla="*/ 382 h 1169739"/>
              <a:gd name="connsiteX4" fmla="*/ 1892582 w 1996750"/>
              <a:gd name="connsiteY4" fmla="*/ 15131 h 1169739"/>
              <a:gd name="connsiteX5" fmla="*/ 1981073 w 1996750"/>
              <a:gd name="connsiteY5" fmla="*/ 74124 h 1169739"/>
              <a:gd name="connsiteX6" fmla="*/ 1965224 w 1996750"/>
              <a:gd name="connsiteY6" fmla="*/ 505239 h 1169739"/>
              <a:gd name="connsiteX7" fmla="*/ 1953888 w 1996750"/>
              <a:gd name="connsiteY7" fmla="*/ 1037281 h 1169739"/>
              <a:gd name="connsiteX8" fmla="*/ 1884958 w 1996750"/>
              <a:gd name="connsiteY8" fmla="*/ 1132859 h 1169739"/>
              <a:gd name="connsiteX9" fmla="*/ 1774595 w 1996750"/>
              <a:gd name="connsiteY9" fmla="*/ 1165505 h 1169739"/>
              <a:gd name="connsiteX10" fmla="*/ 1706467 w 1996750"/>
              <a:gd name="connsiteY10" fmla="*/ 1163193 h 1169739"/>
              <a:gd name="connsiteX11" fmla="*/ 741371 w 1996750"/>
              <a:gd name="connsiteY11" fmla="*/ 1165279 h 1169739"/>
              <a:gd name="connsiteX12" fmla="*/ 601323 w 1996750"/>
              <a:gd name="connsiteY12" fmla="*/ 1162930 h 1169739"/>
              <a:gd name="connsiteX13" fmla="*/ 239663 w 1996750"/>
              <a:gd name="connsiteY13" fmla="*/ 1167705 h 1169739"/>
              <a:gd name="connsiteX14" fmla="*/ 130400 w 1996750"/>
              <a:gd name="connsiteY14" fmla="*/ 1124408 h 1169739"/>
              <a:gd name="connsiteX15" fmla="*/ 85128 w 1996750"/>
              <a:gd name="connsiteY15" fmla="*/ 1030194 h 1169739"/>
              <a:gd name="connsiteX16" fmla="*/ 72917 w 1996750"/>
              <a:gd name="connsiteY16" fmla="*/ 900034 h 1169739"/>
              <a:gd name="connsiteX17" fmla="*/ 68297 w 1996750"/>
              <a:gd name="connsiteY17" fmla="*/ 825081 h 1169739"/>
              <a:gd name="connsiteX18" fmla="*/ 57983 w 1996750"/>
              <a:gd name="connsiteY18" fmla="*/ 679305 h 1169739"/>
              <a:gd name="connsiteX19" fmla="*/ 32084 w 1996750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3180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1474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15421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09445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5521"/>
              <a:gd name="connsiteY0" fmla="*/ 55326 h 1211036"/>
              <a:gd name="connsiteX1" fmla="*/ 20596 w 1955521"/>
              <a:gd name="connsiteY1" fmla="*/ 38267 h 1211036"/>
              <a:gd name="connsiteX2" fmla="*/ 105564 w 1955521"/>
              <a:gd name="connsiteY2" fmla="*/ 54116 h 1211036"/>
              <a:gd name="connsiteX3" fmla="*/ 297293 w 1955521"/>
              <a:gd name="connsiteY3" fmla="*/ 41679 h 1211036"/>
              <a:gd name="connsiteX4" fmla="*/ 1864034 w 1955521"/>
              <a:gd name="connsiteY4" fmla="*/ 39369 h 1211036"/>
              <a:gd name="connsiteX5" fmla="*/ 1949113 w 1955521"/>
              <a:gd name="connsiteY5" fmla="*/ 109445 h 1211036"/>
              <a:gd name="connsiteX6" fmla="*/ 1945217 w 1955521"/>
              <a:gd name="connsiteY6" fmla="*/ 546536 h 1211036"/>
              <a:gd name="connsiteX7" fmla="*/ 1921928 w 1955521"/>
              <a:gd name="connsiteY7" fmla="*/ 1078578 h 1211036"/>
              <a:gd name="connsiteX8" fmla="*/ 1852998 w 1955521"/>
              <a:gd name="connsiteY8" fmla="*/ 1174156 h 1211036"/>
              <a:gd name="connsiteX9" fmla="*/ 1742635 w 1955521"/>
              <a:gd name="connsiteY9" fmla="*/ 1206802 h 1211036"/>
              <a:gd name="connsiteX10" fmla="*/ 1674507 w 1955521"/>
              <a:gd name="connsiteY10" fmla="*/ 1204490 h 1211036"/>
              <a:gd name="connsiteX11" fmla="*/ 709411 w 1955521"/>
              <a:gd name="connsiteY11" fmla="*/ 1206576 h 1211036"/>
              <a:gd name="connsiteX12" fmla="*/ 569363 w 1955521"/>
              <a:gd name="connsiteY12" fmla="*/ 1204227 h 1211036"/>
              <a:gd name="connsiteX13" fmla="*/ 207703 w 1955521"/>
              <a:gd name="connsiteY13" fmla="*/ 1209002 h 1211036"/>
              <a:gd name="connsiteX14" fmla="*/ 98440 w 1955521"/>
              <a:gd name="connsiteY14" fmla="*/ 1165705 h 1211036"/>
              <a:gd name="connsiteX15" fmla="*/ 53168 w 1955521"/>
              <a:gd name="connsiteY15" fmla="*/ 1071491 h 1211036"/>
              <a:gd name="connsiteX16" fmla="*/ 40957 w 1955521"/>
              <a:gd name="connsiteY16" fmla="*/ 941331 h 1211036"/>
              <a:gd name="connsiteX17" fmla="*/ 36337 w 1955521"/>
              <a:gd name="connsiteY17" fmla="*/ 866378 h 1211036"/>
              <a:gd name="connsiteX18" fmla="*/ 26023 w 1955521"/>
              <a:gd name="connsiteY18" fmla="*/ 720602 h 1211036"/>
              <a:gd name="connsiteX19" fmla="*/ 124 w 1955521"/>
              <a:gd name="connsiteY19" fmla="*/ 55326 h 1211036"/>
              <a:gd name="connsiteX0" fmla="*/ 124 w 1960163"/>
              <a:gd name="connsiteY0" fmla="*/ 55326 h 1211036"/>
              <a:gd name="connsiteX1" fmla="*/ 20596 w 1960163"/>
              <a:gd name="connsiteY1" fmla="*/ 38267 h 1211036"/>
              <a:gd name="connsiteX2" fmla="*/ 105564 w 1960163"/>
              <a:gd name="connsiteY2" fmla="*/ 54116 h 1211036"/>
              <a:gd name="connsiteX3" fmla="*/ 297293 w 1960163"/>
              <a:gd name="connsiteY3" fmla="*/ 41679 h 1211036"/>
              <a:gd name="connsiteX4" fmla="*/ 1864034 w 1960163"/>
              <a:gd name="connsiteY4" fmla="*/ 39369 h 1211036"/>
              <a:gd name="connsiteX5" fmla="*/ 1955089 w 1960163"/>
              <a:gd name="connsiteY5" fmla="*/ 55657 h 1211036"/>
              <a:gd name="connsiteX6" fmla="*/ 1945217 w 1960163"/>
              <a:gd name="connsiteY6" fmla="*/ 546536 h 1211036"/>
              <a:gd name="connsiteX7" fmla="*/ 1921928 w 1960163"/>
              <a:gd name="connsiteY7" fmla="*/ 1078578 h 1211036"/>
              <a:gd name="connsiteX8" fmla="*/ 1852998 w 1960163"/>
              <a:gd name="connsiteY8" fmla="*/ 1174156 h 1211036"/>
              <a:gd name="connsiteX9" fmla="*/ 1742635 w 1960163"/>
              <a:gd name="connsiteY9" fmla="*/ 1206802 h 1211036"/>
              <a:gd name="connsiteX10" fmla="*/ 1674507 w 1960163"/>
              <a:gd name="connsiteY10" fmla="*/ 1204490 h 1211036"/>
              <a:gd name="connsiteX11" fmla="*/ 709411 w 1960163"/>
              <a:gd name="connsiteY11" fmla="*/ 1206576 h 1211036"/>
              <a:gd name="connsiteX12" fmla="*/ 569363 w 1960163"/>
              <a:gd name="connsiteY12" fmla="*/ 1204227 h 1211036"/>
              <a:gd name="connsiteX13" fmla="*/ 207703 w 1960163"/>
              <a:gd name="connsiteY13" fmla="*/ 1209002 h 1211036"/>
              <a:gd name="connsiteX14" fmla="*/ 98440 w 1960163"/>
              <a:gd name="connsiteY14" fmla="*/ 1165705 h 1211036"/>
              <a:gd name="connsiteX15" fmla="*/ 53168 w 1960163"/>
              <a:gd name="connsiteY15" fmla="*/ 1071491 h 1211036"/>
              <a:gd name="connsiteX16" fmla="*/ 40957 w 1960163"/>
              <a:gd name="connsiteY16" fmla="*/ 941331 h 1211036"/>
              <a:gd name="connsiteX17" fmla="*/ 36337 w 1960163"/>
              <a:gd name="connsiteY17" fmla="*/ 866378 h 1211036"/>
              <a:gd name="connsiteX18" fmla="*/ 26023 w 1960163"/>
              <a:gd name="connsiteY18" fmla="*/ 720602 h 1211036"/>
              <a:gd name="connsiteX19" fmla="*/ 124 w 1960163"/>
              <a:gd name="connsiteY19" fmla="*/ 55326 h 1211036"/>
              <a:gd name="connsiteX0" fmla="*/ 124 w 1972256"/>
              <a:gd name="connsiteY0" fmla="*/ 55326 h 1211036"/>
              <a:gd name="connsiteX1" fmla="*/ 20596 w 1972256"/>
              <a:gd name="connsiteY1" fmla="*/ 38267 h 1211036"/>
              <a:gd name="connsiteX2" fmla="*/ 105564 w 1972256"/>
              <a:gd name="connsiteY2" fmla="*/ 54116 h 1211036"/>
              <a:gd name="connsiteX3" fmla="*/ 297293 w 1972256"/>
              <a:gd name="connsiteY3" fmla="*/ 41679 h 1211036"/>
              <a:gd name="connsiteX4" fmla="*/ 1864034 w 1972256"/>
              <a:gd name="connsiteY4" fmla="*/ 39369 h 1211036"/>
              <a:gd name="connsiteX5" fmla="*/ 1955089 w 1972256"/>
              <a:gd name="connsiteY5" fmla="*/ 55657 h 1211036"/>
              <a:gd name="connsiteX6" fmla="*/ 1945217 w 1972256"/>
              <a:gd name="connsiteY6" fmla="*/ 546536 h 1211036"/>
              <a:gd name="connsiteX7" fmla="*/ 1921928 w 1972256"/>
              <a:gd name="connsiteY7" fmla="*/ 1078578 h 1211036"/>
              <a:gd name="connsiteX8" fmla="*/ 1852998 w 1972256"/>
              <a:gd name="connsiteY8" fmla="*/ 1174156 h 1211036"/>
              <a:gd name="connsiteX9" fmla="*/ 1742635 w 1972256"/>
              <a:gd name="connsiteY9" fmla="*/ 1206802 h 1211036"/>
              <a:gd name="connsiteX10" fmla="*/ 1674507 w 1972256"/>
              <a:gd name="connsiteY10" fmla="*/ 1204490 h 1211036"/>
              <a:gd name="connsiteX11" fmla="*/ 709411 w 1972256"/>
              <a:gd name="connsiteY11" fmla="*/ 1206576 h 1211036"/>
              <a:gd name="connsiteX12" fmla="*/ 569363 w 1972256"/>
              <a:gd name="connsiteY12" fmla="*/ 1204227 h 1211036"/>
              <a:gd name="connsiteX13" fmla="*/ 207703 w 1972256"/>
              <a:gd name="connsiteY13" fmla="*/ 1209002 h 1211036"/>
              <a:gd name="connsiteX14" fmla="*/ 98440 w 1972256"/>
              <a:gd name="connsiteY14" fmla="*/ 1165705 h 1211036"/>
              <a:gd name="connsiteX15" fmla="*/ 53168 w 1972256"/>
              <a:gd name="connsiteY15" fmla="*/ 1071491 h 1211036"/>
              <a:gd name="connsiteX16" fmla="*/ 40957 w 1972256"/>
              <a:gd name="connsiteY16" fmla="*/ 941331 h 1211036"/>
              <a:gd name="connsiteX17" fmla="*/ 36337 w 1972256"/>
              <a:gd name="connsiteY17" fmla="*/ 866378 h 1211036"/>
              <a:gd name="connsiteX18" fmla="*/ 26023 w 1972256"/>
              <a:gd name="connsiteY18" fmla="*/ 720602 h 1211036"/>
              <a:gd name="connsiteX19" fmla="*/ 124 w 1972256"/>
              <a:gd name="connsiteY19" fmla="*/ 55326 h 1211036"/>
              <a:gd name="connsiteX0" fmla="*/ 124 w 1955091"/>
              <a:gd name="connsiteY0" fmla="*/ 55326 h 1211036"/>
              <a:gd name="connsiteX1" fmla="*/ 20596 w 1955091"/>
              <a:gd name="connsiteY1" fmla="*/ 38267 h 1211036"/>
              <a:gd name="connsiteX2" fmla="*/ 105564 w 1955091"/>
              <a:gd name="connsiteY2" fmla="*/ 54116 h 1211036"/>
              <a:gd name="connsiteX3" fmla="*/ 297293 w 1955091"/>
              <a:gd name="connsiteY3" fmla="*/ 41679 h 1211036"/>
              <a:gd name="connsiteX4" fmla="*/ 1864034 w 1955091"/>
              <a:gd name="connsiteY4" fmla="*/ 39369 h 1211036"/>
              <a:gd name="connsiteX5" fmla="*/ 1955089 w 1955091"/>
              <a:gd name="connsiteY5" fmla="*/ 55657 h 1211036"/>
              <a:gd name="connsiteX6" fmla="*/ 1945217 w 1955091"/>
              <a:gd name="connsiteY6" fmla="*/ 546536 h 1211036"/>
              <a:gd name="connsiteX7" fmla="*/ 1921928 w 1955091"/>
              <a:gd name="connsiteY7" fmla="*/ 1078578 h 1211036"/>
              <a:gd name="connsiteX8" fmla="*/ 1852998 w 1955091"/>
              <a:gd name="connsiteY8" fmla="*/ 1174156 h 1211036"/>
              <a:gd name="connsiteX9" fmla="*/ 1742635 w 1955091"/>
              <a:gd name="connsiteY9" fmla="*/ 1206802 h 1211036"/>
              <a:gd name="connsiteX10" fmla="*/ 1674507 w 1955091"/>
              <a:gd name="connsiteY10" fmla="*/ 1204490 h 1211036"/>
              <a:gd name="connsiteX11" fmla="*/ 709411 w 1955091"/>
              <a:gd name="connsiteY11" fmla="*/ 1206576 h 1211036"/>
              <a:gd name="connsiteX12" fmla="*/ 569363 w 1955091"/>
              <a:gd name="connsiteY12" fmla="*/ 1204227 h 1211036"/>
              <a:gd name="connsiteX13" fmla="*/ 207703 w 1955091"/>
              <a:gd name="connsiteY13" fmla="*/ 1209002 h 1211036"/>
              <a:gd name="connsiteX14" fmla="*/ 98440 w 1955091"/>
              <a:gd name="connsiteY14" fmla="*/ 1165705 h 1211036"/>
              <a:gd name="connsiteX15" fmla="*/ 53168 w 1955091"/>
              <a:gd name="connsiteY15" fmla="*/ 1071491 h 1211036"/>
              <a:gd name="connsiteX16" fmla="*/ 40957 w 1955091"/>
              <a:gd name="connsiteY16" fmla="*/ 941331 h 1211036"/>
              <a:gd name="connsiteX17" fmla="*/ 36337 w 1955091"/>
              <a:gd name="connsiteY17" fmla="*/ 866378 h 1211036"/>
              <a:gd name="connsiteX18" fmla="*/ 26023 w 1955091"/>
              <a:gd name="connsiteY18" fmla="*/ 720602 h 1211036"/>
              <a:gd name="connsiteX19" fmla="*/ 124 w 1955091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297293 w 1955089"/>
              <a:gd name="connsiteY3" fmla="*/ 4167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544943 w 1955089"/>
              <a:gd name="connsiteY3" fmla="*/ 3786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492990 w 1957425"/>
              <a:gd name="connsiteY4" fmla="*/ 4269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8128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57425" h="1210548">
                <a:moveTo>
                  <a:pt x="2460" y="54838"/>
                </a:moveTo>
                <a:cubicBezTo>
                  <a:pt x="1556" y="-58884"/>
                  <a:pt x="-9246" y="39886"/>
                  <a:pt x="22932" y="37779"/>
                </a:cubicBezTo>
                <a:cubicBezTo>
                  <a:pt x="55110" y="35672"/>
                  <a:pt x="108139" y="42264"/>
                  <a:pt x="195530" y="42198"/>
                </a:cubicBezTo>
                <a:cubicBezTo>
                  <a:pt x="282921" y="42132"/>
                  <a:pt x="483064" y="53435"/>
                  <a:pt x="547279" y="37381"/>
                </a:cubicBezTo>
                <a:cubicBezTo>
                  <a:pt x="1855024" y="70075"/>
                  <a:pt x="727839" y="57319"/>
                  <a:pt x="1504420" y="27451"/>
                </a:cubicBezTo>
                <a:cubicBezTo>
                  <a:pt x="1543749" y="37283"/>
                  <a:pt x="1957861" y="26953"/>
                  <a:pt x="1957425" y="55169"/>
                </a:cubicBezTo>
                <a:cubicBezTo>
                  <a:pt x="1956634" y="106386"/>
                  <a:pt x="1953847" y="400918"/>
                  <a:pt x="1947553" y="546048"/>
                </a:cubicBezTo>
                <a:cubicBezTo>
                  <a:pt x="1958544" y="772731"/>
                  <a:pt x="1939634" y="972217"/>
                  <a:pt x="1924264" y="1078090"/>
                </a:cubicBezTo>
                <a:cubicBezTo>
                  <a:pt x="1908894" y="1183963"/>
                  <a:pt x="1885216" y="1159917"/>
                  <a:pt x="1855334" y="1181288"/>
                </a:cubicBezTo>
                <a:cubicBezTo>
                  <a:pt x="1825452" y="1202659"/>
                  <a:pt x="1789216" y="1201398"/>
                  <a:pt x="1744971" y="1206314"/>
                </a:cubicBezTo>
                <a:cubicBezTo>
                  <a:pt x="1730223" y="1211230"/>
                  <a:pt x="1835399" y="1207452"/>
                  <a:pt x="1676843" y="1204002"/>
                </a:cubicBezTo>
                <a:cubicBezTo>
                  <a:pt x="1355219" y="1197004"/>
                  <a:pt x="1033446" y="1205393"/>
                  <a:pt x="711747" y="1206088"/>
                </a:cubicBezTo>
                <a:cubicBezTo>
                  <a:pt x="696999" y="1211004"/>
                  <a:pt x="655317" y="1203335"/>
                  <a:pt x="571699" y="1203739"/>
                </a:cubicBezTo>
                <a:cubicBezTo>
                  <a:pt x="488081" y="1204143"/>
                  <a:pt x="288526" y="1214934"/>
                  <a:pt x="210039" y="1208514"/>
                </a:cubicBezTo>
                <a:cubicBezTo>
                  <a:pt x="131552" y="1202094"/>
                  <a:pt x="126532" y="1188135"/>
                  <a:pt x="100776" y="1165217"/>
                </a:cubicBezTo>
                <a:cubicBezTo>
                  <a:pt x="75020" y="1142299"/>
                  <a:pt x="73120" y="1128237"/>
                  <a:pt x="55504" y="1071003"/>
                </a:cubicBezTo>
                <a:cubicBezTo>
                  <a:pt x="39431" y="977212"/>
                  <a:pt x="46098" y="975029"/>
                  <a:pt x="43293" y="940843"/>
                </a:cubicBezTo>
                <a:cubicBezTo>
                  <a:pt x="40488" y="906658"/>
                  <a:pt x="43157" y="890553"/>
                  <a:pt x="38673" y="865890"/>
                </a:cubicBezTo>
                <a:cubicBezTo>
                  <a:pt x="33324" y="836468"/>
                  <a:pt x="33275" y="749611"/>
                  <a:pt x="28359" y="720114"/>
                </a:cubicBezTo>
                <a:cubicBezTo>
                  <a:pt x="8059" y="253203"/>
                  <a:pt x="3364" y="168560"/>
                  <a:pt x="2460" y="54838"/>
                </a:cubicBezTo>
                <a:close/>
              </a:path>
            </a:pathLst>
          </a:cu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5" name="Group 14"/>
          <p:cNvGrpSpPr/>
          <p:nvPr/>
        </p:nvGrpSpPr>
        <p:grpSpPr>
          <a:xfrm>
            <a:off x="5622611" y="2848696"/>
            <a:ext cx="1194728" cy="1759967"/>
            <a:chOff x="857728" y="2904169"/>
            <a:chExt cx="3400425" cy="3895725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7728" y="2904169"/>
              <a:ext cx="3400425" cy="3895725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1827452" y="3523318"/>
              <a:ext cx="582587" cy="2708434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842888" y="4992357"/>
              <a:ext cx="567151" cy="246221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1390714" y="3523320"/>
              <a:ext cx="2070568" cy="3084485"/>
            </a:xfrm>
            <a:custGeom>
              <a:avLst/>
              <a:gdLst>
                <a:gd name="connsiteX0" fmla="*/ 0 w 2032900"/>
                <a:gd name="connsiteY0" fmla="*/ 0 h 1224133"/>
                <a:gd name="connsiteX1" fmla="*/ 0 w 2032900"/>
                <a:gd name="connsiteY1" fmla="*/ 0 h 1224133"/>
                <a:gd name="connsiteX2" fmla="*/ 132735 w 2032900"/>
                <a:gd name="connsiteY2" fmla="*/ 29497 h 1224133"/>
                <a:gd name="connsiteX3" fmla="*/ 324464 w 2032900"/>
                <a:gd name="connsiteY3" fmla="*/ 0 h 1224133"/>
                <a:gd name="connsiteX4" fmla="*/ 1887793 w 2032900"/>
                <a:gd name="connsiteY4" fmla="*/ 14749 h 1224133"/>
                <a:gd name="connsiteX5" fmla="*/ 2005781 w 2032900"/>
                <a:gd name="connsiteY5" fmla="*/ 44245 h 1224133"/>
                <a:gd name="connsiteX6" fmla="*/ 1976284 w 2032900"/>
                <a:gd name="connsiteY6" fmla="*/ 501445 h 1224133"/>
                <a:gd name="connsiteX7" fmla="*/ 1976284 w 2032900"/>
                <a:gd name="connsiteY7" fmla="*/ 1061884 h 1224133"/>
                <a:gd name="connsiteX8" fmla="*/ 1902542 w 2032900"/>
                <a:gd name="connsiteY8" fmla="*/ 1150374 h 1224133"/>
                <a:gd name="connsiteX9" fmla="*/ 1769806 w 2032900"/>
                <a:gd name="connsiteY9" fmla="*/ 1165123 h 1224133"/>
                <a:gd name="connsiteX10" fmla="*/ 1725561 w 2032900"/>
                <a:gd name="connsiteY10" fmla="*/ 1179871 h 1224133"/>
                <a:gd name="connsiteX11" fmla="*/ 678426 w 2032900"/>
                <a:gd name="connsiteY11" fmla="*/ 1209368 h 1224133"/>
                <a:gd name="connsiteX12" fmla="*/ 634181 w 2032900"/>
                <a:gd name="connsiteY12" fmla="*/ 1224116 h 1224133"/>
                <a:gd name="connsiteX13" fmla="*/ 221226 w 2032900"/>
                <a:gd name="connsiteY13" fmla="*/ 1194619 h 1224133"/>
                <a:gd name="connsiteX14" fmla="*/ 176981 w 2032900"/>
                <a:gd name="connsiteY14" fmla="*/ 1165123 h 1224133"/>
                <a:gd name="connsiteX15" fmla="*/ 88490 w 2032900"/>
                <a:gd name="connsiteY15" fmla="*/ 1120878 h 1224133"/>
                <a:gd name="connsiteX16" fmla="*/ 44245 w 2032900"/>
                <a:gd name="connsiteY16" fmla="*/ 899652 h 1224133"/>
                <a:gd name="connsiteX17" fmla="*/ 29497 w 2032900"/>
                <a:gd name="connsiteY17" fmla="*/ 825910 h 1224133"/>
                <a:gd name="connsiteX18" fmla="*/ 14748 w 2032900"/>
                <a:gd name="connsiteY18" fmla="*/ 737419 h 1224133"/>
                <a:gd name="connsiteX19" fmla="*/ 0 w 2032900"/>
                <a:gd name="connsiteY19" fmla="*/ 0 h 1224133"/>
                <a:gd name="connsiteX0" fmla="*/ 0 w 2014972"/>
                <a:gd name="connsiteY0" fmla="*/ 0 h 1224133"/>
                <a:gd name="connsiteX1" fmla="*/ 0 w 2014972"/>
                <a:gd name="connsiteY1" fmla="*/ 0 h 1224133"/>
                <a:gd name="connsiteX2" fmla="*/ 132735 w 2014972"/>
                <a:gd name="connsiteY2" fmla="*/ 29497 h 1224133"/>
                <a:gd name="connsiteX3" fmla="*/ 324464 w 2014972"/>
                <a:gd name="connsiteY3" fmla="*/ 0 h 1224133"/>
                <a:gd name="connsiteX4" fmla="*/ 1887793 w 2014972"/>
                <a:gd name="connsiteY4" fmla="*/ 14749 h 1224133"/>
                <a:gd name="connsiteX5" fmla="*/ 1976284 w 2014972"/>
                <a:gd name="connsiteY5" fmla="*/ 73742 h 1224133"/>
                <a:gd name="connsiteX6" fmla="*/ 1976284 w 2014972"/>
                <a:gd name="connsiteY6" fmla="*/ 501445 h 1224133"/>
                <a:gd name="connsiteX7" fmla="*/ 1976284 w 2014972"/>
                <a:gd name="connsiteY7" fmla="*/ 1061884 h 1224133"/>
                <a:gd name="connsiteX8" fmla="*/ 1902542 w 2014972"/>
                <a:gd name="connsiteY8" fmla="*/ 1150374 h 1224133"/>
                <a:gd name="connsiteX9" fmla="*/ 1769806 w 2014972"/>
                <a:gd name="connsiteY9" fmla="*/ 1165123 h 1224133"/>
                <a:gd name="connsiteX10" fmla="*/ 1725561 w 2014972"/>
                <a:gd name="connsiteY10" fmla="*/ 1179871 h 1224133"/>
                <a:gd name="connsiteX11" fmla="*/ 678426 w 2014972"/>
                <a:gd name="connsiteY11" fmla="*/ 1209368 h 1224133"/>
                <a:gd name="connsiteX12" fmla="*/ 634181 w 2014972"/>
                <a:gd name="connsiteY12" fmla="*/ 1224116 h 1224133"/>
                <a:gd name="connsiteX13" fmla="*/ 221226 w 2014972"/>
                <a:gd name="connsiteY13" fmla="*/ 1194619 h 1224133"/>
                <a:gd name="connsiteX14" fmla="*/ 176981 w 2014972"/>
                <a:gd name="connsiteY14" fmla="*/ 1165123 h 1224133"/>
                <a:gd name="connsiteX15" fmla="*/ 88490 w 2014972"/>
                <a:gd name="connsiteY15" fmla="*/ 1120878 h 1224133"/>
                <a:gd name="connsiteX16" fmla="*/ 44245 w 2014972"/>
                <a:gd name="connsiteY16" fmla="*/ 899652 h 1224133"/>
                <a:gd name="connsiteX17" fmla="*/ 29497 w 2014972"/>
                <a:gd name="connsiteY17" fmla="*/ 825910 h 1224133"/>
                <a:gd name="connsiteX18" fmla="*/ 14748 w 2014972"/>
                <a:gd name="connsiteY18" fmla="*/ 737419 h 1224133"/>
                <a:gd name="connsiteX19" fmla="*/ 0 w 2014972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902542 w 1984759"/>
                <a:gd name="connsiteY8" fmla="*/ 1150374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858296 w 1984759"/>
                <a:gd name="connsiteY8" fmla="*/ 11208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117986 w 1984759"/>
                <a:gd name="connsiteY15" fmla="*/ 1091381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117986 w 1984759"/>
                <a:gd name="connsiteY15" fmla="*/ 1091381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76889 w 1984759"/>
                <a:gd name="connsiteY15" fmla="*/ 1081106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76889 w 1984759"/>
                <a:gd name="connsiteY15" fmla="*/ 1081106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53194 w 1984759"/>
                <a:gd name="connsiteY18" fmla="*/ 678923 h 1224133"/>
                <a:gd name="connsiteX19" fmla="*/ 0 w 1984759"/>
                <a:gd name="connsiteY19" fmla="*/ 0 h 1224133"/>
                <a:gd name="connsiteX0" fmla="*/ 0 w 1984759"/>
                <a:gd name="connsiteY0" fmla="*/ 0 h 1210129"/>
                <a:gd name="connsiteX1" fmla="*/ 0 w 1984759"/>
                <a:gd name="connsiteY1" fmla="*/ 0 h 1210129"/>
                <a:gd name="connsiteX2" fmla="*/ 132735 w 1984759"/>
                <a:gd name="connsiteY2" fmla="*/ 29497 h 1210129"/>
                <a:gd name="connsiteX3" fmla="*/ 324464 w 1984759"/>
                <a:gd name="connsiteY3" fmla="*/ 0 h 1210129"/>
                <a:gd name="connsiteX4" fmla="*/ 1887793 w 1984759"/>
                <a:gd name="connsiteY4" fmla="*/ 14749 h 1210129"/>
                <a:gd name="connsiteX5" fmla="*/ 1976284 w 1984759"/>
                <a:gd name="connsiteY5" fmla="*/ 73742 h 1210129"/>
                <a:gd name="connsiteX6" fmla="*/ 1946788 w 1984759"/>
                <a:gd name="connsiteY6" fmla="*/ 501445 h 1210129"/>
                <a:gd name="connsiteX7" fmla="*/ 1932039 w 1984759"/>
                <a:gd name="connsiteY7" fmla="*/ 1047135 h 1210129"/>
                <a:gd name="connsiteX8" fmla="*/ 1880169 w 1984759"/>
                <a:gd name="connsiteY8" fmla="*/ 1132477 h 1210129"/>
                <a:gd name="connsiteX9" fmla="*/ 1769806 w 1984759"/>
                <a:gd name="connsiteY9" fmla="*/ 1165123 h 1210129"/>
                <a:gd name="connsiteX10" fmla="*/ 1725561 w 1984759"/>
                <a:gd name="connsiteY10" fmla="*/ 1179871 h 1210129"/>
                <a:gd name="connsiteX11" fmla="*/ 678426 w 1984759"/>
                <a:gd name="connsiteY11" fmla="*/ 1209368 h 1210129"/>
                <a:gd name="connsiteX12" fmla="*/ 572536 w 1984759"/>
                <a:gd name="connsiteY12" fmla="*/ 1193294 h 1210129"/>
                <a:gd name="connsiteX13" fmla="*/ 221226 w 1984759"/>
                <a:gd name="connsiteY13" fmla="*/ 1194619 h 1210129"/>
                <a:gd name="connsiteX14" fmla="*/ 176981 w 1984759"/>
                <a:gd name="connsiteY14" fmla="*/ 1165123 h 1210129"/>
                <a:gd name="connsiteX15" fmla="*/ 76889 w 1984759"/>
                <a:gd name="connsiteY15" fmla="*/ 1081106 h 1210129"/>
                <a:gd name="connsiteX16" fmla="*/ 44245 w 1984759"/>
                <a:gd name="connsiteY16" fmla="*/ 899652 h 1210129"/>
                <a:gd name="connsiteX17" fmla="*/ 73743 w 1984759"/>
                <a:gd name="connsiteY17" fmla="*/ 855407 h 1210129"/>
                <a:gd name="connsiteX18" fmla="*/ 53194 w 1984759"/>
                <a:gd name="connsiteY18" fmla="*/ 678923 h 1210129"/>
                <a:gd name="connsiteX19" fmla="*/ 0 w 1984759"/>
                <a:gd name="connsiteY19" fmla="*/ 0 h 1210129"/>
                <a:gd name="connsiteX0" fmla="*/ 0 w 1984759"/>
                <a:gd name="connsiteY0" fmla="*/ 0 h 1209609"/>
                <a:gd name="connsiteX1" fmla="*/ 0 w 1984759"/>
                <a:gd name="connsiteY1" fmla="*/ 0 h 1209609"/>
                <a:gd name="connsiteX2" fmla="*/ 132735 w 1984759"/>
                <a:gd name="connsiteY2" fmla="*/ 29497 h 1209609"/>
                <a:gd name="connsiteX3" fmla="*/ 324464 w 1984759"/>
                <a:gd name="connsiteY3" fmla="*/ 0 h 1209609"/>
                <a:gd name="connsiteX4" fmla="*/ 1887793 w 1984759"/>
                <a:gd name="connsiteY4" fmla="*/ 14749 h 1209609"/>
                <a:gd name="connsiteX5" fmla="*/ 1976284 w 1984759"/>
                <a:gd name="connsiteY5" fmla="*/ 73742 h 1209609"/>
                <a:gd name="connsiteX6" fmla="*/ 1946788 w 1984759"/>
                <a:gd name="connsiteY6" fmla="*/ 501445 h 1209609"/>
                <a:gd name="connsiteX7" fmla="*/ 1932039 w 1984759"/>
                <a:gd name="connsiteY7" fmla="*/ 1047135 h 1209609"/>
                <a:gd name="connsiteX8" fmla="*/ 1880169 w 1984759"/>
                <a:gd name="connsiteY8" fmla="*/ 1132477 h 1209609"/>
                <a:gd name="connsiteX9" fmla="*/ 1769806 w 1984759"/>
                <a:gd name="connsiteY9" fmla="*/ 1165123 h 1209609"/>
                <a:gd name="connsiteX10" fmla="*/ 1725561 w 1984759"/>
                <a:gd name="connsiteY10" fmla="*/ 1179871 h 1209609"/>
                <a:gd name="connsiteX11" fmla="*/ 678426 w 1984759"/>
                <a:gd name="connsiteY11" fmla="*/ 1209368 h 1209609"/>
                <a:gd name="connsiteX12" fmla="*/ 603358 w 1984759"/>
                <a:gd name="connsiteY12" fmla="*/ 1141923 h 1209609"/>
                <a:gd name="connsiteX13" fmla="*/ 221226 w 1984759"/>
                <a:gd name="connsiteY13" fmla="*/ 1194619 h 1209609"/>
                <a:gd name="connsiteX14" fmla="*/ 176981 w 1984759"/>
                <a:gd name="connsiteY14" fmla="*/ 1165123 h 1209609"/>
                <a:gd name="connsiteX15" fmla="*/ 76889 w 1984759"/>
                <a:gd name="connsiteY15" fmla="*/ 1081106 h 1209609"/>
                <a:gd name="connsiteX16" fmla="*/ 44245 w 1984759"/>
                <a:gd name="connsiteY16" fmla="*/ 899652 h 1209609"/>
                <a:gd name="connsiteX17" fmla="*/ 73743 w 1984759"/>
                <a:gd name="connsiteY17" fmla="*/ 855407 h 1209609"/>
                <a:gd name="connsiteX18" fmla="*/ 53194 w 1984759"/>
                <a:gd name="connsiteY18" fmla="*/ 678923 h 1209609"/>
                <a:gd name="connsiteX19" fmla="*/ 0 w 1984759"/>
                <a:gd name="connsiteY19" fmla="*/ 0 h 1209609"/>
                <a:gd name="connsiteX0" fmla="*/ 0 w 1984759"/>
                <a:gd name="connsiteY0" fmla="*/ 0 h 1209899"/>
                <a:gd name="connsiteX1" fmla="*/ 0 w 1984759"/>
                <a:gd name="connsiteY1" fmla="*/ 0 h 1209899"/>
                <a:gd name="connsiteX2" fmla="*/ 132735 w 1984759"/>
                <a:gd name="connsiteY2" fmla="*/ 29497 h 1209899"/>
                <a:gd name="connsiteX3" fmla="*/ 324464 w 1984759"/>
                <a:gd name="connsiteY3" fmla="*/ 0 h 1209899"/>
                <a:gd name="connsiteX4" fmla="*/ 1887793 w 1984759"/>
                <a:gd name="connsiteY4" fmla="*/ 14749 h 1209899"/>
                <a:gd name="connsiteX5" fmla="*/ 1976284 w 1984759"/>
                <a:gd name="connsiteY5" fmla="*/ 73742 h 1209899"/>
                <a:gd name="connsiteX6" fmla="*/ 1946788 w 1984759"/>
                <a:gd name="connsiteY6" fmla="*/ 501445 h 1209899"/>
                <a:gd name="connsiteX7" fmla="*/ 1932039 w 1984759"/>
                <a:gd name="connsiteY7" fmla="*/ 1047135 h 1209899"/>
                <a:gd name="connsiteX8" fmla="*/ 1880169 w 1984759"/>
                <a:gd name="connsiteY8" fmla="*/ 1132477 h 1209899"/>
                <a:gd name="connsiteX9" fmla="*/ 1769806 w 1984759"/>
                <a:gd name="connsiteY9" fmla="*/ 1165123 h 1209899"/>
                <a:gd name="connsiteX10" fmla="*/ 1725561 w 1984759"/>
                <a:gd name="connsiteY10" fmla="*/ 1179871 h 1209899"/>
                <a:gd name="connsiteX11" fmla="*/ 678426 w 1984759"/>
                <a:gd name="connsiteY11" fmla="*/ 1209368 h 1209899"/>
                <a:gd name="connsiteX12" fmla="*/ 603358 w 1984759"/>
                <a:gd name="connsiteY12" fmla="*/ 1183020 h 1209899"/>
                <a:gd name="connsiteX13" fmla="*/ 221226 w 1984759"/>
                <a:gd name="connsiteY13" fmla="*/ 1194619 h 1209899"/>
                <a:gd name="connsiteX14" fmla="*/ 176981 w 1984759"/>
                <a:gd name="connsiteY14" fmla="*/ 1165123 h 1209899"/>
                <a:gd name="connsiteX15" fmla="*/ 76889 w 1984759"/>
                <a:gd name="connsiteY15" fmla="*/ 1081106 h 1209899"/>
                <a:gd name="connsiteX16" fmla="*/ 44245 w 1984759"/>
                <a:gd name="connsiteY16" fmla="*/ 899652 h 1209899"/>
                <a:gd name="connsiteX17" fmla="*/ 73743 w 1984759"/>
                <a:gd name="connsiteY17" fmla="*/ 855407 h 1209899"/>
                <a:gd name="connsiteX18" fmla="*/ 53194 w 1984759"/>
                <a:gd name="connsiteY18" fmla="*/ 678923 h 1209899"/>
                <a:gd name="connsiteX19" fmla="*/ 0 w 1984759"/>
                <a:gd name="connsiteY19" fmla="*/ 0 h 1209899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76889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231001 w 1984759"/>
                <a:gd name="connsiteY15" fmla="*/ 1060558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60558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87163 w 1984759"/>
                <a:gd name="connsiteY15" fmla="*/ 1050284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7163 w 1984759"/>
                <a:gd name="connsiteY15" fmla="*/ 1050284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68128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32084 w 1989548"/>
                <a:gd name="connsiteY0" fmla="*/ 14029 h 1197828"/>
                <a:gd name="connsiteX1" fmla="*/ 4789 w 1989548"/>
                <a:gd name="connsiteY1" fmla="*/ 382 h 1197828"/>
                <a:gd name="connsiteX2" fmla="*/ 137524 w 1989548"/>
                <a:gd name="connsiteY2" fmla="*/ 29879 h 1197828"/>
                <a:gd name="connsiteX3" fmla="*/ 329253 w 1989548"/>
                <a:gd name="connsiteY3" fmla="*/ 382 h 1197828"/>
                <a:gd name="connsiteX4" fmla="*/ 1892582 w 1989548"/>
                <a:gd name="connsiteY4" fmla="*/ 15131 h 1197828"/>
                <a:gd name="connsiteX5" fmla="*/ 1981073 w 1989548"/>
                <a:gd name="connsiteY5" fmla="*/ 74124 h 1197828"/>
                <a:gd name="connsiteX6" fmla="*/ 1951577 w 1989548"/>
                <a:gd name="connsiteY6" fmla="*/ 501827 h 1197828"/>
                <a:gd name="connsiteX7" fmla="*/ 1936828 w 1989548"/>
                <a:gd name="connsiteY7" fmla="*/ 1047517 h 1197828"/>
                <a:gd name="connsiteX8" fmla="*/ 1884958 w 1989548"/>
                <a:gd name="connsiteY8" fmla="*/ 1132859 h 1197828"/>
                <a:gd name="connsiteX9" fmla="*/ 1774595 w 1989548"/>
                <a:gd name="connsiteY9" fmla="*/ 1165505 h 1197828"/>
                <a:gd name="connsiteX10" fmla="*/ 1730350 w 1989548"/>
                <a:gd name="connsiteY10" fmla="*/ 1180253 h 1197828"/>
                <a:gd name="connsiteX11" fmla="*/ 724311 w 1989548"/>
                <a:gd name="connsiteY11" fmla="*/ 1178927 h 1197828"/>
                <a:gd name="connsiteX12" fmla="*/ 608147 w 1989548"/>
                <a:gd name="connsiteY12" fmla="*/ 1183402 h 1197828"/>
                <a:gd name="connsiteX13" fmla="*/ 226015 w 1989548"/>
                <a:gd name="connsiteY13" fmla="*/ 1195001 h 1197828"/>
                <a:gd name="connsiteX14" fmla="*/ 130400 w 1989548"/>
                <a:gd name="connsiteY14" fmla="*/ 1124408 h 1197828"/>
                <a:gd name="connsiteX15" fmla="*/ 85128 w 1989548"/>
                <a:gd name="connsiteY15" fmla="*/ 1030194 h 1197828"/>
                <a:gd name="connsiteX16" fmla="*/ 72917 w 1989548"/>
                <a:gd name="connsiteY16" fmla="*/ 900034 h 1197828"/>
                <a:gd name="connsiteX17" fmla="*/ 78532 w 1989548"/>
                <a:gd name="connsiteY17" fmla="*/ 855789 h 1197828"/>
                <a:gd name="connsiteX18" fmla="*/ 57983 w 1989548"/>
                <a:gd name="connsiteY18" fmla="*/ 679305 h 1197828"/>
                <a:gd name="connsiteX19" fmla="*/ 32084 w 1989548"/>
                <a:gd name="connsiteY19" fmla="*/ 14029 h 1197828"/>
                <a:gd name="connsiteX0" fmla="*/ 32084 w 1989548"/>
                <a:gd name="connsiteY0" fmla="*/ 14029 h 1197828"/>
                <a:gd name="connsiteX1" fmla="*/ 4789 w 1989548"/>
                <a:gd name="connsiteY1" fmla="*/ 382 h 1197828"/>
                <a:gd name="connsiteX2" fmla="*/ 137524 w 1989548"/>
                <a:gd name="connsiteY2" fmla="*/ 29879 h 1197828"/>
                <a:gd name="connsiteX3" fmla="*/ 329253 w 1989548"/>
                <a:gd name="connsiteY3" fmla="*/ 382 h 1197828"/>
                <a:gd name="connsiteX4" fmla="*/ 1892582 w 1989548"/>
                <a:gd name="connsiteY4" fmla="*/ 15131 h 1197828"/>
                <a:gd name="connsiteX5" fmla="*/ 1981073 w 1989548"/>
                <a:gd name="connsiteY5" fmla="*/ 74124 h 1197828"/>
                <a:gd name="connsiteX6" fmla="*/ 1951577 w 1989548"/>
                <a:gd name="connsiteY6" fmla="*/ 501827 h 1197828"/>
                <a:gd name="connsiteX7" fmla="*/ 1936828 w 1989548"/>
                <a:gd name="connsiteY7" fmla="*/ 1047517 h 1197828"/>
                <a:gd name="connsiteX8" fmla="*/ 1884958 w 1989548"/>
                <a:gd name="connsiteY8" fmla="*/ 1132859 h 1197828"/>
                <a:gd name="connsiteX9" fmla="*/ 1774595 w 1989548"/>
                <a:gd name="connsiteY9" fmla="*/ 1165505 h 1197828"/>
                <a:gd name="connsiteX10" fmla="*/ 1730350 w 1989548"/>
                <a:gd name="connsiteY10" fmla="*/ 1180253 h 1197828"/>
                <a:gd name="connsiteX11" fmla="*/ 724311 w 1989548"/>
                <a:gd name="connsiteY11" fmla="*/ 1178927 h 1197828"/>
                <a:gd name="connsiteX12" fmla="*/ 608147 w 1989548"/>
                <a:gd name="connsiteY12" fmla="*/ 1183402 h 1197828"/>
                <a:gd name="connsiteX13" fmla="*/ 226015 w 1989548"/>
                <a:gd name="connsiteY13" fmla="*/ 1195001 h 1197828"/>
                <a:gd name="connsiteX14" fmla="*/ 130400 w 1989548"/>
                <a:gd name="connsiteY14" fmla="*/ 1124408 h 1197828"/>
                <a:gd name="connsiteX15" fmla="*/ 85128 w 1989548"/>
                <a:gd name="connsiteY15" fmla="*/ 1030194 h 1197828"/>
                <a:gd name="connsiteX16" fmla="*/ 72917 w 1989548"/>
                <a:gd name="connsiteY16" fmla="*/ 900034 h 1197828"/>
                <a:gd name="connsiteX17" fmla="*/ 68297 w 1989548"/>
                <a:gd name="connsiteY17" fmla="*/ 825081 h 1197828"/>
                <a:gd name="connsiteX18" fmla="*/ 57983 w 1989548"/>
                <a:gd name="connsiteY18" fmla="*/ 679305 h 1197828"/>
                <a:gd name="connsiteX19" fmla="*/ 32084 w 1989548"/>
                <a:gd name="connsiteY19" fmla="*/ 14029 h 1197828"/>
                <a:gd name="connsiteX0" fmla="*/ 32084 w 1989548"/>
                <a:gd name="connsiteY0" fmla="*/ 14029 h 1184192"/>
                <a:gd name="connsiteX1" fmla="*/ 4789 w 1989548"/>
                <a:gd name="connsiteY1" fmla="*/ 382 h 1184192"/>
                <a:gd name="connsiteX2" fmla="*/ 137524 w 1989548"/>
                <a:gd name="connsiteY2" fmla="*/ 29879 h 1184192"/>
                <a:gd name="connsiteX3" fmla="*/ 329253 w 1989548"/>
                <a:gd name="connsiteY3" fmla="*/ 382 h 1184192"/>
                <a:gd name="connsiteX4" fmla="*/ 1892582 w 1989548"/>
                <a:gd name="connsiteY4" fmla="*/ 15131 h 1184192"/>
                <a:gd name="connsiteX5" fmla="*/ 1981073 w 1989548"/>
                <a:gd name="connsiteY5" fmla="*/ 74124 h 1184192"/>
                <a:gd name="connsiteX6" fmla="*/ 1951577 w 1989548"/>
                <a:gd name="connsiteY6" fmla="*/ 501827 h 1184192"/>
                <a:gd name="connsiteX7" fmla="*/ 1936828 w 1989548"/>
                <a:gd name="connsiteY7" fmla="*/ 1047517 h 1184192"/>
                <a:gd name="connsiteX8" fmla="*/ 1884958 w 1989548"/>
                <a:gd name="connsiteY8" fmla="*/ 1132859 h 1184192"/>
                <a:gd name="connsiteX9" fmla="*/ 1774595 w 1989548"/>
                <a:gd name="connsiteY9" fmla="*/ 1165505 h 1184192"/>
                <a:gd name="connsiteX10" fmla="*/ 1730350 w 1989548"/>
                <a:gd name="connsiteY10" fmla="*/ 1180253 h 1184192"/>
                <a:gd name="connsiteX11" fmla="*/ 724311 w 1989548"/>
                <a:gd name="connsiteY11" fmla="*/ 1178927 h 1184192"/>
                <a:gd name="connsiteX12" fmla="*/ 608147 w 1989548"/>
                <a:gd name="connsiteY12" fmla="*/ 1183402 h 1184192"/>
                <a:gd name="connsiteX13" fmla="*/ 239663 w 1989548"/>
                <a:gd name="connsiteY13" fmla="*/ 1167705 h 1184192"/>
                <a:gd name="connsiteX14" fmla="*/ 130400 w 1989548"/>
                <a:gd name="connsiteY14" fmla="*/ 1124408 h 1184192"/>
                <a:gd name="connsiteX15" fmla="*/ 85128 w 1989548"/>
                <a:gd name="connsiteY15" fmla="*/ 1030194 h 1184192"/>
                <a:gd name="connsiteX16" fmla="*/ 72917 w 1989548"/>
                <a:gd name="connsiteY16" fmla="*/ 900034 h 1184192"/>
                <a:gd name="connsiteX17" fmla="*/ 68297 w 1989548"/>
                <a:gd name="connsiteY17" fmla="*/ 825081 h 1184192"/>
                <a:gd name="connsiteX18" fmla="*/ 57983 w 1989548"/>
                <a:gd name="connsiteY18" fmla="*/ 679305 h 1184192"/>
                <a:gd name="connsiteX19" fmla="*/ 32084 w 1989548"/>
                <a:gd name="connsiteY19" fmla="*/ 14029 h 1184192"/>
                <a:gd name="connsiteX0" fmla="*/ 32084 w 1989548"/>
                <a:gd name="connsiteY0" fmla="*/ 14029 h 1180763"/>
                <a:gd name="connsiteX1" fmla="*/ 4789 w 1989548"/>
                <a:gd name="connsiteY1" fmla="*/ 382 h 1180763"/>
                <a:gd name="connsiteX2" fmla="*/ 137524 w 1989548"/>
                <a:gd name="connsiteY2" fmla="*/ 29879 h 1180763"/>
                <a:gd name="connsiteX3" fmla="*/ 329253 w 1989548"/>
                <a:gd name="connsiteY3" fmla="*/ 382 h 1180763"/>
                <a:gd name="connsiteX4" fmla="*/ 1892582 w 1989548"/>
                <a:gd name="connsiteY4" fmla="*/ 15131 h 1180763"/>
                <a:gd name="connsiteX5" fmla="*/ 1981073 w 1989548"/>
                <a:gd name="connsiteY5" fmla="*/ 74124 h 1180763"/>
                <a:gd name="connsiteX6" fmla="*/ 1951577 w 1989548"/>
                <a:gd name="connsiteY6" fmla="*/ 501827 h 1180763"/>
                <a:gd name="connsiteX7" fmla="*/ 1936828 w 1989548"/>
                <a:gd name="connsiteY7" fmla="*/ 1047517 h 1180763"/>
                <a:gd name="connsiteX8" fmla="*/ 1884958 w 1989548"/>
                <a:gd name="connsiteY8" fmla="*/ 1132859 h 1180763"/>
                <a:gd name="connsiteX9" fmla="*/ 1774595 w 1989548"/>
                <a:gd name="connsiteY9" fmla="*/ 1165505 h 1180763"/>
                <a:gd name="connsiteX10" fmla="*/ 1730350 w 1989548"/>
                <a:gd name="connsiteY10" fmla="*/ 1180253 h 1180763"/>
                <a:gd name="connsiteX11" fmla="*/ 724311 w 1989548"/>
                <a:gd name="connsiteY11" fmla="*/ 1178927 h 1180763"/>
                <a:gd name="connsiteX12" fmla="*/ 601323 w 1989548"/>
                <a:gd name="connsiteY12" fmla="*/ 1162930 h 1180763"/>
                <a:gd name="connsiteX13" fmla="*/ 239663 w 1989548"/>
                <a:gd name="connsiteY13" fmla="*/ 1167705 h 1180763"/>
                <a:gd name="connsiteX14" fmla="*/ 130400 w 1989548"/>
                <a:gd name="connsiteY14" fmla="*/ 1124408 h 1180763"/>
                <a:gd name="connsiteX15" fmla="*/ 85128 w 1989548"/>
                <a:gd name="connsiteY15" fmla="*/ 1030194 h 1180763"/>
                <a:gd name="connsiteX16" fmla="*/ 72917 w 1989548"/>
                <a:gd name="connsiteY16" fmla="*/ 900034 h 1180763"/>
                <a:gd name="connsiteX17" fmla="*/ 68297 w 1989548"/>
                <a:gd name="connsiteY17" fmla="*/ 825081 h 1180763"/>
                <a:gd name="connsiteX18" fmla="*/ 57983 w 1989548"/>
                <a:gd name="connsiteY18" fmla="*/ 679305 h 1180763"/>
                <a:gd name="connsiteX19" fmla="*/ 32084 w 1989548"/>
                <a:gd name="connsiteY19" fmla="*/ 14029 h 1180763"/>
                <a:gd name="connsiteX0" fmla="*/ 32084 w 1989548"/>
                <a:gd name="connsiteY0" fmla="*/ 14029 h 1180253"/>
                <a:gd name="connsiteX1" fmla="*/ 4789 w 1989548"/>
                <a:gd name="connsiteY1" fmla="*/ 382 h 1180253"/>
                <a:gd name="connsiteX2" fmla="*/ 137524 w 1989548"/>
                <a:gd name="connsiteY2" fmla="*/ 29879 h 1180253"/>
                <a:gd name="connsiteX3" fmla="*/ 329253 w 1989548"/>
                <a:gd name="connsiteY3" fmla="*/ 382 h 1180253"/>
                <a:gd name="connsiteX4" fmla="*/ 1892582 w 1989548"/>
                <a:gd name="connsiteY4" fmla="*/ 15131 h 1180253"/>
                <a:gd name="connsiteX5" fmla="*/ 1981073 w 1989548"/>
                <a:gd name="connsiteY5" fmla="*/ 74124 h 1180253"/>
                <a:gd name="connsiteX6" fmla="*/ 1951577 w 1989548"/>
                <a:gd name="connsiteY6" fmla="*/ 501827 h 1180253"/>
                <a:gd name="connsiteX7" fmla="*/ 1936828 w 1989548"/>
                <a:gd name="connsiteY7" fmla="*/ 1047517 h 1180253"/>
                <a:gd name="connsiteX8" fmla="*/ 1884958 w 1989548"/>
                <a:gd name="connsiteY8" fmla="*/ 1132859 h 1180253"/>
                <a:gd name="connsiteX9" fmla="*/ 1774595 w 1989548"/>
                <a:gd name="connsiteY9" fmla="*/ 1165505 h 1180253"/>
                <a:gd name="connsiteX10" fmla="*/ 1730350 w 1989548"/>
                <a:gd name="connsiteY10" fmla="*/ 1180253 h 1180253"/>
                <a:gd name="connsiteX11" fmla="*/ 741371 w 1989548"/>
                <a:gd name="connsiteY11" fmla="*/ 1165279 h 1180253"/>
                <a:gd name="connsiteX12" fmla="*/ 601323 w 1989548"/>
                <a:gd name="connsiteY12" fmla="*/ 1162930 h 1180253"/>
                <a:gd name="connsiteX13" fmla="*/ 239663 w 1989548"/>
                <a:gd name="connsiteY13" fmla="*/ 1167705 h 1180253"/>
                <a:gd name="connsiteX14" fmla="*/ 130400 w 1989548"/>
                <a:gd name="connsiteY14" fmla="*/ 1124408 h 1180253"/>
                <a:gd name="connsiteX15" fmla="*/ 85128 w 1989548"/>
                <a:gd name="connsiteY15" fmla="*/ 1030194 h 1180253"/>
                <a:gd name="connsiteX16" fmla="*/ 72917 w 1989548"/>
                <a:gd name="connsiteY16" fmla="*/ 900034 h 1180253"/>
                <a:gd name="connsiteX17" fmla="*/ 68297 w 1989548"/>
                <a:gd name="connsiteY17" fmla="*/ 825081 h 1180253"/>
                <a:gd name="connsiteX18" fmla="*/ 57983 w 1989548"/>
                <a:gd name="connsiteY18" fmla="*/ 679305 h 1180253"/>
                <a:gd name="connsiteX19" fmla="*/ 32084 w 1989548"/>
                <a:gd name="connsiteY19" fmla="*/ 14029 h 1180253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36828 w 1989548"/>
                <a:gd name="connsiteY7" fmla="*/ 1047517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36828 w 1989548"/>
                <a:gd name="connsiteY7" fmla="*/ 1047517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53888 w 1989548"/>
                <a:gd name="connsiteY7" fmla="*/ 1037281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96750"/>
                <a:gd name="connsiteY0" fmla="*/ 14029 h 1169739"/>
                <a:gd name="connsiteX1" fmla="*/ 4789 w 1996750"/>
                <a:gd name="connsiteY1" fmla="*/ 382 h 1169739"/>
                <a:gd name="connsiteX2" fmla="*/ 137524 w 1996750"/>
                <a:gd name="connsiteY2" fmla="*/ 29879 h 1169739"/>
                <a:gd name="connsiteX3" fmla="*/ 329253 w 1996750"/>
                <a:gd name="connsiteY3" fmla="*/ 382 h 1169739"/>
                <a:gd name="connsiteX4" fmla="*/ 1892582 w 1996750"/>
                <a:gd name="connsiteY4" fmla="*/ 15131 h 1169739"/>
                <a:gd name="connsiteX5" fmla="*/ 1981073 w 1996750"/>
                <a:gd name="connsiteY5" fmla="*/ 74124 h 1169739"/>
                <a:gd name="connsiteX6" fmla="*/ 1965224 w 1996750"/>
                <a:gd name="connsiteY6" fmla="*/ 505239 h 1169739"/>
                <a:gd name="connsiteX7" fmla="*/ 1953888 w 1996750"/>
                <a:gd name="connsiteY7" fmla="*/ 1037281 h 1169739"/>
                <a:gd name="connsiteX8" fmla="*/ 1884958 w 1996750"/>
                <a:gd name="connsiteY8" fmla="*/ 1132859 h 1169739"/>
                <a:gd name="connsiteX9" fmla="*/ 1774595 w 1996750"/>
                <a:gd name="connsiteY9" fmla="*/ 1165505 h 1169739"/>
                <a:gd name="connsiteX10" fmla="*/ 1706467 w 1996750"/>
                <a:gd name="connsiteY10" fmla="*/ 1163193 h 1169739"/>
                <a:gd name="connsiteX11" fmla="*/ 741371 w 1996750"/>
                <a:gd name="connsiteY11" fmla="*/ 1165279 h 1169739"/>
                <a:gd name="connsiteX12" fmla="*/ 601323 w 1996750"/>
                <a:gd name="connsiteY12" fmla="*/ 1162930 h 1169739"/>
                <a:gd name="connsiteX13" fmla="*/ 239663 w 1996750"/>
                <a:gd name="connsiteY13" fmla="*/ 1167705 h 1169739"/>
                <a:gd name="connsiteX14" fmla="*/ 130400 w 1996750"/>
                <a:gd name="connsiteY14" fmla="*/ 1124408 h 1169739"/>
                <a:gd name="connsiteX15" fmla="*/ 85128 w 1996750"/>
                <a:gd name="connsiteY15" fmla="*/ 1030194 h 1169739"/>
                <a:gd name="connsiteX16" fmla="*/ 72917 w 1996750"/>
                <a:gd name="connsiteY16" fmla="*/ 900034 h 1169739"/>
                <a:gd name="connsiteX17" fmla="*/ 68297 w 1996750"/>
                <a:gd name="connsiteY17" fmla="*/ 825081 h 1169739"/>
                <a:gd name="connsiteX18" fmla="*/ 57983 w 1996750"/>
                <a:gd name="connsiteY18" fmla="*/ 679305 h 1169739"/>
                <a:gd name="connsiteX19" fmla="*/ 32084 w 1996750"/>
                <a:gd name="connsiteY19" fmla="*/ 14029 h 1169739"/>
                <a:gd name="connsiteX0" fmla="*/ 32084 w 1984688"/>
                <a:gd name="connsiteY0" fmla="*/ 14029 h 1169739"/>
                <a:gd name="connsiteX1" fmla="*/ 4789 w 1984688"/>
                <a:gd name="connsiteY1" fmla="*/ 382 h 1169739"/>
                <a:gd name="connsiteX2" fmla="*/ 137524 w 1984688"/>
                <a:gd name="connsiteY2" fmla="*/ 29879 h 1169739"/>
                <a:gd name="connsiteX3" fmla="*/ 329253 w 1984688"/>
                <a:gd name="connsiteY3" fmla="*/ 382 h 1169739"/>
                <a:gd name="connsiteX4" fmla="*/ 1892582 w 1984688"/>
                <a:gd name="connsiteY4" fmla="*/ 15131 h 1169739"/>
                <a:gd name="connsiteX5" fmla="*/ 1981073 w 1984688"/>
                <a:gd name="connsiteY5" fmla="*/ 74124 h 1169739"/>
                <a:gd name="connsiteX6" fmla="*/ 1965224 w 1984688"/>
                <a:gd name="connsiteY6" fmla="*/ 505239 h 1169739"/>
                <a:gd name="connsiteX7" fmla="*/ 1953888 w 1984688"/>
                <a:gd name="connsiteY7" fmla="*/ 1037281 h 1169739"/>
                <a:gd name="connsiteX8" fmla="*/ 1884958 w 1984688"/>
                <a:gd name="connsiteY8" fmla="*/ 1132859 h 1169739"/>
                <a:gd name="connsiteX9" fmla="*/ 1774595 w 1984688"/>
                <a:gd name="connsiteY9" fmla="*/ 1165505 h 1169739"/>
                <a:gd name="connsiteX10" fmla="*/ 1706467 w 1984688"/>
                <a:gd name="connsiteY10" fmla="*/ 1163193 h 1169739"/>
                <a:gd name="connsiteX11" fmla="*/ 741371 w 1984688"/>
                <a:gd name="connsiteY11" fmla="*/ 1165279 h 1169739"/>
                <a:gd name="connsiteX12" fmla="*/ 601323 w 1984688"/>
                <a:gd name="connsiteY12" fmla="*/ 1162930 h 1169739"/>
                <a:gd name="connsiteX13" fmla="*/ 239663 w 1984688"/>
                <a:gd name="connsiteY13" fmla="*/ 1167705 h 1169739"/>
                <a:gd name="connsiteX14" fmla="*/ 130400 w 1984688"/>
                <a:gd name="connsiteY14" fmla="*/ 1124408 h 1169739"/>
                <a:gd name="connsiteX15" fmla="*/ 85128 w 1984688"/>
                <a:gd name="connsiteY15" fmla="*/ 1030194 h 1169739"/>
                <a:gd name="connsiteX16" fmla="*/ 72917 w 1984688"/>
                <a:gd name="connsiteY16" fmla="*/ 900034 h 1169739"/>
                <a:gd name="connsiteX17" fmla="*/ 68297 w 1984688"/>
                <a:gd name="connsiteY17" fmla="*/ 825081 h 1169739"/>
                <a:gd name="connsiteX18" fmla="*/ 57983 w 1984688"/>
                <a:gd name="connsiteY18" fmla="*/ 679305 h 1169739"/>
                <a:gd name="connsiteX19" fmla="*/ 32084 w 1984688"/>
                <a:gd name="connsiteY19" fmla="*/ 14029 h 1169739"/>
                <a:gd name="connsiteX0" fmla="*/ 32084 w 1984688"/>
                <a:gd name="connsiteY0" fmla="*/ 14029 h 1169739"/>
                <a:gd name="connsiteX1" fmla="*/ 4789 w 1984688"/>
                <a:gd name="connsiteY1" fmla="*/ 382 h 1169739"/>
                <a:gd name="connsiteX2" fmla="*/ 137524 w 1984688"/>
                <a:gd name="connsiteY2" fmla="*/ 29879 h 1169739"/>
                <a:gd name="connsiteX3" fmla="*/ 329253 w 1984688"/>
                <a:gd name="connsiteY3" fmla="*/ 382 h 1169739"/>
                <a:gd name="connsiteX4" fmla="*/ 1892582 w 1984688"/>
                <a:gd name="connsiteY4" fmla="*/ 15131 h 1169739"/>
                <a:gd name="connsiteX5" fmla="*/ 1981073 w 1984688"/>
                <a:gd name="connsiteY5" fmla="*/ 74124 h 1169739"/>
                <a:gd name="connsiteX6" fmla="*/ 1965224 w 1984688"/>
                <a:gd name="connsiteY6" fmla="*/ 505239 h 1169739"/>
                <a:gd name="connsiteX7" fmla="*/ 1953888 w 1984688"/>
                <a:gd name="connsiteY7" fmla="*/ 1037281 h 1169739"/>
                <a:gd name="connsiteX8" fmla="*/ 1884958 w 1984688"/>
                <a:gd name="connsiteY8" fmla="*/ 1132859 h 1169739"/>
                <a:gd name="connsiteX9" fmla="*/ 1774595 w 1984688"/>
                <a:gd name="connsiteY9" fmla="*/ 1165505 h 1169739"/>
                <a:gd name="connsiteX10" fmla="*/ 1706467 w 1984688"/>
                <a:gd name="connsiteY10" fmla="*/ 1163193 h 1169739"/>
                <a:gd name="connsiteX11" fmla="*/ 741371 w 1984688"/>
                <a:gd name="connsiteY11" fmla="*/ 1165279 h 1169739"/>
                <a:gd name="connsiteX12" fmla="*/ 601323 w 1984688"/>
                <a:gd name="connsiteY12" fmla="*/ 1162930 h 1169739"/>
                <a:gd name="connsiteX13" fmla="*/ 239663 w 1984688"/>
                <a:gd name="connsiteY13" fmla="*/ 1167705 h 1169739"/>
                <a:gd name="connsiteX14" fmla="*/ 130400 w 1984688"/>
                <a:gd name="connsiteY14" fmla="*/ 1124408 h 1169739"/>
                <a:gd name="connsiteX15" fmla="*/ 85128 w 1984688"/>
                <a:gd name="connsiteY15" fmla="*/ 1030194 h 1169739"/>
                <a:gd name="connsiteX16" fmla="*/ 72917 w 1984688"/>
                <a:gd name="connsiteY16" fmla="*/ 900034 h 1169739"/>
                <a:gd name="connsiteX17" fmla="*/ 68297 w 1984688"/>
                <a:gd name="connsiteY17" fmla="*/ 825081 h 1169739"/>
                <a:gd name="connsiteX18" fmla="*/ 57983 w 1984688"/>
                <a:gd name="connsiteY18" fmla="*/ 679305 h 1169739"/>
                <a:gd name="connsiteX19" fmla="*/ 32084 w 1984688"/>
                <a:gd name="connsiteY19" fmla="*/ 14029 h 1169739"/>
                <a:gd name="connsiteX0" fmla="*/ 32084 w 1984464"/>
                <a:gd name="connsiteY0" fmla="*/ 15957 h 1171667"/>
                <a:gd name="connsiteX1" fmla="*/ 4789 w 1984464"/>
                <a:gd name="connsiteY1" fmla="*/ 2310 h 1171667"/>
                <a:gd name="connsiteX2" fmla="*/ 137524 w 1984464"/>
                <a:gd name="connsiteY2" fmla="*/ 31807 h 1171667"/>
                <a:gd name="connsiteX3" fmla="*/ 329253 w 1984464"/>
                <a:gd name="connsiteY3" fmla="*/ 2310 h 1171667"/>
                <a:gd name="connsiteX4" fmla="*/ 1895994 w 1984464"/>
                <a:gd name="connsiteY4" fmla="*/ 0 h 1171667"/>
                <a:gd name="connsiteX5" fmla="*/ 1981073 w 1984464"/>
                <a:gd name="connsiteY5" fmla="*/ 76052 h 1171667"/>
                <a:gd name="connsiteX6" fmla="*/ 1965224 w 1984464"/>
                <a:gd name="connsiteY6" fmla="*/ 507167 h 1171667"/>
                <a:gd name="connsiteX7" fmla="*/ 1953888 w 1984464"/>
                <a:gd name="connsiteY7" fmla="*/ 1039209 h 1171667"/>
                <a:gd name="connsiteX8" fmla="*/ 1884958 w 1984464"/>
                <a:gd name="connsiteY8" fmla="*/ 1134787 h 1171667"/>
                <a:gd name="connsiteX9" fmla="*/ 1774595 w 1984464"/>
                <a:gd name="connsiteY9" fmla="*/ 1167433 h 1171667"/>
                <a:gd name="connsiteX10" fmla="*/ 1706467 w 1984464"/>
                <a:gd name="connsiteY10" fmla="*/ 1165121 h 1171667"/>
                <a:gd name="connsiteX11" fmla="*/ 741371 w 1984464"/>
                <a:gd name="connsiteY11" fmla="*/ 1167207 h 1171667"/>
                <a:gd name="connsiteX12" fmla="*/ 601323 w 1984464"/>
                <a:gd name="connsiteY12" fmla="*/ 1164858 h 1171667"/>
                <a:gd name="connsiteX13" fmla="*/ 239663 w 1984464"/>
                <a:gd name="connsiteY13" fmla="*/ 1169633 h 1171667"/>
                <a:gd name="connsiteX14" fmla="*/ 130400 w 1984464"/>
                <a:gd name="connsiteY14" fmla="*/ 1126336 h 1171667"/>
                <a:gd name="connsiteX15" fmla="*/ 85128 w 1984464"/>
                <a:gd name="connsiteY15" fmla="*/ 1032122 h 1171667"/>
                <a:gd name="connsiteX16" fmla="*/ 72917 w 1984464"/>
                <a:gd name="connsiteY16" fmla="*/ 901962 h 1171667"/>
                <a:gd name="connsiteX17" fmla="*/ 68297 w 1984464"/>
                <a:gd name="connsiteY17" fmla="*/ 827009 h 1171667"/>
                <a:gd name="connsiteX18" fmla="*/ 57983 w 1984464"/>
                <a:gd name="connsiteY18" fmla="*/ 681233 h 1171667"/>
                <a:gd name="connsiteX19" fmla="*/ 32084 w 1984464"/>
                <a:gd name="connsiteY19" fmla="*/ 15957 h 1171667"/>
                <a:gd name="connsiteX0" fmla="*/ 32084 w 1984464"/>
                <a:gd name="connsiteY0" fmla="*/ 15957 h 1171667"/>
                <a:gd name="connsiteX1" fmla="*/ 4789 w 1984464"/>
                <a:gd name="connsiteY1" fmla="*/ 2310 h 1171667"/>
                <a:gd name="connsiteX2" fmla="*/ 137524 w 1984464"/>
                <a:gd name="connsiteY2" fmla="*/ 14747 h 1171667"/>
                <a:gd name="connsiteX3" fmla="*/ 329253 w 1984464"/>
                <a:gd name="connsiteY3" fmla="*/ 2310 h 1171667"/>
                <a:gd name="connsiteX4" fmla="*/ 1895994 w 1984464"/>
                <a:gd name="connsiteY4" fmla="*/ 0 h 1171667"/>
                <a:gd name="connsiteX5" fmla="*/ 1981073 w 1984464"/>
                <a:gd name="connsiteY5" fmla="*/ 76052 h 1171667"/>
                <a:gd name="connsiteX6" fmla="*/ 1965224 w 1984464"/>
                <a:gd name="connsiteY6" fmla="*/ 507167 h 1171667"/>
                <a:gd name="connsiteX7" fmla="*/ 1953888 w 1984464"/>
                <a:gd name="connsiteY7" fmla="*/ 1039209 h 1171667"/>
                <a:gd name="connsiteX8" fmla="*/ 1884958 w 1984464"/>
                <a:gd name="connsiteY8" fmla="*/ 1134787 h 1171667"/>
                <a:gd name="connsiteX9" fmla="*/ 1774595 w 1984464"/>
                <a:gd name="connsiteY9" fmla="*/ 1167433 h 1171667"/>
                <a:gd name="connsiteX10" fmla="*/ 1706467 w 1984464"/>
                <a:gd name="connsiteY10" fmla="*/ 1165121 h 1171667"/>
                <a:gd name="connsiteX11" fmla="*/ 741371 w 1984464"/>
                <a:gd name="connsiteY11" fmla="*/ 1167207 h 1171667"/>
                <a:gd name="connsiteX12" fmla="*/ 601323 w 1984464"/>
                <a:gd name="connsiteY12" fmla="*/ 1164858 h 1171667"/>
                <a:gd name="connsiteX13" fmla="*/ 239663 w 1984464"/>
                <a:gd name="connsiteY13" fmla="*/ 1169633 h 1171667"/>
                <a:gd name="connsiteX14" fmla="*/ 130400 w 1984464"/>
                <a:gd name="connsiteY14" fmla="*/ 1126336 h 1171667"/>
                <a:gd name="connsiteX15" fmla="*/ 85128 w 1984464"/>
                <a:gd name="connsiteY15" fmla="*/ 1032122 h 1171667"/>
                <a:gd name="connsiteX16" fmla="*/ 72917 w 1984464"/>
                <a:gd name="connsiteY16" fmla="*/ 901962 h 1171667"/>
                <a:gd name="connsiteX17" fmla="*/ 68297 w 1984464"/>
                <a:gd name="connsiteY17" fmla="*/ 827009 h 1171667"/>
                <a:gd name="connsiteX18" fmla="*/ 57983 w 1984464"/>
                <a:gd name="connsiteY18" fmla="*/ 681233 h 1171667"/>
                <a:gd name="connsiteX19" fmla="*/ 32084 w 1984464"/>
                <a:gd name="connsiteY19" fmla="*/ 15957 h 1171667"/>
                <a:gd name="connsiteX0" fmla="*/ 124 w 1952504"/>
                <a:gd name="connsiteY0" fmla="*/ 55326 h 1211036"/>
                <a:gd name="connsiteX1" fmla="*/ 20596 w 1952504"/>
                <a:gd name="connsiteY1" fmla="*/ 38267 h 1211036"/>
                <a:gd name="connsiteX2" fmla="*/ 105564 w 1952504"/>
                <a:gd name="connsiteY2" fmla="*/ 54116 h 1211036"/>
                <a:gd name="connsiteX3" fmla="*/ 297293 w 1952504"/>
                <a:gd name="connsiteY3" fmla="*/ 41679 h 1211036"/>
                <a:gd name="connsiteX4" fmla="*/ 1864034 w 1952504"/>
                <a:gd name="connsiteY4" fmla="*/ 39369 h 1211036"/>
                <a:gd name="connsiteX5" fmla="*/ 1949113 w 1952504"/>
                <a:gd name="connsiteY5" fmla="*/ 115421 h 1211036"/>
                <a:gd name="connsiteX6" fmla="*/ 1933264 w 1952504"/>
                <a:gd name="connsiteY6" fmla="*/ 546536 h 1211036"/>
                <a:gd name="connsiteX7" fmla="*/ 1921928 w 1952504"/>
                <a:gd name="connsiteY7" fmla="*/ 1078578 h 1211036"/>
                <a:gd name="connsiteX8" fmla="*/ 1852998 w 1952504"/>
                <a:gd name="connsiteY8" fmla="*/ 1174156 h 1211036"/>
                <a:gd name="connsiteX9" fmla="*/ 1742635 w 1952504"/>
                <a:gd name="connsiteY9" fmla="*/ 1206802 h 1211036"/>
                <a:gd name="connsiteX10" fmla="*/ 1674507 w 1952504"/>
                <a:gd name="connsiteY10" fmla="*/ 1204490 h 1211036"/>
                <a:gd name="connsiteX11" fmla="*/ 709411 w 1952504"/>
                <a:gd name="connsiteY11" fmla="*/ 1206576 h 1211036"/>
                <a:gd name="connsiteX12" fmla="*/ 569363 w 1952504"/>
                <a:gd name="connsiteY12" fmla="*/ 1204227 h 1211036"/>
                <a:gd name="connsiteX13" fmla="*/ 207703 w 1952504"/>
                <a:gd name="connsiteY13" fmla="*/ 1209002 h 1211036"/>
                <a:gd name="connsiteX14" fmla="*/ 98440 w 1952504"/>
                <a:gd name="connsiteY14" fmla="*/ 1165705 h 1211036"/>
                <a:gd name="connsiteX15" fmla="*/ 53168 w 1952504"/>
                <a:gd name="connsiteY15" fmla="*/ 1071491 h 1211036"/>
                <a:gd name="connsiteX16" fmla="*/ 40957 w 1952504"/>
                <a:gd name="connsiteY16" fmla="*/ 941331 h 1211036"/>
                <a:gd name="connsiteX17" fmla="*/ 36337 w 1952504"/>
                <a:gd name="connsiteY17" fmla="*/ 866378 h 1211036"/>
                <a:gd name="connsiteX18" fmla="*/ 26023 w 1952504"/>
                <a:gd name="connsiteY18" fmla="*/ 720602 h 1211036"/>
                <a:gd name="connsiteX19" fmla="*/ 124 w 1952504"/>
                <a:gd name="connsiteY19" fmla="*/ 55326 h 1211036"/>
                <a:gd name="connsiteX0" fmla="*/ 124 w 1952504"/>
                <a:gd name="connsiteY0" fmla="*/ 55326 h 1211036"/>
                <a:gd name="connsiteX1" fmla="*/ 20596 w 1952504"/>
                <a:gd name="connsiteY1" fmla="*/ 38267 h 1211036"/>
                <a:gd name="connsiteX2" fmla="*/ 105564 w 1952504"/>
                <a:gd name="connsiteY2" fmla="*/ 54116 h 1211036"/>
                <a:gd name="connsiteX3" fmla="*/ 297293 w 1952504"/>
                <a:gd name="connsiteY3" fmla="*/ 41679 h 1211036"/>
                <a:gd name="connsiteX4" fmla="*/ 1864034 w 1952504"/>
                <a:gd name="connsiteY4" fmla="*/ 39369 h 1211036"/>
                <a:gd name="connsiteX5" fmla="*/ 1949113 w 1952504"/>
                <a:gd name="connsiteY5" fmla="*/ 109445 h 1211036"/>
                <a:gd name="connsiteX6" fmla="*/ 1933264 w 1952504"/>
                <a:gd name="connsiteY6" fmla="*/ 546536 h 1211036"/>
                <a:gd name="connsiteX7" fmla="*/ 1921928 w 1952504"/>
                <a:gd name="connsiteY7" fmla="*/ 1078578 h 1211036"/>
                <a:gd name="connsiteX8" fmla="*/ 1852998 w 1952504"/>
                <a:gd name="connsiteY8" fmla="*/ 1174156 h 1211036"/>
                <a:gd name="connsiteX9" fmla="*/ 1742635 w 1952504"/>
                <a:gd name="connsiteY9" fmla="*/ 1206802 h 1211036"/>
                <a:gd name="connsiteX10" fmla="*/ 1674507 w 1952504"/>
                <a:gd name="connsiteY10" fmla="*/ 1204490 h 1211036"/>
                <a:gd name="connsiteX11" fmla="*/ 709411 w 1952504"/>
                <a:gd name="connsiteY11" fmla="*/ 1206576 h 1211036"/>
                <a:gd name="connsiteX12" fmla="*/ 569363 w 1952504"/>
                <a:gd name="connsiteY12" fmla="*/ 1204227 h 1211036"/>
                <a:gd name="connsiteX13" fmla="*/ 207703 w 1952504"/>
                <a:gd name="connsiteY13" fmla="*/ 1209002 h 1211036"/>
                <a:gd name="connsiteX14" fmla="*/ 98440 w 1952504"/>
                <a:gd name="connsiteY14" fmla="*/ 1165705 h 1211036"/>
                <a:gd name="connsiteX15" fmla="*/ 53168 w 1952504"/>
                <a:gd name="connsiteY15" fmla="*/ 1071491 h 1211036"/>
                <a:gd name="connsiteX16" fmla="*/ 40957 w 1952504"/>
                <a:gd name="connsiteY16" fmla="*/ 941331 h 1211036"/>
                <a:gd name="connsiteX17" fmla="*/ 36337 w 1952504"/>
                <a:gd name="connsiteY17" fmla="*/ 866378 h 1211036"/>
                <a:gd name="connsiteX18" fmla="*/ 26023 w 1952504"/>
                <a:gd name="connsiteY18" fmla="*/ 720602 h 1211036"/>
                <a:gd name="connsiteX19" fmla="*/ 124 w 1952504"/>
                <a:gd name="connsiteY19" fmla="*/ 55326 h 1211036"/>
                <a:gd name="connsiteX0" fmla="*/ 124 w 1955521"/>
                <a:gd name="connsiteY0" fmla="*/ 55326 h 1211036"/>
                <a:gd name="connsiteX1" fmla="*/ 20596 w 1955521"/>
                <a:gd name="connsiteY1" fmla="*/ 38267 h 1211036"/>
                <a:gd name="connsiteX2" fmla="*/ 105564 w 1955521"/>
                <a:gd name="connsiteY2" fmla="*/ 54116 h 1211036"/>
                <a:gd name="connsiteX3" fmla="*/ 297293 w 1955521"/>
                <a:gd name="connsiteY3" fmla="*/ 41679 h 1211036"/>
                <a:gd name="connsiteX4" fmla="*/ 1864034 w 1955521"/>
                <a:gd name="connsiteY4" fmla="*/ 39369 h 1211036"/>
                <a:gd name="connsiteX5" fmla="*/ 1949113 w 1955521"/>
                <a:gd name="connsiteY5" fmla="*/ 109445 h 1211036"/>
                <a:gd name="connsiteX6" fmla="*/ 1945217 w 1955521"/>
                <a:gd name="connsiteY6" fmla="*/ 546536 h 1211036"/>
                <a:gd name="connsiteX7" fmla="*/ 1921928 w 1955521"/>
                <a:gd name="connsiteY7" fmla="*/ 1078578 h 1211036"/>
                <a:gd name="connsiteX8" fmla="*/ 1852998 w 1955521"/>
                <a:gd name="connsiteY8" fmla="*/ 1174156 h 1211036"/>
                <a:gd name="connsiteX9" fmla="*/ 1742635 w 1955521"/>
                <a:gd name="connsiteY9" fmla="*/ 1206802 h 1211036"/>
                <a:gd name="connsiteX10" fmla="*/ 1674507 w 1955521"/>
                <a:gd name="connsiteY10" fmla="*/ 1204490 h 1211036"/>
                <a:gd name="connsiteX11" fmla="*/ 709411 w 1955521"/>
                <a:gd name="connsiteY11" fmla="*/ 1206576 h 1211036"/>
                <a:gd name="connsiteX12" fmla="*/ 569363 w 1955521"/>
                <a:gd name="connsiteY12" fmla="*/ 1204227 h 1211036"/>
                <a:gd name="connsiteX13" fmla="*/ 207703 w 1955521"/>
                <a:gd name="connsiteY13" fmla="*/ 1209002 h 1211036"/>
                <a:gd name="connsiteX14" fmla="*/ 98440 w 1955521"/>
                <a:gd name="connsiteY14" fmla="*/ 1165705 h 1211036"/>
                <a:gd name="connsiteX15" fmla="*/ 53168 w 1955521"/>
                <a:gd name="connsiteY15" fmla="*/ 1071491 h 1211036"/>
                <a:gd name="connsiteX16" fmla="*/ 40957 w 1955521"/>
                <a:gd name="connsiteY16" fmla="*/ 941331 h 1211036"/>
                <a:gd name="connsiteX17" fmla="*/ 36337 w 1955521"/>
                <a:gd name="connsiteY17" fmla="*/ 866378 h 1211036"/>
                <a:gd name="connsiteX18" fmla="*/ 26023 w 1955521"/>
                <a:gd name="connsiteY18" fmla="*/ 720602 h 1211036"/>
                <a:gd name="connsiteX19" fmla="*/ 124 w 1955521"/>
                <a:gd name="connsiteY19" fmla="*/ 55326 h 1211036"/>
                <a:gd name="connsiteX0" fmla="*/ 124 w 1960163"/>
                <a:gd name="connsiteY0" fmla="*/ 55326 h 1211036"/>
                <a:gd name="connsiteX1" fmla="*/ 20596 w 1960163"/>
                <a:gd name="connsiteY1" fmla="*/ 38267 h 1211036"/>
                <a:gd name="connsiteX2" fmla="*/ 105564 w 1960163"/>
                <a:gd name="connsiteY2" fmla="*/ 54116 h 1211036"/>
                <a:gd name="connsiteX3" fmla="*/ 297293 w 1960163"/>
                <a:gd name="connsiteY3" fmla="*/ 41679 h 1211036"/>
                <a:gd name="connsiteX4" fmla="*/ 1864034 w 1960163"/>
                <a:gd name="connsiteY4" fmla="*/ 39369 h 1211036"/>
                <a:gd name="connsiteX5" fmla="*/ 1955089 w 1960163"/>
                <a:gd name="connsiteY5" fmla="*/ 55657 h 1211036"/>
                <a:gd name="connsiteX6" fmla="*/ 1945217 w 1960163"/>
                <a:gd name="connsiteY6" fmla="*/ 546536 h 1211036"/>
                <a:gd name="connsiteX7" fmla="*/ 1921928 w 1960163"/>
                <a:gd name="connsiteY7" fmla="*/ 1078578 h 1211036"/>
                <a:gd name="connsiteX8" fmla="*/ 1852998 w 1960163"/>
                <a:gd name="connsiteY8" fmla="*/ 1174156 h 1211036"/>
                <a:gd name="connsiteX9" fmla="*/ 1742635 w 1960163"/>
                <a:gd name="connsiteY9" fmla="*/ 1206802 h 1211036"/>
                <a:gd name="connsiteX10" fmla="*/ 1674507 w 1960163"/>
                <a:gd name="connsiteY10" fmla="*/ 1204490 h 1211036"/>
                <a:gd name="connsiteX11" fmla="*/ 709411 w 1960163"/>
                <a:gd name="connsiteY11" fmla="*/ 1206576 h 1211036"/>
                <a:gd name="connsiteX12" fmla="*/ 569363 w 1960163"/>
                <a:gd name="connsiteY12" fmla="*/ 1204227 h 1211036"/>
                <a:gd name="connsiteX13" fmla="*/ 207703 w 1960163"/>
                <a:gd name="connsiteY13" fmla="*/ 1209002 h 1211036"/>
                <a:gd name="connsiteX14" fmla="*/ 98440 w 1960163"/>
                <a:gd name="connsiteY14" fmla="*/ 1165705 h 1211036"/>
                <a:gd name="connsiteX15" fmla="*/ 53168 w 1960163"/>
                <a:gd name="connsiteY15" fmla="*/ 1071491 h 1211036"/>
                <a:gd name="connsiteX16" fmla="*/ 40957 w 1960163"/>
                <a:gd name="connsiteY16" fmla="*/ 941331 h 1211036"/>
                <a:gd name="connsiteX17" fmla="*/ 36337 w 1960163"/>
                <a:gd name="connsiteY17" fmla="*/ 866378 h 1211036"/>
                <a:gd name="connsiteX18" fmla="*/ 26023 w 1960163"/>
                <a:gd name="connsiteY18" fmla="*/ 720602 h 1211036"/>
                <a:gd name="connsiteX19" fmla="*/ 124 w 1960163"/>
                <a:gd name="connsiteY19" fmla="*/ 55326 h 1211036"/>
                <a:gd name="connsiteX0" fmla="*/ 124 w 1972256"/>
                <a:gd name="connsiteY0" fmla="*/ 55326 h 1211036"/>
                <a:gd name="connsiteX1" fmla="*/ 20596 w 1972256"/>
                <a:gd name="connsiteY1" fmla="*/ 38267 h 1211036"/>
                <a:gd name="connsiteX2" fmla="*/ 105564 w 1972256"/>
                <a:gd name="connsiteY2" fmla="*/ 54116 h 1211036"/>
                <a:gd name="connsiteX3" fmla="*/ 297293 w 1972256"/>
                <a:gd name="connsiteY3" fmla="*/ 41679 h 1211036"/>
                <a:gd name="connsiteX4" fmla="*/ 1864034 w 1972256"/>
                <a:gd name="connsiteY4" fmla="*/ 39369 h 1211036"/>
                <a:gd name="connsiteX5" fmla="*/ 1955089 w 1972256"/>
                <a:gd name="connsiteY5" fmla="*/ 55657 h 1211036"/>
                <a:gd name="connsiteX6" fmla="*/ 1945217 w 1972256"/>
                <a:gd name="connsiteY6" fmla="*/ 546536 h 1211036"/>
                <a:gd name="connsiteX7" fmla="*/ 1921928 w 1972256"/>
                <a:gd name="connsiteY7" fmla="*/ 1078578 h 1211036"/>
                <a:gd name="connsiteX8" fmla="*/ 1852998 w 1972256"/>
                <a:gd name="connsiteY8" fmla="*/ 1174156 h 1211036"/>
                <a:gd name="connsiteX9" fmla="*/ 1742635 w 1972256"/>
                <a:gd name="connsiteY9" fmla="*/ 1206802 h 1211036"/>
                <a:gd name="connsiteX10" fmla="*/ 1674507 w 1972256"/>
                <a:gd name="connsiteY10" fmla="*/ 1204490 h 1211036"/>
                <a:gd name="connsiteX11" fmla="*/ 709411 w 1972256"/>
                <a:gd name="connsiteY11" fmla="*/ 1206576 h 1211036"/>
                <a:gd name="connsiteX12" fmla="*/ 569363 w 1972256"/>
                <a:gd name="connsiteY12" fmla="*/ 1204227 h 1211036"/>
                <a:gd name="connsiteX13" fmla="*/ 207703 w 1972256"/>
                <a:gd name="connsiteY13" fmla="*/ 1209002 h 1211036"/>
                <a:gd name="connsiteX14" fmla="*/ 98440 w 1972256"/>
                <a:gd name="connsiteY14" fmla="*/ 1165705 h 1211036"/>
                <a:gd name="connsiteX15" fmla="*/ 53168 w 1972256"/>
                <a:gd name="connsiteY15" fmla="*/ 1071491 h 1211036"/>
                <a:gd name="connsiteX16" fmla="*/ 40957 w 1972256"/>
                <a:gd name="connsiteY16" fmla="*/ 941331 h 1211036"/>
                <a:gd name="connsiteX17" fmla="*/ 36337 w 1972256"/>
                <a:gd name="connsiteY17" fmla="*/ 866378 h 1211036"/>
                <a:gd name="connsiteX18" fmla="*/ 26023 w 1972256"/>
                <a:gd name="connsiteY18" fmla="*/ 720602 h 1211036"/>
                <a:gd name="connsiteX19" fmla="*/ 124 w 1972256"/>
                <a:gd name="connsiteY19" fmla="*/ 55326 h 1211036"/>
                <a:gd name="connsiteX0" fmla="*/ 124 w 1955091"/>
                <a:gd name="connsiteY0" fmla="*/ 55326 h 1211036"/>
                <a:gd name="connsiteX1" fmla="*/ 20596 w 1955091"/>
                <a:gd name="connsiteY1" fmla="*/ 38267 h 1211036"/>
                <a:gd name="connsiteX2" fmla="*/ 105564 w 1955091"/>
                <a:gd name="connsiteY2" fmla="*/ 54116 h 1211036"/>
                <a:gd name="connsiteX3" fmla="*/ 297293 w 1955091"/>
                <a:gd name="connsiteY3" fmla="*/ 41679 h 1211036"/>
                <a:gd name="connsiteX4" fmla="*/ 1864034 w 1955091"/>
                <a:gd name="connsiteY4" fmla="*/ 39369 h 1211036"/>
                <a:gd name="connsiteX5" fmla="*/ 1955089 w 1955091"/>
                <a:gd name="connsiteY5" fmla="*/ 55657 h 1211036"/>
                <a:gd name="connsiteX6" fmla="*/ 1945217 w 1955091"/>
                <a:gd name="connsiteY6" fmla="*/ 546536 h 1211036"/>
                <a:gd name="connsiteX7" fmla="*/ 1921928 w 1955091"/>
                <a:gd name="connsiteY7" fmla="*/ 1078578 h 1211036"/>
                <a:gd name="connsiteX8" fmla="*/ 1852998 w 1955091"/>
                <a:gd name="connsiteY8" fmla="*/ 1174156 h 1211036"/>
                <a:gd name="connsiteX9" fmla="*/ 1742635 w 1955091"/>
                <a:gd name="connsiteY9" fmla="*/ 1206802 h 1211036"/>
                <a:gd name="connsiteX10" fmla="*/ 1674507 w 1955091"/>
                <a:gd name="connsiteY10" fmla="*/ 1204490 h 1211036"/>
                <a:gd name="connsiteX11" fmla="*/ 709411 w 1955091"/>
                <a:gd name="connsiteY11" fmla="*/ 1206576 h 1211036"/>
                <a:gd name="connsiteX12" fmla="*/ 569363 w 1955091"/>
                <a:gd name="connsiteY12" fmla="*/ 1204227 h 1211036"/>
                <a:gd name="connsiteX13" fmla="*/ 207703 w 1955091"/>
                <a:gd name="connsiteY13" fmla="*/ 1209002 h 1211036"/>
                <a:gd name="connsiteX14" fmla="*/ 98440 w 1955091"/>
                <a:gd name="connsiteY14" fmla="*/ 1165705 h 1211036"/>
                <a:gd name="connsiteX15" fmla="*/ 53168 w 1955091"/>
                <a:gd name="connsiteY15" fmla="*/ 1071491 h 1211036"/>
                <a:gd name="connsiteX16" fmla="*/ 40957 w 1955091"/>
                <a:gd name="connsiteY16" fmla="*/ 941331 h 1211036"/>
                <a:gd name="connsiteX17" fmla="*/ 36337 w 1955091"/>
                <a:gd name="connsiteY17" fmla="*/ 866378 h 1211036"/>
                <a:gd name="connsiteX18" fmla="*/ 26023 w 1955091"/>
                <a:gd name="connsiteY18" fmla="*/ 720602 h 1211036"/>
                <a:gd name="connsiteX19" fmla="*/ 124 w 1955091"/>
                <a:gd name="connsiteY19" fmla="*/ 55326 h 1211036"/>
                <a:gd name="connsiteX0" fmla="*/ 124 w 1955089"/>
                <a:gd name="connsiteY0" fmla="*/ 55326 h 1211036"/>
                <a:gd name="connsiteX1" fmla="*/ 20596 w 1955089"/>
                <a:gd name="connsiteY1" fmla="*/ 38267 h 1211036"/>
                <a:gd name="connsiteX2" fmla="*/ 105564 w 1955089"/>
                <a:gd name="connsiteY2" fmla="*/ 54116 h 1211036"/>
                <a:gd name="connsiteX3" fmla="*/ 297293 w 1955089"/>
                <a:gd name="connsiteY3" fmla="*/ 41679 h 1211036"/>
                <a:gd name="connsiteX4" fmla="*/ 1490654 w 1955089"/>
                <a:gd name="connsiteY4" fmla="*/ 43179 h 1211036"/>
                <a:gd name="connsiteX5" fmla="*/ 1955089 w 1955089"/>
                <a:gd name="connsiteY5" fmla="*/ 55657 h 1211036"/>
                <a:gd name="connsiteX6" fmla="*/ 1945217 w 1955089"/>
                <a:gd name="connsiteY6" fmla="*/ 546536 h 1211036"/>
                <a:gd name="connsiteX7" fmla="*/ 1921928 w 1955089"/>
                <a:gd name="connsiteY7" fmla="*/ 1078578 h 1211036"/>
                <a:gd name="connsiteX8" fmla="*/ 1852998 w 1955089"/>
                <a:gd name="connsiteY8" fmla="*/ 1174156 h 1211036"/>
                <a:gd name="connsiteX9" fmla="*/ 1742635 w 1955089"/>
                <a:gd name="connsiteY9" fmla="*/ 1206802 h 1211036"/>
                <a:gd name="connsiteX10" fmla="*/ 1674507 w 1955089"/>
                <a:gd name="connsiteY10" fmla="*/ 1204490 h 1211036"/>
                <a:gd name="connsiteX11" fmla="*/ 709411 w 1955089"/>
                <a:gd name="connsiteY11" fmla="*/ 1206576 h 1211036"/>
                <a:gd name="connsiteX12" fmla="*/ 569363 w 1955089"/>
                <a:gd name="connsiteY12" fmla="*/ 1204227 h 1211036"/>
                <a:gd name="connsiteX13" fmla="*/ 207703 w 1955089"/>
                <a:gd name="connsiteY13" fmla="*/ 1209002 h 1211036"/>
                <a:gd name="connsiteX14" fmla="*/ 98440 w 1955089"/>
                <a:gd name="connsiteY14" fmla="*/ 1165705 h 1211036"/>
                <a:gd name="connsiteX15" fmla="*/ 53168 w 1955089"/>
                <a:gd name="connsiteY15" fmla="*/ 1071491 h 1211036"/>
                <a:gd name="connsiteX16" fmla="*/ 40957 w 1955089"/>
                <a:gd name="connsiteY16" fmla="*/ 941331 h 1211036"/>
                <a:gd name="connsiteX17" fmla="*/ 36337 w 1955089"/>
                <a:gd name="connsiteY17" fmla="*/ 866378 h 1211036"/>
                <a:gd name="connsiteX18" fmla="*/ 26023 w 1955089"/>
                <a:gd name="connsiteY18" fmla="*/ 720602 h 1211036"/>
                <a:gd name="connsiteX19" fmla="*/ 124 w 1955089"/>
                <a:gd name="connsiteY19" fmla="*/ 55326 h 1211036"/>
                <a:gd name="connsiteX0" fmla="*/ 124 w 1955089"/>
                <a:gd name="connsiteY0" fmla="*/ 55326 h 1211036"/>
                <a:gd name="connsiteX1" fmla="*/ 20596 w 1955089"/>
                <a:gd name="connsiteY1" fmla="*/ 38267 h 1211036"/>
                <a:gd name="connsiteX2" fmla="*/ 105564 w 1955089"/>
                <a:gd name="connsiteY2" fmla="*/ 54116 h 1211036"/>
                <a:gd name="connsiteX3" fmla="*/ 544943 w 1955089"/>
                <a:gd name="connsiteY3" fmla="*/ 37869 h 1211036"/>
                <a:gd name="connsiteX4" fmla="*/ 1490654 w 1955089"/>
                <a:gd name="connsiteY4" fmla="*/ 43179 h 1211036"/>
                <a:gd name="connsiteX5" fmla="*/ 1955089 w 1955089"/>
                <a:gd name="connsiteY5" fmla="*/ 55657 h 1211036"/>
                <a:gd name="connsiteX6" fmla="*/ 1945217 w 1955089"/>
                <a:gd name="connsiteY6" fmla="*/ 546536 h 1211036"/>
                <a:gd name="connsiteX7" fmla="*/ 1921928 w 1955089"/>
                <a:gd name="connsiteY7" fmla="*/ 1078578 h 1211036"/>
                <a:gd name="connsiteX8" fmla="*/ 1852998 w 1955089"/>
                <a:gd name="connsiteY8" fmla="*/ 1174156 h 1211036"/>
                <a:gd name="connsiteX9" fmla="*/ 1742635 w 1955089"/>
                <a:gd name="connsiteY9" fmla="*/ 1206802 h 1211036"/>
                <a:gd name="connsiteX10" fmla="*/ 1674507 w 1955089"/>
                <a:gd name="connsiteY10" fmla="*/ 1204490 h 1211036"/>
                <a:gd name="connsiteX11" fmla="*/ 709411 w 1955089"/>
                <a:gd name="connsiteY11" fmla="*/ 1206576 h 1211036"/>
                <a:gd name="connsiteX12" fmla="*/ 569363 w 1955089"/>
                <a:gd name="connsiteY12" fmla="*/ 1204227 h 1211036"/>
                <a:gd name="connsiteX13" fmla="*/ 207703 w 1955089"/>
                <a:gd name="connsiteY13" fmla="*/ 1209002 h 1211036"/>
                <a:gd name="connsiteX14" fmla="*/ 98440 w 1955089"/>
                <a:gd name="connsiteY14" fmla="*/ 1165705 h 1211036"/>
                <a:gd name="connsiteX15" fmla="*/ 53168 w 1955089"/>
                <a:gd name="connsiteY15" fmla="*/ 1071491 h 1211036"/>
                <a:gd name="connsiteX16" fmla="*/ 40957 w 1955089"/>
                <a:gd name="connsiteY16" fmla="*/ 941331 h 1211036"/>
                <a:gd name="connsiteX17" fmla="*/ 36337 w 1955089"/>
                <a:gd name="connsiteY17" fmla="*/ 866378 h 1211036"/>
                <a:gd name="connsiteX18" fmla="*/ 26023 w 1955089"/>
                <a:gd name="connsiteY18" fmla="*/ 720602 h 1211036"/>
                <a:gd name="connsiteX19" fmla="*/ 124 w 1955089"/>
                <a:gd name="connsiteY19" fmla="*/ 55326 h 1211036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492990 w 1957425"/>
                <a:gd name="connsiteY4" fmla="*/ 4269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7366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504420 w 1957425"/>
                <a:gd name="connsiteY4" fmla="*/ 2745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7366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504420 w 1957425"/>
                <a:gd name="connsiteY4" fmla="*/ 2745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8128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957425" h="1210548">
                  <a:moveTo>
                    <a:pt x="2460" y="54838"/>
                  </a:moveTo>
                  <a:cubicBezTo>
                    <a:pt x="1556" y="-58884"/>
                    <a:pt x="-9246" y="39886"/>
                    <a:pt x="22932" y="37779"/>
                  </a:cubicBezTo>
                  <a:cubicBezTo>
                    <a:pt x="55110" y="35672"/>
                    <a:pt x="108139" y="42264"/>
                    <a:pt x="195530" y="42198"/>
                  </a:cubicBezTo>
                  <a:cubicBezTo>
                    <a:pt x="282921" y="42132"/>
                    <a:pt x="483064" y="53435"/>
                    <a:pt x="547279" y="37381"/>
                  </a:cubicBezTo>
                  <a:cubicBezTo>
                    <a:pt x="1855024" y="70075"/>
                    <a:pt x="727839" y="57319"/>
                    <a:pt x="1504420" y="27451"/>
                  </a:cubicBezTo>
                  <a:cubicBezTo>
                    <a:pt x="1543749" y="37283"/>
                    <a:pt x="1957861" y="26953"/>
                    <a:pt x="1957425" y="55169"/>
                  </a:cubicBezTo>
                  <a:cubicBezTo>
                    <a:pt x="1956634" y="106386"/>
                    <a:pt x="1953847" y="400918"/>
                    <a:pt x="1947553" y="546048"/>
                  </a:cubicBezTo>
                  <a:cubicBezTo>
                    <a:pt x="1958544" y="772731"/>
                    <a:pt x="1939634" y="972217"/>
                    <a:pt x="1924264" y="1078090"/>
                  </a:cubicBezTo>
                  <a:cubicBezTo>
                    <a:pt x="1908894" y="1183963"/>
                    <a:pt x="1885216" y="1159917"/>
                    <a:pt x="1855334" y="1181288"/>
                  </a:cubicBezTo>
                  <a:cubicBezTo>
                    <a:pt x="1825452" y="1202659"/>
                    <a:pt x="1789216" y="1201398"/>
                    <a:pt x="1744971" y="1206314"/>
                  </a:cubicBezTo>
                  <a:cubicBezTo>
                    <a:pt x="1730223" y="1211230"/>
                    <a:pt x="1835399" y="1207452"/>
                    <a:pt x="1676843" y="1204002"/>
                  </a:cubicBezTo>
                  <a:cubicBezTo>
                    <a:pt x="1355219" y="1197004"/>
                    <a:pt x="1033446" y="1205393"/>
                    <a:pt x="711747" y="1206088"/>
                  </a:cubicBezTo>
                  <a:cubicBezTo>
                    <a:pt x="696999" y="1211004"/>
                    <a:pt x="655317" y="1203335"/>
                    <a:pt x="571699" y="1203739"/>
                  </a:cubicBezTo>
                  <a:cubicBezTo>
                    <a:pt x="488081" y="1204143"/>
                    <a:pt x="288526" y="1214934"/>
                    <a:pt x="210039" y="1208514"/>
                  </a:cubicBezTo>
                  <a:cubicBezTo>
                    <a:pt x="131552" y="1202094"/>
                    <a:pt x="126532" y="1188135"/>
                    <a:pt x="100776" y="1165217"/>
                  </a:cubicBezTo>
                  <a:cubicBezTo>
                    <a:pt x="75020" y="1142299"/>
                    <a:pt x="73120" y="1128237"/>
                    <a:pt x="55504" y="1071003"/>
                  </a:cubicBezTo>
                  <a:cubicBezTo>
                    <a:pt x="39431" y="977212"/>
                    <a:pt x="46098" y="975029"/>
                    <a:pt x="43293" y="940843"/>
                  </a:cubicBezTo>
                  <a:cubicBezTo>
                    <a:pt x="40488" y="906658"/>
                    <a:pt x="43157" y="890553"/>
                    <a:pt x="38673" y="865890"/>
                  </a:cubicBezTo>
                  <a:cubicBezTo>
                    <a:pt x="33324" y="836468"/>
                    <a:pt x="33275" y="749611"/>
                    <a:pt x="28359" y="720114"/>
                  </a:cubicBezTo>
                  <a:cubicBezTo>
                    <a:pt x="8059" y="253203"/>
                    <a:pt x="3364" y="168560"/>
                    <a:pt x="2460" y="54838"/>
                  </a:cubicBez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1247222" y="4801596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These jugs are in order from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399622" y="5323944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g</a:t>
            </a:r>
            <a:r>
              <a:rPr lang="en-GB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reatest to least </a:t>
            </a:r>
            <a:r>
              <a:rPr lang="en-GB" sz="3200" dirty="0" smtClean="0">
                <a:latin typeface="Comic Sans MS" panose="030F0702030302020204" pitchFamily="66" charset="0"/>
              </a:rPr>
              <a:t>capacity.</a:t>
            </a:r>
            <a:endParaRPr lang="en-GB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676880" y="348493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Compare capacity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216" y="1882346"/>
            <a:ext cx="2797740" cy="285162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169068" y="2335555"/>
            <a:ext cx="479330" cy="1982541"/>
          </a:xfrm>
          <a:prstGeom prst="rect">
            <a:avLst/>
          </a:prstGeom>
          <a:solidFill>
            <a:srgbClr val="EAF6FA"/>
          </a:solidFill>
        </p:spPr>
        <p:txBody>
          <a:bodyPr wrap="square" lIns="0" tIns="0" rIns="0" bIns="0" rtlCol="0">
            <a:spAutoFit/>
          </a:bodyPr>
          <a:lstStyle/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6181768" y="3410874"/>
            <a:ext cx="466630" cy="180231"/>
          </a:xfrm>
          <a:prstGeom prst="rect">
            <a:avLst/>
          </a:prstGeom>
          <a:solidFill>
            <a:srgbClr val="EAF6FA"/>
          </a:solidFill>
        </p:spPr>
        <p:txBody>
          <a:bodyPr wrap="square" lIns="0" tIns="0" rIns="0" bIns="0" rtlCol="0">
            <a:spAutoFit/>
          </a:bodyPr>
          <a:lstStyle/>
          <a:p>
            <a:pPr algn="r"/>
            <a:endParaRPr lang="en-GB" sz="1600" dirty="0"/>
          </a:p>
        </p:txBody>
      </p:sp>
      <p:sp>
        <p:nvSpPr>
          <p:cNvPr id="9" name="Freeform 8"/>
          <p:cNvSpPr/>
          <p:nvPr/>
        </p:nvSpPr>
        <p:spPr>
          <a:xfrm>
            <a:off x="5809737" y="2384404"/>
            <a:ext cx="1703584" cy="2208956"/>
          </a:xfrm>
          <a:custGeom>
            <a:avLst/>
            <a:gdLst>
              <a:gd name="connsiteX0" fmla="*/ 0 w 2032900"/>
              <a:gd name="connsiteY0" fmla="*/ 0 h 1224133"/>
              <a:gd name="connsiteX1" fmla="*/ 0 w 2032900"/>
              <a:gd name="connsiteY1" fmla="*/ 0 h 1224133"/>
              <a:gd name="connsiteX2" fmla="*/ 132735 w 2032900"/>
              <a:gd name="connsiteY2" fmla="*/ 29497 h 1224133"/>
              <a:gd name="connsiteX3" fmla="*/ 324464 w 2032900"/>
              <a:gd name="connsiteY3" fmla="*/ 0 h 1224133"/>
              <a:gd name="connsiteX4" fmla="*/ 1887793 w 2032900"/>
              <a:gd name="connsiteY4" fmla="*/ 14749 h 1224133"/>
              <a:gd name="connsiteX5" fmla="*/ 2005781 w 2032900"/>
              <a:gd name="connsiteY5" fmla="*/ 44245 h 1224133"/>
              <a:gd name="connsiteX6" fmla="*/ 1976284 w 2032900"/>
              <a:gd name="connsiteY6" fmla="*/ 501445 h 1224133"/>
              <a:gd name="connsiteX7" fmla="*/ 1976284 w 2032900"/>
              <a:gd name="connsiteY7" fmla="*/ 1061884 h 1224133"/>
              <a:gd name="connsiteX8" fmla="*/ 1902542 w 2032900"/>
              <a:gd name="connsiteY8" fmla="*/ 1150374 h 1224133"/>
              <a:gd name="connsiteX9" fmla="*/ 1769806 w 2032900"/>
              <a:gd name="connsiteY9" fmla="*/ 1165123 h 1224133"/>
              <a:gd name="connsiteX10" fmla="*/ 1725561 w 2032900"/>
              <a:gd name="connsiteY10" fmla="*/ 1179871 h 1224133"/>
              <a:gd name="connsiteX11" fmla="*/ 678426 w 2032900"/>
              <a:gd name="connsiteY11" fmla="*/ 1209368 h 1224133"/>
              <a:gd name="connsiteX12" fmla="*/ 634181 w 2032900"/>
              <a:gd name="connsiteY12" fmla="*/ 1224116 h 1224133"/>
              <a:gd name="connsiteX13" fmla="*/ 221226 w 2032900"/>
              <a:gd name="connsiteY13" fmla="*/ 1194619 h 1224133"/>
              <a:gd name="connsiteX14" fmla="*/ 176981 w 2032900"/>
              <a:gd name="connsiteY14" fmla="*/ 1165123 h 1224133"/>
              <a:gd name="connsiteX15" fmla="*/ 88490 w 2032900"/>
              <a:gd name="connsiteY15" fmla="*/ 1120878 h 1224133"/>
              <a:gd name="connsiteX16" fmla="*/ 44245 w 2032900"/>
              <a:gd name="connsiteY16" fmla="*/ 899652 h 1224133"/>
              <a:gd name="connsiteX17" fmla="*/ 29497 w 2032900"/>
              <a:gd name="connsiteY17" fmla="*/ 825910 h 1224133"/>
              <a:gd name="connsiteX18" fmla="*/ 14748 w 2032900"/>
              <a:gd name="connsiteY18" fmla="*/ 737419 h 1224133"/>
              <a:gd name="connsiteX19" fmla="*/ 0 w 2032900"/>
              <a:gd name="connsiteY19" fmla="*/ 0 h 1224133"/>
              <a:gd name="connsiteX0" fmla="*/ 0 w 2014972"/>
              <a:gd name="connsiteY0" fmla="*/ 0 h 1224133"/>
              <a:gd name="connsiteX1" fmla="*/ 0 w 2014972"/>
              <a:gd name="connsiteY1" fmla="*/ 0 h 1224133"/>
              <a:gd name="connsiteX2" fmla="*/ 132735 w 2014972"/>
              <a:gd name="connsiteY2" fmla="*/ 29497 h 1224133"/>
              <a:gd name="connsiteX3" fmla="*/ 324464 w 2014972"/>
              <a:gd name="connsiteY3" fmla="*/ 0 h 1224133"/>
              <a:gd name="connsiteX4" fmla="*/ 1887793 w 2014972"/>
              <a:gd name="connsiteY4" fmla="*/ 14749 h 1224133"/>
              <a:gd name="connsiteX5" fmla="*/ 1976284 w 2014972"/>
              <a:gd name="connsiteY5" fmla="*/ 73742 h 1224133"/>
              <a:gd name="connsiteX6" fmla="*/ 1976284 w 2014972"/>
              <a:gd name="connsiteY6" fmla="*/ 501445 h 1224133"/>
              <a:gd name="connsiteX7" fmla="*/ 1976284 w 2014972"/>
              <a:gd name="connsiteY7" fmla="*/ 1061884 h 1224133"/>
              <a:gd name="connsiteX8" fmla="*/ 1902542 w 2014972"/>
              <a:gd name="connsiteY8" fmla="*/ 1150374 h 1224133"/>
              <a:gd name="connsiteX9" fmla="*/ 1769806 w 2014972"/>
              <a:gd name="connsiteY9" fmla="*/ 1165123 h 1224133"/>
              <a:gd name="connsiteX10" fmla="*/ 1725561 w 2014972"/>
              <a:gd name="connsiteY10" fmla="*/ 1179871 h 1224133"/>
              <a:gd name="connsiteX11" fmla="*/ 678426 w 2014972"/>
              <a:gd name="connsiteY11" fmla="*/ 1209368 h 1224133"/>
              <a:gd name="connsiteX12" fmla="*/ 634181 w 2014972"/>
              <a:gd name="connsiteY12" fmla="*/ 1224116 h 1224133"/>
              <a:gd name="connsiteX13" fmla="*/ 221226 w 2014972"/>
              <a:gd name="connsiteY13" fmla="*/ 1194619 h 1224133"/>
              <a:gd name="connsiteX14" fmla="*/ 176981 w 2014972"/>
              <a:gd name="connsiteY14" fmla="*/ 1165123 h 1224133"/>
              <a:gd name="connsiteX15" fmla="*/ 88490 w 2014972"/>
              <a:gd name="connsiteY15" fmla="*/ 1120878 h 1224133"/>
              <a:gd name="connsiteX16" fmla="*/ 44245 w 2014972"/>
              <a:gd name="connsiteY16" fmla="*/ 899652 h 1224133"/>
              <a:gd name="connsiteX17" fmla="*/ 29497 w 2014972"/>
              <a:gd name="connsiteY17" fmla="*/ 825910 h 1224133"/>
              <a:gd name="connsiteX18" fmla="*/ 14748 w 2014972"/>
              <a:gd name="connsiteY18" fmla="*/ 737419 h 1224133"/>
              <a:gd name="connsiteX19" fmla="*/ 0 w 2014972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902542 w 1984759"/>
              <a:gd name="connsiteY8" fmla="*/ 1150374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58296 w 1984759"/>
              <a:gd name="connsiteY8" fmla="*/ 11208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53194 w 1984759"/>
              <a:gd name="connsiteY18" fmla="*/ 678923 h 1224133"/>
              <a:gd name="connsiteX19" fmla="*/ 0 w 1984759"/>
              <a:gd name="connsiteY19" fmla="*/ 0 h 1224133"/>
              <a:gd name="connsiteX0" fmla="*/ 0 w 1984759"/>
              <a:gd name="connsiteY0" fmla="*/ 0 h 1210129"/>
              <a:gd name="connsiteX1" fmla="*/ 0 w 1984759"/>
              <a:gd name="connsiteY1" fmla="*/ 0 h 1210129"/>
              <a:gd name="connsiteX2" fmla="*/ 132735 w 1984759"/>
              <a:gd name="connsiteY2" fmla="*/ 29497 h 1210129"/>
              <a:gd name="connsiteX3" fmla="*/ 324464 w 1984759"/>
              <a:gd name="connsiteY3" fmla="*/ 0 h 1210129"/>
              <a:gd name="connsiteX4" fmla="*/ 1887793 w 1984759"/>
              <a:gd name="connsiteY4" fmla="*/ 14749 h 1210129"/>
              <a:gd name="connsiteX5" fmla="*/ 1976284 w 1984759"/>
              <a:gd name="connsiteY5" fmla="*/ 73742 h 1210129"/>
              <a:gd name="connsiteX6" fmla="*/ 1946788 w 1984759"/>
              <a:gd name="connsiteY6" fmla="*/ 501445 h 1210129"/>
              <a:gd name="connsiteX7" fmla="*/ 1932039 w 1984759"/>
              <a:gd name="connsiteY7" fmla="*/ 1047135 h 1210129"/>
              <a:gd name="connsiteX8" fmla="*/ 1880169 w 1984759"/>
              <a:gd name="connsiteY8" fmla="*/ 1132477 h 1210129"/>
              <a:gd name="connsiteX9" fmla="*/ 1769806 w 1984759"/>
              <a:gd name="connsiteY9" fmla="*/ 1165123 h 1210129"/>
              <a:gd name="connsiteX10" fmla="*/ 1725561 w 1984759"/>
              <a:gd name="connsiteY10" fmla="*/ 1179871 h 1210129"/>
              <a:gd name="connsiteX11" fmla="*/ 678426 w 1984759"/>
              <a:gd name="connsiteY11" fmla="*/ 1209368 h 1210129"/>
              <a:gd name="connsiteX12" fmla="*/ 572536 w 1984759"/>
              <a:gd name="connsiteY12" fmla="*/ 1193294 h 1210129"/>
              <a:gd name="connsiteX13" fmla="*/ 221226 w 1984759"/>
              <a:gd name="connsiteY13" fmla="*/ 1194619 h 1210129"/>
              <a:gd name="connsiteX14" fmla="*/ 176981 w 1984759"/>
              <a:gd name="connsiteY14" fmla="*/ 1165123 h 1210129"/>
              <a:gd name="connsiteX15" fmla="*/ 76889 w 1984759"/>
              <a:gd name="connsiteY15" fmla="*/ 1081106 h 1210129"/>
              <a:gd name="connsiteX16" fmla="*/ 44245 w 1984759"/>
              <a:gd name="connsiteY16" fmla="*/ 899652 h 1210129"/>
              <a:gd name="connsiteX17" fmla="*/ 73743 w 1984759"/>
              <a:gd name="connsiteY17" fmla="*/ 855407 h 1210129"/>
              <a:gd name="connsiteX18" fmla="*/ 53194 w 1984759"/>
              <a:gd name="connsiteY18" fmla="*/ 678923 h 1210129"/>
              <a:gd name="connsiteX19" fmla="*/ 0 w 1984759"/>
              <a:gd name="connsiteY19" fmla="*/ 0 h 1210129"/>
              <a:gd name="connsiteX0" fmla="*/ 0 w 1984759"/>
              <a:gd name="connsiteY0" fmla="*/ 0 h 1209609"/>
              <a:gd name="connsiteX1" fmla="*/ 0 w 1984759"/>
              <a:gd name="connsiteY1" fmla="*/ 0 h 1209609"/>
              <a:gd name="connsiteX2" fmla="*/ 132735 w 1984759"/>
              <a:gd name="connsiteY2" fmla="*/ 29497 h 1209609"/>
              <a:gd name="connsiteX3" fmla="*/ 324464 w 1984759"/>
              <a:gd name="connsiteY3" fmla="*/ 0 h 1209609"/>
              <a:gd name="connsiteX4" fmla="*/ 1887793 w 1984759"/>
              <a:gd name="connsiteY4" fmla="*/ 14749 h 1209609"/>
              <a:gd name="connsiteX5" fmla="*/ 1976284 w 1984759"/>
              <a:gd name="connsiteY5" fmla="*/ 73742 h 1209609"/>
              <a:gd name="connsiteX6" fmla="*/ 1946788 w 1984759"/>
              <a:gd name="connsiteY6" fmla="*/ 501445 h 1209609"/>
              <a:gd name="connsiteX7" fmla="*/ 1932039 w 1984759"/>
              <a:gd name="connsiteY7" fmla="*/ 1047135 h 1209609"/>
              <a:gd name="connsiteX8" fmla="*/ 1880169 w 1984759"/>
              <a:gd name="connsiteY8" fmla="*/ 1132477 h 1209609"/>
              <a:gd name="connsiteX9" fmla="*/ 1769806 w 1984759"/>
              <a:gd name="connsiteY9" fmla="*/ 1165123 h 1209609"/>
              <a:gd name="connsiteX10" fmla="*/ 1725561 w 1984759"/>
              <a:gd name="connsiteY10" fmla="*/ 1179871 h 1209609"/>
              <a:gd name="connsiteX11" fmla="*/ 678426 w 1984759"/>
              <a:gd name="connsiteY11" fmla="*/ 1209368 h 1209609"/>
              <a:gd name="connsiteX12" fmla="*/ 603358 w 1984759"/>
              <a:gd name="connsiteY12" fmla="*/ 1141923 h 1209609"/>
              <a:gd name="connsiteX13" fmla="*/ 221226 w 1984759"/>
              <a:gd name="connsiteY13" fmla="*/ 1194619 h 1209609"/>
              <a:gd name="connsiteX14" fmla="*/ 176981 w 1984759"/>
              <a:gd name="connsiteY14" fmla="*/ 1165123 h 1209609"/>
              <a:gd name="connsiteX15" fmla="*/ 76889 w 1984759"/>
              <a:gd name="connsiteY15" fmla="*/ 1081106 h 1209609"/>
              <a:gd name="connsiteX16" fmla="*/ 44245 w 1984759"/>
              <a:gd name="connsiteY16" fmla="*/ 899652 h 1209609"/>
              <a:gd name="connsiteX17" fmla="*/ 73743 w 1984759"/>
              <a:gd name="connsiteY17" fmla="*/ 855407 h 1209609"/>
              <a:gd name="connsiteX18" fmla="*/ 53194 w 1984759"/>
              <a:gd name="connsiteY18" fmla="*/ 678923 h 1209609"/>
              <a:gd name="connsiteX19" fmla="*/ 0 w 1984759"/>
              <a:gd name="connsiteY19" fmla="*/ 0 h 1209609"/>
              <a:gd name="connsiteX0" fmla="*/ 0 w 1984759"/>
              <a:gd name="connsiteY0" fmla="*/ 0 h 1209899"/>
              <a:gd name="connsiteX1" fmla="*/ 0 w 1984759"/>
              <a:gd name="connsiteY1" fmla="*/ 0 h 1209899"/>
              <a:gd name="connsiteX2" fmla="*/ 132735 w 1984759"/>
              <a:gd name="connsiteY2" fmla="*/ 29497 h 1209899"/>
              <a:gd name="connsiteX3" fmla="*/ 324464 w 1984759"/>
              <a:gd name="connsiteY3" fmla="*/ 0 h 1209899"/>
              <a:gd name="connsiteX4" fmla="*/ 1887793 w 1984759"/>
              <a:gd name="connsiteY4" fmla="*/ 14749 h 1209899"/>
              <a:gd name="connsiteX5" fmla="*/ 1976284 w 1984759"/>
              <a:gd name="connsiteY5" fmla="*/ 73742 h 1209899"/>
              <a:gd name="connsiteX6" fmla="*/ 1946788 w 1984759"/>
              <a:gd name="connsiteY6" fmla="*/ 501445 h 1209899"/>
              <a:gd name="connsiteX7" fmla="*/ 1932039 w 1984759"/>
              <a:gd name="connsiteY7" fmla="*/ 1047135 h 1209899"/>
              <a:gd name="connsiteX8" fmla="*/ 1880169 w 1984759"/>
              <a:gd name="connsiteY8" fmla="*/ 1132477 h 1209899"/>
              <a:gd name="connsiteX9" fmla="*/ 1769806 w 1984759"/>
              <a:gd name="connsiteY9" fmla="*/ 1165123 h 1209899"/>
              <a:gd name="connsiteX10" fmla="*/ 1725561 w 1984759"/>
              <a:gd name="connsiteY10" fmla="*/ 1179871 h 1209899"/>
              <a:gd name="connsiteX11" fmla="*/ 678426 w 1984759"/>
              <a:gd name="connsiteY11" fmla="*/ 1209368 h 1209899"/>
              <a:gd name="connsiteX12" fmla="*/ 603358 w 1984759"/>
              <a:gd name="connsiteY12" fmla="*/ 1183020 h 1209899"/>
              <a:gd name="connsiteX13" fmla="*/ 221226 w 1984759"/>
              <a:gd name="connsiteY13" fmla="*/ 1194619 h 1209899"/>
              <a:gd name="connsiteX14" fmla="*/ 176981 w 1984759"/>
              <a:gd name="connsiteY14" fmla="*/ 1165123 h 1209899"/>
              <a:gd name="connsiteX15" fmla="*/ 76889 w 1984759"/>
              <a:gd name="connsiteY15" fmla="*/ 1081106 h 1209899"/>
              <a:gd name="connsiteX16" fmla="*/ 44245 w 1984759"/>
              <a:gd name="connsiteY16" fmla="*/ 899652 h 1209899"/>
              <a:gd name="connsiteX17" fmla="*/ 73743 w 1984759"/>
              <a:gd name="connsiteY17" fmla="*/ 855407 h 1209899"/>
              <a:gd name="connsiteX18" fmla="*/ 53194 w 1984759"/>
              <a:gd name="connsiteY18" fmla="*/ 678923 h 1209899"/>
              <a:gd name="connsiteX19" fmla="*/ 0 w 1984759"/>
              <a:gd name="connsiteY19" fmla="*/ 0 h 1209899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76889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231001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87163 w 1984759"/>
              <a:gd name="connsiteY15" fmla="*/ 1050284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7163 w 1984759"/>
              <a:gd name="connsiteY15" fmla="*/ 1050284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68128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78532 w 1989548"/>
              <a:gd name="connsiteY17" fmla="*/ 855789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68297 w 1989548"/>
              <a:gd name="connsiteY17" fmla="*/ 825081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84192"/>
              <a:gd name="connsiteX1" fmla="*/ 4789 w 1989548"/>
              <a:gd name="connsiteY1" fmla="*/ 382 h 1184192"/>
              <a:gd name="connsiteX2" fmla="*/ 137524 w 1989548"/>
              <a:gd name="connsiteY2" fmla="*/ 29879 h 1184192"/>
              <a:gd name="connsiteX3" fmla="*/ 329253 w 1989548"/>
              <a:gd name="connsiteY3" fmla="*/ 382 h 1184192"/>
              <a:gd name="connsiteX4" fmla="*/ 1892582 w 1989548"/>
              <a:gd name="connsiteY4" fmla="*/ 15131 h 1184192"/>
              <a:gd name="connsiteX5" fmla="*/ 1981073 w 1989548"/>
              <a:gd name="connsiteY5" fmla="*/ 74124 h 1184192"/>
              <a:gd name="connsiteX6" fmla="*/ 1951577 w 1989548"/>
              <a:gd name="connsiteY6" fmla="*/ 501827 h 1184192"/>
              <a:gd name="connsiteX7" fmla="*/ 1936828 w 1989548"/>
              <a:gd name="connsiteY7" fmla="*/ 1047517 h 1184192"/>
              <a:gd name="connsiteX8" fmla="*/ 1884958 w 1989548"/>
              <a:gd name="connsiteY8" fmla="*/ 1132859 h 1184192"/>
              <a:gd name="connsiteX9" fmla="*/ 1774595 w 1989548"/>
              <a:gd name="connsiteY9" fmla="*/ 1165505 h 1184192"/>
              <a:gd name="connsiteX10" fmla="*/ 1730350 w 1989548"/>
              <a:gd name="connsiteY10" fmla="*/ 1180253 h 1184192"/>
              <a:gd name="connsiteX11" fmla="*/ 724311 w 1989548"/>
              <a:gd name="connsiteY11" fmla="*/ 1178927 h 1184192"/>
              <a:gd name="connsiteX12" fmla="*/ 608147 w 1989548"/>
              <a:gd name="connsiteY12" fmla="*/ 1183402 h 1184192"/>
              <a:gd name="connsiteX13" fmla="*/ 239663 w 1989548"/>
              <a:gd name="connsiteY13" fmla="*/ 1167705 h 1184192"/>
              <a:gd name="connsiteX14" fmla="*/ 130400 w 1989548"/>
              <a:gd name="connsiteY14" fmla="*/ 1124408 h 1184192"/>
              <a:gd name="connsiteX15" fmla="*/ 85128 w 1989548"/>
              <a:gd name="connsiteY15" fmla="*/ 1030194 h 1184192"/>
              <a:gd name="connsiteX16" fmla="*/ 72917 w 1989548"/>
              <a:gd name="connsiteY16" fmla="*/ 900034 h 1184192"/>
              <a:gd name="connsiteX17" fmla="*/ 68297 w 1989548"/>
              <a:gd name="connsiteY17" fmla="*/ 825081 h 1184192"/>
              <a:gd name="connsiteX18" fmla="*/ 57983 w 1989548"/>
              <a:gd name="connsiteY18" fmla="*/ 679305 h 1184192"/>
              <a:gd name="connsiteX19" fmla="*/ 32084 w 1989548"/>
              <a:gd name="connsiteY19" fmla="*/ 14029 h 1184192"/>
              <a:gd name="connsiteX0" fmla="*/ 32084 w 1989548"/>
              <a:gd name="connsiteY0" fmla="*/ 14029 h 1180763"/>
              <a:gd name="connsiteX1" fmla="*/ 4789 w 1989548"/>
              <a:gd name="connsiteY1" fmla="*/ 382 h 1180763"/>
              <a:gd name="connsiteX2" fmla="*/ 137524 w 1989548"/>
              <a:gd name="connsiteY2" fmla="*/ 29879 h 1180763"/>
              <a:gd name="connsiteX3" fmla="*/ 329253 w 1989548"/>
              <a:gd name="connsiteY3" fmla="*/ 382 h 1180763"/>
              <a:gd name="connsiteX4" fmla="*/ 1892582 w 1989548"/>
              <a:gd name="connsiteY4" fmla="*/ 15131 h 1180763"/>
              <a:gd name="connsiteX5" fmla="*/ 1981073 w 1989548"/>
              <a:gd name="connsiteY5" fmla="*/ 74124 h 1180763"/>
              <a:gd name="connsiteX6" fmla="*/ 1951577 w 1989548"/>
              <a:gd name="connsiteY6" fmla="*/ 501827 h 1180763"/>
              <a:gd name="connsiteX7" fmla="*/ 1936828 w 1989548"/>
              <a:gd name="connsiteY7" fmla="*/ 1047517 h 1180763"/>
              <a:gd name="connsiteX8" fmla="*/ 1884958 w 1989548"/>
              <a:gd name="connsiteY8" fmla="*/ 1132859 h 1180763"/>
              <a:gd name="connsiteX9" fmla="*/ 1774595 w 1989548"/>
              <a:gd name="connsiteY9" fmla="*/ 1165505 h 1180763"/>
              <a:gd name="connsiteX10" fmla="*/ 1730350 w 1989548"/>
              <a:gd name="connsiteY10" fmla="*/ 1180253 h 1180763"/>
              <a:gd name="connsiteX11" fmla="*/ 724311 w 1989548"/>
              <a:gd name="connsiteY11" fmla="*/ 1178927 h 1180763"/>
              <a:gd name="connsiteX12" fmla="*/ 601323 w 1989548"/>
              <a:gd name="connsiteY12" fmla="*/ 1162930 h 1180763"/>
              <a:gd name="connsiteX13" fmla="*/ 239663 w 1989548"/>
              <a:gd name="connsiteY13" fmla="*/ 1167705 h 1180763"/>
              <a:gd name="connsiteX14" fmla="*/ 130400 w 1989548"/>
              <a:gd name="connsiteY14" fmla="*/ 1124408 h 1180763"/>
              <a:gd name="connsiteX15" fmla="*/ 85128 w 1989548"/>
              <a:gd name="connsiteY15" fmla="*/ 1030194 h 1180763"/>
              <a:gd name="connsiteX16" fmla="*/ 72917 w 1989548"/>
              <a:gd name="connsiteY16" fmla="*/ 900034 h 1180763"/>
              <a:gd name="connsiteX17" fmla="*/ 68297 w 1989548"/>
              <a:gd name="connsiteY17" fmla="*/ 825081 h 1180763"/>
              <a:gd name="connsiteX18" fmla="*/ 57983 w 1989548"/>
              <a:gd name="connsiteY18" fmla="*/ 679305 h 1180763"/>
              <a:gd name="connsiteX19" fmla="*/ 32084 w 1989548"/>
              <a:gd name="connsiteY19" fmla="*/ 14029 h 1180763"/>
              <a:gd name="connsiteX0" fmla="*/ 32084 w 1989548"/>
              <a:gd name="connsiteY0" fmla="*/ 14029 h 1180253"/>
              <a:gd name="connsiteX1" fmla="*/ 4789 w 1989548"/>
              <a:gd name="connsiteY1" fmla="*/ 382 h 1180253"/>
              <a:gd name="connsiteX2" fmla="*/ 137524 w 1989548"/>
              <a:gd name="connsiteY2" fmla="*/ 29879 h 1180253"/>
              <a:gd name="connsiteX3" fmla="*/ 329253 w 1989548"/>
              <a:gd name="connsiteY3" fmla="*/ 382 h 1180253"/>
              <a:gd name="connsiteX4" fmla="*/ 1892582 w 1989548"/>
              <a:gd name="connsiteY4" fmla="*/ 15131 h 1180253"/>
              <a:gd name="connsiteX5" fmla="*/ 1981073 w 1989548"/>
              <a:gd name="connsiteY5" fmla="*/ 74124 h 1180253"/>
              <a:gd name="connsiteX6" fmla="*/ 1951577 w 1989548"/>
              <a:gd name="connsiteY6" fmla="*/ 501827 h 1180253"/>
              <a:gd name="connsiteX7" fmla="*/ 1936828 w 1989548"/>
              <a:gd name="connsiteY7" fmla="*/ 1047517 h 1180253"/>
              <a:gd name="connsiteX8" fmla="*/ 1884958 w 1989548"/>
              <a:gd name="connsiteY8" fmla="*/ 1132859 h 1180253"/>
              <a:gd name="connsiteX9" fmla="*/ 1774595 w 1989548"/>
              <a:gd name="connsiteY9" fmla="*/ 1165505 h 1180253"/>
              <a:gd name="connsiteX10" fmla="*/ 1730350 w 1989548"/>
              <a:gd name="connsiteY10" fmla="*/ 1180253 h 1180253"/>
              <a:gd name="connsiteX11" fmla="*/ 741371 w 1989548"/>
              <a:gd name="connsiteY11" fmla="*/ 1165279 h 1180253"/>
              <a:gd name="connsiteX12" fmla="*/ 601323 w 1989548"/>
              <a:gd name="connsiteY12" fmla="*/ 1162930 h 1180253"/>
              <a:gd name="connsiteX13" fmla="*/ 239663 w 1989548"/>
              <a:gd name="connsiteY13" fmla="*/ 1167705 h 1180253"/>
              <a:gd name="connsiteX14" fmla="*/ 130400 w 1989548"/>
              <a:gd name="connsiteY14" fmla="*/ 1124408 h 1180253"/>
              <a:gd name="connsiteX15" fmla="*/ 85128 w 1989548"/>
              <a:gd name="connsiteY15" fmla="*/ 1030194 h 1180253"/>
              <a:gd name="connsiteX16" fmla="*/ 72917 w 1989548"/>
              <a:gd name="connsiteY16" fmla="*/ 900034 h 1180253"/>
              <a:gd name="connsiteX17" fmla="*/ 68297 w 1989548"/>
              <a:gd name="connsiteY17" fmla="*/ 825081 h 1180253"/>
              <a:gd name="connsiteX18" fmla="*/ 57983 w 1989548"/>
              <a:gd name="connsiteY18" fmla="*/ 679305 h 1180253"/>
              <a:gd name="connsiteX19" fmla="*/ 32084 w 1989548"/>
              <a:gd name="connsiteY19" fmla="*/ 14029 h 1180253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53888 w 1989548"/>
              <a:gd name="connsiteY7" fmla="*/ 1037281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96750"/>
              <a:gd name="connsiteY0" fmla="*/ 14029 h 1169739"/>
              <a:gd name="connsiteX1" fmla="*/ 4789 w 1996750"/>
              <a:gd name="connsiteY1" fmla="*/ 382 h 1169739"/>
              <a:gd name="connsiteX2" fmla="*/ 137524 w 1996750"/>
              <a:gd name="connsiteY2" fmla="*/ 29879 h 1169739"/>
              <a:gd name="connsiteX3" fmla="*/ 329253 w 1996750"/>
              <a:gd name="connsiteY3" fmla="*/ 382 h 1169739"/>
              <a:gd name="connsiteX4" fmla="*/ 1892582 w 1996750"/>
              <a:gd name="connsiteY4" fmla="*/ 15131 h 1169739"/>
              <a:gd name="connsiteX5" fmla="*/ 1981073 w 1996750"/>
              <a:gd name="connsiteY5" fmla="*/ 74124 h 1169739"/>
              <a:gd name="connsiteX6" fmla="*/ 1965224 w 1996750"/>
              <a:gd name="connsiteY6" fmla="*/ 505239 h 1169739"/>
              <a:gd name="connsiteX7" fmla="*/ 1953888 w 1996750"/>
              <a:gd name="connsiteY7" fmla="*/ 1037281 h 1169739"/>
              <a:gd name="connsiteX8" fmla="*/ 1884958 w 1996750"/>
              <a:gd name="connsiteY8" fmla="*/ 1132859 h 1169739"/>
              <a:gd name="connsiteX9" fmla="*/ 1774595 w 1996750"/>
              <a:gd name="connsiteY9" fmla="*/ 1165505 h 1169739"/>
              <a:gd name="connsiteX10" fmla="*/ 1706467 w 1996750"/>
              <a:gd name="connsiteY10" fmla="*/ 1163193 h 1169739"/>
              <a:gd name="connsiteX11" fmla="*/ 741371 w 1996750"/>
              <a:gd name="connsiteY11" fmla="*/ 1165279 h 1169739"/>
              <a:gd name="connsiteX12" fmla="*/ 601323 w 1996750"/>
              <a:gd name="connsiteY12" fmla="*/ 1162930 h 1169739"/>
              <a:gd name="connsiteX13" fmla="*/ 239663 w 1996750"/>
              <a:gd name="connsiteY13" fmla="*/ 1167705 h 1169739"/>
              <a:gd name="connsiteX14" fmla="*/ 130400 w 1996750"/>
              <a:gd name="connsiteY14" fmla="*/ 1124408 h 1169739"/>
              <a:gd name="connsiteX15" fmla="*/ 85128 w 1996750"/>
              <a:gd name="connsiteY15" fmla="*/ 1030194 h 1169739"/>
              <a:gd name="connsiteX16" fmla="*/ 72917 w 1996750"/>
              <a:gd name="connsiteY16" fmla="*/ 900034 h 1169739"/>
              <a:gd name="connsiteX17" fmla="*/ 68297 w 1996750"/>
              <a:gd name="connsiteY17" fmla="*/ 825081 h 1169739"/>
              <a:gd name="connsiteX18" fmla="*/ 57983 w 1996750"/>
              <a:gd name="connsiteY18" fmla="*/ 679305 h 1169739"/>
              <a:gd name="connsiteX19" fmla="*/ 32084 w 1996750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3180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1474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15421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09445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5521"/>
              <a:gd name="connsiteY0" fmla="*/ 55326 h 1211036"/>
              <a:gd name="connsiteX1" fmla="*/ 20596 w 1955521"/>
              <a:gd name="connsiteY1" fmla="*/ 38267 h 1211036"/>
              <a:gd name="connsiteX2" fmla="*/ 105564 w 1955521"/>
              <a:gd name="connsiteY2" fmla="*/ 54116 h 1211036"/>
              <a:gd name="connsiteX3" fmla="*/ 297293 w 1955521"/>
              <a:gd name="connsiteY3" fmla="*/ 41679 h 1211036"/>
              <a:gd name="connsiteX4" fmla="*/ 1864034 w 1955521"/>
              <a:gd name="connsiteY4" fmla="*/ 39369 h 1211036"/>
              <a:gd name="connsiteX5" fmla="*/ 1949113 w 1955521"/>
              <a:gd name="connsiteY5" fmla="*/ 109445 h 1211036"/>
              <a:gd name="connsiteX6" fmla="*/ 1945217 w 1955521"/>
              <a:gd name="connsiteY6" fmla="*/ 546536 h 1211036"/>
              <a:gd name="connsiteX7" fmla="*/ 1921928 w 1955521"/>
              <a:gd name="connsiteY7" fmla="*/ 1078578 h 1211036"/>
              <a:gd name="connsiteX8" fmla="*/ 1852998 w 1955521"/>
              <a:gd name="connsiteY8" fmla="*/ 1174156 h 1211036"/>
              <a:gd name="connsiteX9" fmla="*/ 1742635 w 1955521"/>
              <a:gd name="connsiteY9" fmla="*/ 1206802 h 1211036"/>
              <a:gd name="connsiteX10" fmla="*/ 1674507 w 1955521"/>
              <a:gd name="connsiteY10" fmla="*/ 1204490 h 1211036"/>
              <a:gd name="connsiteX11" fmla="*/ 709411 w 1955521"/>
              <a:gd name="connsiteY11" fmla="*/ 1206576 h 1211036"/>
              <a:gd name="connsiteX12" fmla="*/ 569363 w 1955521"/>
              <a:gd name="connsiteY12" fmla="*/ 1204227 h 1211036"/>
              <a:gd name="connsiteX13" fmla="*/ 207703 w 1955521"/>
              <a:gd name="connsiteY13" fmla="*/ 1209002 h 1211036"/>
              <a:gd name="connsiteX14" fmla="*/ 98440 w 1955521"/>
              <a:gd name="connsiteY14" fmla="*/ 1165705 h 1211036"/>
              <a:gd name="connsiteX15" fmla="*/ 53168 w 1955521"/>
              <a:gd name="connsiteY15" fmla="*/ 1071491 h 1211036"/>
              <a:gd name="connsiteX16" fmla="*/ 40957 w 1955521"/>
              <a:gd name="connsiteY16" fmla="*/ 941331 h 1211036"/>
              <a:gd name="connsiteX17" fmla="*/ 36337 w 1955521"/>
              <a:gd name="connsiteY17" fmla="*/ 866378 h 1211036"/>
              <a:gd name="connsiteX18" fmla="*/ 26023 w 1955521"/>
              <a:gd name="connsiteY18" fmla="*/ 720602 h 1211036"/>
              <a:gd name="connsiteX19" fmla="*/ 124 w 1955521"/>
              <a:gd name="connsiteY19" fmla="*/ 55326 h 1211036"/>
              <a:gd name="connsiteX0" fmla="*/ 124 w 1960163"/>
              <a:gd name="connsiteY0" fmla="*/ 55326 h 1211036"/>
              <a:gd name="connsiteX1" fmla="*/ 20596 w 1960163"/>
              <a:gd name="connsiteY1" fmla="*/ 38267 h 1211036"/>
              <a:gd name="connsiteX2" fmla="*/ 105564 w 1960163"/>
              <a:gd name="connsiteY2" fmla="*/ 54116 h 1211036"/>
              <a:gd name="connsiteX3" fmla="*/ 297293 w 1960163"/>
              <a:gd name="connsiteY3" fmla="*/ 41679 h 1211036"/>
              <a:gd name="connsiteX4" fmla="*/ 1864034 w 1960163"/>
              <a:gd name="connsiteY4" fmla="*/ 39369 h 1211036"/>
              <a:gd name="connsiteX5" fmla="*/ 1955089 w 1960163"/>
              <a:gd name="connsiteY5" fmla="*/ 55657 h 1211036"/>
              <a:gd name="connsiteX6" fmla="*/ 1945217 w 1960163"/>
              <a:gd name="connsiteY6" fmla="*/ 546536 h 1211036"/>
              <a:gd name="connsiteX7" fmla="*/ 1921928 w 1960163"/>
              <a:gd name="connsiteY7" fmla="*/ 1078578 h 1211036"/>
              <a:gd name="connsiteX8" fmla="*/ 1852998 w 1960163"/>
              <a:gd name="connsiteY8" fmla="*/ 1174156 h 1211036"/>
              <a:gd name="connsiteX9" fmla="*/ 1742635 w 1960163"/>
              <a:gd name="connsiteY9" fmla="*/ 1206802 h 1211036"/>
              <a:gd name="connsiteX10" fmla="*/ 1674507 w 1960163"/>
              <a:gd name="connsiteY10" fmla="*/ 1204490 h 1211036"/>
              <a:gd name="connsiteX11" fmla="*/ 709411 w 1960163"/>
              <a:gd name="connsiteY11" fmla="*/ 1206576 h 1211036"/>
              <a:gd name="connsiteX12" fmla="*/ 569363 w 1960163"/>
              <a:gd name="connsiteY12" fmla="*/ 1204227 h 1211036"/>
              <a:gd name="connsiteX13" fmla="*/ 207703 w 1960163"/>
              <a:gd name="connsiteY13" fmla="*/ 1209002 h 1211036"/>
              <a:gd name="connsiteX14" fmla="*/ 98440 w 1960163"/>
              <a:gd name="connsiteY14" fmla="*/ 1165705 h 1211036"/>
              <a:gd name="connsiteX15" fmla="*/ 53168 w 1960163"/>
              <a:gd name="connsiteY15" fmla="*/ 1071491 h 1211036"/>
              <a:gd name="connsiteX16" fmla="*/ 40957 w 1960163"/>
              <a:gd name="connsiteY16" fmla="*/ 941331 h 1211036"/>
              <a:gd name="connsiteX17" fmla="*/ 36337 w 1960163"/>
              <a:gd name="connsiteY17" fmla="*/ 866378 h 1211036"/>
              <a:gd name="connsiteX18" fmla="*/ 26023 w 1960163"/>
              <a:gd name="connsiteY18" fmla="*/ 720602 h 1211036"/>
              <a:gd name="connsiteX19" fmla="*/ 124 w 1960163"/>
              <a:gd name="connsiteY19" fmla="*/ 55326 h 1211036"/>
              <a:gd name="connsiteX0" fmla="*/ 124 w 1972256"/>
              <a:gd name="connsiteY0" fmla="*/ 55326 h 1211036"/>
              <a:gd name="connsiteX1" fmla="*/ 20596 w 1972256"/>
              <a:gd name="connsiteY1" fmla="*/ 38267 h 1211036"/>
              <a:gd name="connsiteX2" fmla="*/ 105564 w 1972256"/>
              <a:gd name="connsiteY2" fmla="*/ 54116 h 1211036"/>
              <a:gd name="connsiteX3" fmla="*/ 297293 w 1972256"/>
              <a:gd name="connsiteY3" fmla="*/ 41679 h 1211036"/>
              <a:gd name="connsiteX4" fmla="*/ 1864034 w 1972256"/>
              <a:gd name="connsiteY4" fmla="*/ 39369 h 1211036"/>
              <a:gd name="connsiteX5" fmla="*/ 1955089 w 1972256"/>
              <a:gd name="connsiteY5" fmla="*/ 55657 h 1211036"/>
              <a:gd name="connsiteX6" fmla="*/ 1945217 w 1972256"/>
              <a:gd name="connsiteY6" fmla="*/ 546536 h 1211036"/>
              <a:gd name="connsiteX7" fmla="*/ 1921928 w 1972256"/>
              <a:gd name="connsiteY7" fmla="*/ 1078578 h 1211036"/>
              <a:gd name="connsiteX8" fmla="*/ 1852998 w 1972256"/>
              <a:gd name="connsiteY8" fmla="*/ 1174156 h 1211036"/>
              <a:gd name="connsiteX9" fmla="*/ 1742635 w 1972256"/>
              <a:gd name="connsiteY9" fmla="*/ 1206802 h 1211036"/>
              <a:gd name="connsiteX10" fmla="*/ 1674507 w 1972256"/>
              <a:gd name="connsiteY10" fmla="*/ 1204490 h 1211036"/>
              <a:gd name="connsiteX11" fmla="*/ 709411 w 1972256"/>
              <a:gd name="connsiteY11" fmla="*/ 1206576 h 1211036"/>
              <a:gd name="connsiteX12" fmla="*/ 569363 w 1972256"/>
              <a:gd name="connsiteY12" fmla="*/ 1204227 h 1211036"/>
              <a:gd name="connsiteX13" fmla="*/ 207703 w 1972256"/>
              <a:gd name="connsiteY13" fmla="*/ 1209002 h 1211036"/>
              <a:gd name="connsiteX14" fmla="*/ 98440 w 1972256"/>
              <a:gd name="connsiteY14" fmla="*/ 1165705 h 1211036"/>
              <a:gd name="connsiteX15" fmla="*/ 53168 w 1972256"/>
              <a:gd name="connsiteY15" fmla="*/ 1071491 h 1211036"/>
              <a:gd name="connsiteX16" fmla="*/ 40957 w 1972256"/>
              <a:gd name="connsiteY16" fmla="*/ 941331 h 1211036"/>
              <a:gd name="connsiteX17" fmla="*/ 36337 w 1972256"/>
              <a:gd name="connsiteY17" fmla="*/ 866378 h 1211036"/>
              <a:gd name="connsiteX18" fmla="*/ 26023 w 1972256"/>
              <a:gd name="connsiteY18" fmla="*/ 720602 h 1211036"/>
              <a:gd name="connsiteX19" fmla="*/ 124 w 1972256"/>
              <a:gd name="connsiteY19" fmla="*/ 55326 h 1211036"/>
              <a:gd name="connsiteX0" fmla="*/ 124 w 1955091"/>
              <a:gd name="connsiteY0" fmla="*/ 55326 h 1211036"/>
              <a:gd name="connsiteX1" fmla="*/ 20596 w 1955091"/>
              <a:gd name="connsiteY1" fmla="*/ 38267 h 1211036"/>
              <a:gd name="connsiteX2" fmla="*/ 105564 w 1955091"/>
              <a:gd name="connsiteY2" fmla="*/ 54116 h 1211036"/>
              <a:gd name="connsiteX3" fmla="*/ 297293 w 1955091"/>
              <a:gd name="connsiteY3" fmla="*/ 41679 h 1211036"/>
              <a:gd name="connsiteX4" fmla="*/ 1864034 w 1955091"/>
              <a:gd name="connsiteY4" fmla="*/ 39369 h 1211036"/>
              <a:gd name="connsiteX5" fmla="*/ 1955089 w 1955091"/>
              <a:gd name="connsiteY5" fmla="*/ 55657 h 1211036"/>
              <a:gd name="connsiteX6" fmla="*/ 1945217 w 1955091"/>
              <a:gd name="connsiteY6" fmla="*/ 546536 h 1211036"/>
              <a:gd name="connsiteX7" fmla="*/ 1921928 w 1955091"/>
              <a:gd name="connsiteY7" fmla="*/ 1078578 h 1211036"/>
              <a:gd name="connsiteX8" fmla="*/ 1852998 w 1955091"/>
              <a:gd name="connsiteY8" fmla="*/ 1174156 h 1211036"/>
              <a:gd name="connsiteX9" fmla="*/ 1742635 w 1955091"/>
              <a:gd name="connsiteY9" fmla="*/ 1206802 h 1211036"/>
              <a:gd name="connsiteX10" fmla="*/ 1674507 w 1955091"/>
              <a:gd name="connsiteY10" fmla="*/ 1204490 h 1211036"/>
              <a:gd name="connsiteX11" fmla="*/ 709411 w 1955091"/>
              <a:gd name="connsiteY11" fmla="*/ 1206576 h 1211036"/>
              <a:gd name="connsiteX12" fmla="*/ 569363 w 1955091"/>
              <a:gd name="connsiteY12" fmla="*/ 1204227 h 1211036"/>
              <a:gd name="connsiteX13" fmla="*/ 207703 w 1955091"/>
              <a:gd name="connsiteY13" fmla="*/ 1209002 h 1211036"/>
              <a:gd name="connsiteX14" fmla="*/ 98440 w 1955091"/>
              <a:gd name="connsiteY14" fmla="*/ 1165705 h 1211036"/>
              <a:gd name="connsiteX15" fmla="*/ 53168 w 1955091"/>
              <a:gd name="connsiteY15" fmla="*/ 1071491 h 1211036"/>
              <a:gd name="connsiteX16" fmla="*/ 40957 w 1955091"/>
              <a:gd name="connsiteY16" fmla="*/ 941331 h 1211036"/>
              <a:gd name="connsiteX17" fmla="*/ 36337 w 1955091"/>
              <a:gd name="connsiteY17" fmla="*/ 866378 h 1211036"/>
              <a:gd name="connsiteX18" fmla="*/ 26023 w 1955091"/>
              <a:gd name="connsiteY18" fmla="*/ 720602 h 1211036"/>
              <a:gd name="connsiteX19" fmla="*/ 124 w 1955091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297293 w 1955089"/>
              <a:gd name="connsiteY3" fmla="*/ 4167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544943 w 1955089"/>
              <a:gd name="connsiteY3" fmla="*/ 3786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492990 w 1957425"/>
              <a:gd name="connsiteY4" fmla="*/ 4269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8128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57425" h="1210548">
                <a:moveTo>
                  <a:pt x="2460" y="54838"/>
                </a:moveTo>
                <a:cubicBezTo>
                  <a:pt x="1556" y="-58884"/>
                  <a:pt x="-9246" y="39886"/>
                  <a:pt x="22932" y="37779"/>
                </a:cubicBezTo>
                <a:cubicBezTo>
                  <a:pt x="55110" y="35672"/>
                  <a:pt x="108139" y="42264"/>
                  <a:pt x="195530" y="42198"/>
                </a:cubicBezTo>
                <a:cubicBezTo>
                  <a:pt x="282921" y="42132"/>
                  <a:pt x="483064" y="53435"/>
                  <a:pt x="547279" y="37381"/>
                </a:cubicBezTo>
                <a:cubicBezTo>
                  <a:pt x="1855024" y="70075"/>
                  <a:pt x="727839" y="57319"/>
                  <a:pt x="1504420" y="27451"/>
                </a:cubicBezTo>
                <a:cubicBezTo>
                  <a:pt x="1543749" y="37283"/>
                  <a:pt x="1957861" y="26953"/>
                  <a:pt x="1957425" y="55169"/>
                </a:cubicBezTo>
                <a:cubicBezTo>
                  <a:pt x="1956634" y="106386"/>
                  <a:pt x="1953847" y="400918"/>
                  <a:pt x="1947553" y="546048"/>
                </a:cubicBezTo>
                <a:cubicBezTo>
                  <a:pt x="1958544" y="772731"/>
                  <a:pt x="1939634" y="972217"/>
                  <a:pt x="1924264" y="1078090"/>
                </a:cubicBezTo>
                <a:cubicBezTo>
                  <a:pt x="1908894" y="1183963"/>
                  <a:pt x="1885216" y="1159917"/>
                  <a:pt x="1855334" y="1181288"/>
                </a:cubicBezTo>
                <a:cubicBezTo>
                  <a:pt x="1825452" y="1202659"/>
                  <a:pt x="1789216" y="1201398"/>
                  <a:pt x="1744971" y="1206314"/>
                </a:cubicBezTo>
                <a:cubicBezTo>
                  <a:pt x="1730223" y="1211230"/>
                  <a:pt x="1835399" y="1207452"/>
                  <a:pt x="1676843" y="1204002"/>
                </a:cubicBezTo>
                <a:cubicBezTo>
                  <a:pt x="1355219" y="1197004"/>
                  <a:pt x="1033446" y="1205393"/>
                  <a:pt x="711747" y="1206088"/>
                </a:cubicBezTo>
                <a:cubicBezTo>
                  <a:pt x="696999" y="1211004"/>
                  <a:pt x="655317" y="1203335"/>
                  <a:pt x="571699" y="1203739"/>
                </a:cubicBezTo>
                <a:cubicBezTo>
                  <a:pt x="488081" y="1204143"/>
                  <a:pt x="288526" y="1214934"/>
                  <a:pt x="210039" y="1208514"/>
                </a:cubicBezTo>
                <a:cubicBezTo>
                  <a:pt x="131552" y="1202094"/>
                  <a:pt x="126532" y="1188135"/>
                  <a:pt x="100776" y="1165217"/>
                </a:cubicBezTo>
                <a:cubicBezTo>
                  <a:pt x="75020" y="1142299"/>
                  <a:pt x="73120" y="1128237"/>
                  <a:pt x="55504" y="1071003"/>
                </a:cubicBezTo>
                <a:cubicBezTo>
                  <a:pt x="39431" y="977212"/>
                  <a:pt x="46098" y="975029"/>
                  <a:pt x="43293" y="940843"/>
                </a:cubicBezTo>
                <a:cubicBezTo>
                  <a:pt x="40488" y="906658"/>
                  <a:pt x="43157" y="890553"/>
                  <a:pt x="38673" y="865890"/>
                </a:cubicBezTo>
                <a:cubicBezTo>
                  <a:pt x="33324" y="836468"/>
                  <a:pt x="33275" y="749611"/>
                  <a:pt x="28359" y="720114"/>
                </a:cubicBezTo>
                <a:cubicBezTo>
                  <a:pt x="8059" y="253203"/>
                  <a:pt x="3364" y="168560"/>
                  <a:pt x="2460" y="54838"/>
                </a:cubicBezTo>
                <a:close/>
              </a:path>
            </a:pathLst>
          </a:cu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4050" y="1898873"/>
            <a:ext cx="1471631" cy="285162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933726" y="2352082"/>
            <a:ext cx="252131" cy="1982541"/>
          </a:xfrm>
          <a:prstGeom prst="rect">
            <a:avLst/>
          </a:prstGeom>
          <a:solidFill>
            <a:srgbClr val="EAF6FA"/>
          </a:solidFill>
        </p:spPr>
        <p:txBody>
          <a:bodyPr wrap="square" lIns="0" tIns="0" rIns="0" bIns="0" rtlCol="0">
            <a:spAutoFit/>
          </a:bodyPr>
          <a:lstStyle/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3940406" y="3427401"/>
            <a:ext cx="245451" cy="180231"/>
          </a:xfrm>
          <a:prstGeom prst="rect">
            <a:avLst/>
          </a:prstGeom>
          <a:solidFill>
            <a:srgbClr val="EAF6FA"/>
          </a:solidFill>
        </p:spPr>
        <p:txBody>
          <a:bodyPr wrap="square" lIns="0" tIns="0" rIns="0" bIns="0" rtlCol="0">
            <a:spAutoFit/>
          </a:bodyPr>
          <a:lstStyle/>
          <a:p>
            <a:pPr algn="r"/>
            <a:endParaRPr lang="en-GB" sz="1600" dirty="0"/>
          </a:p>
        </p:txBody>
      </p:sp>
      <p:sp>
        <p:nvSpPr>
          <p:cNvPr id="14" name="Freeform 13"/>
          <p:cNvSpPr/>
          <p:nvPr/>
        </p:nvSpPr>
        <p:spPr>
          <a:xfrm>
            <a:off x="3744715" y="2352083"/>
            <a:ext cx="896097" cy="2257803"/>
          </a:xfrm>
          <a:custGeom>
            <a:avLst/>
            <a:gdLst>
              <a:gd name="connsiteX0" fmla="*/ 0 w 2032900"/>
              <a:gd name="connsiteY0" fmla="*/ 0 h 1224133"/>
              <a:gd name="connsiteX1" fmla="*/ 0 w 2032900"/>
              <a:gd name="connsiteY1" fmla="*/ 0 h 1224133"/>
              <a:gd name="connsiteX2" fmla="*/ 132735 w 2032900"/>
              <a:gd name="connsiteY2" fmla="*/ 29497 h 1224133"/>
              <a:gd name="connsiteX3" fmla="*/ 324464 w 2032900"/>
              <a:gd name="connsiteY3" fmla="*/ 0 h 1224133"/>
              <a:gd name="connsiteX4" fmla="*/ 1887793 w 2032900"/>
              <a:gd name="connsiteY4" fmla="*/ 14749 h 1224133"/>
              <a:gd name="connsiteX5" fmla="*/ 2005781 w 2032900"/>
              <a:gd name="connsiteY5" fmla="*/ 44245 h 1224133"/>
              <a:gd name="connsiteX6" fmla="*/ 1976284 w 2032900"/>
              <a:gd name="connsiteY6" fmla="*/ 501445 h 1224133"/>
              <a:gd name="connsiteX7" fmla="*/ 1976284 w 2032900"/>
              <a:gd name="connsiteY7" fmla="*/ 1061884 h 1224133"/>
              <a:gd name="connsiteX8" fmla="*/ 1902542 w 2032900"/>
              <a:gd name="connsiteY8" fmla="*/ 1150374 h 1224133"/>
              <a:gd name="connsiteX9" fmla="*/ 1769806 w 2032900"/>
              <a:gd name="connsiteY9" fmla="*/ 1165123 h 1224133"/>
              <a:gd name="connsiteX10" fmla="*/ 1725561 w 2032900"/>
              <a:gd name="connsiteY10" fmla="*/ 1179871 h 1224133"/>
              <a:gd name="connsiteX11" fmla="*/ 678426 w 2032900"/>
              <a:gd name="connsiteY11" fmla="*/ 1209368 h 1224133"/>
              <a:gd name="connsiteX12" fmla="*/ 634181 w 2032900"/>
              <a:gd name="connsiteY12" fmla="*/ 1224116 h 1224133"/>
              <a:gd name="connsiteX13" fmla="*/ 221226 w 2032900"/>
              <a:gd name="connsiteY13" fmla="*/ 1194619 h 1224133"/>
              <a:gd name="connsiteX14" fmla="*/ 176981 w 2032900"/>
              <a:gd name="connsiteY14" fmla="*/ 1165123 h 1224133"/>
              <a:gd name="connsiteX15" fmla="*/ 88490 w 2032900"/>
              <a:gd name="connsiteY15" fmla="*/ 1120878 h 1224133"/>
              <a:gd name="connsiteX16" fmla="*/ 44245 w 2032900"/>
              <a:gd name="connsiteY16" fmla="*/ 899652 h 1224133"/>
              <a:gd name="connsiteX17" fmla="*/ 29497 w 2032900"/>
              <a:gd name="connsiteY17" fmla="*/ 825910 h 1224133"/>
              <a:gd name="connsiteX18" fmla="*/ 14748 w 2032900"/>
              <a:gd name="connsiteY18" fmla="*/ 737419 h 1224133"/>
              <a:gd name="connsiteX19" fmla="*/ 0 w 2032900"/>
              <a:gd name="connsiteY19" fmla="*/ 0 h 1224133"/>
              <a:gd name="connsiteX0" fmla="*/ 0 w 2014972"/>
              <a:gd name="connsiteY0" fmla="*/ 0 h 1224133"/>
              <a:gd name="connsiteX1" fmla="*/ 0 w 2014972"/>
              <a:gd name="connsiteY1" fmla="*/ 0 h 1224133"/>
              <a:gd name="connsiteX2" fmla="*/ 132735 w 2014972"/>
              <a:gd name="connsiteY2" fmla="*/ 29497 h 1224133"/>
              <a:gd name="connsiteX3" fmla="*/ 324464 w 2014972"/>
              <a:gd name="connsiteY3" fmla="*/ 0 h 1224133"/>
              <a:gd name="connsiteX4" fmla="*/ 1887793 w 2014972"/>
              <a:gd name="connsiteY4" fmla="*/ 14749 h 1224133"/>
              <a:gd name="connsiteX5" fmla="*/ 1976284 w 2014972"/>
              <a:gd name="connsiteY5" fmla="*/ 73742 h 1224133"/>
              <a:gd name="connsiteX6" fmla="*/ 1976284 w 2014972"/>
              <a:gd name="connsiteY6" fmla="*/ 501445 h 1224133"/>
              <a:gd name="connsiteX7" fmla="*/ 1976284 w 2014972"/>
              <a:gd name="connsiteY7" fmla="*/ 1061884 h 1224133"/>
              <a:gd name="connsiteX8" fmla="*/ 1902542 w 2014972"/>
              <a:gd name="connsiteY8" fmla="*/ 1150374 h 1224133"/>
              <a:gd name="connsiteX9" fmla="*/ 1769806 w 2014972"/>
              <a:gd name="connsiteY9" fmla="*/ 1165123 h 1224133"/>
              <a:gd name="connsiteX10" fmla="*/ 1725561 w 2014972"/>
              <a:gd name="connsiteY10" fmla="*/ 1179871 h 1224133"/>
              <a:gd name="connsiteX11" fmla="*/ 678426 w 2014972"/>
              <a:gd name="connsiteY11" fmla="*/ 1209368 h 1224133"/>
              <a:gd name="connsiteX12" fmla="*/ 634181 w 2014972"/>
              <a:gd name="connsiteY12" fmla="*/ 1224116 h 1224133"/>
              <a:gd name="connsiteX13" fmla="*/ 221226 w 2014972"/>
              <a:gd name="connsiteY13" fmla="*/ 1194619 h 1224133"/>
              <a:gd name="connsiteX14" fmla="*/ 176981 w 2014972"/>
              <a:gd name="connsiteY14" fmla="*/ 1165123 h 1224133"/>
              <a:gd name="connsiteX15" fmla="*/ 88490 w 2014972"/>
              <a:gd name="connsiteY15" fmla="*/ 1120878 h 1224133"/>
              <a:gd name="connsiteX16" fmla="*/ 44245 w 2014972"/>
              <a:gd name="connsiteY16" fmla="*/ 899652 h 1224133"/>
              <a:gd name="connsiteX17" fmla="*/ 29497 w 2014972"/>
              <a:gd name="connsiteY17" fmla="*/ 825910 h 1224133"/>
              <a:gd name="connsiteX18" fmla="*/ 14748 w 2014972"/>
              <a:gd name="connsiteY18" fmla="*/ 737419 h 1224133"/>
              <a:gd name="connsiteX19" fmla="*/ 0 w 2014972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902542 w 1984759"/>
              <a:gd name="connsiteY8" fmla="*/ 1150374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58296 w 1984759"/>
              <a:gd name="connsiteY8" fmla="*/ 11208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53194 w 1984759"/>
              <a:gd name="connsiteY18" fmla="*/ 678923 h 1224133"/>
              <a:gd name="connsiteX19" fmla="*/ 0 w 1984759"/>
              <a:gd name="connsiteY19" fmla="*/ 0 h 1224133"/>
              <a:gd name="connsiteX0" fmla="*/ 0 w 1984759"/>
              <a:gd name="connsiteY0" fmla="*/ 0 h 1210129"/>
              <a:gd name="connsiteX1" fmla="*/ 0 w 1984759"/>
              <a:gd name="connsiteY1" fmla="*/ 0 h 1210129"/>
              <a:gd name="connsiteX2" fmla="*/ 132735 w 1984759"/>
              <a:gd name="connsiteY2" fmla="*/ 29497 h 1210129"/>
              <a:gd name="connsiteX3" fmla="*/ 324464 w 1984759"/>
              <a:gd name="connsiteY3" fmla="*/ 0 h 1210129"/>
              <a:gd name="connsiteX4" fmla="*/ 1887793 w 1984759"/>
              <a:gd name="connsiteY4" fmla="*/ 14749 h 1210129"/>
              <a:gd name="connsiteX5" fmla="*/ 1976284 w 1984759"/>
              <a:gd name="connsiteY5" fmla="*/ 73742 h 1210129"/>
              <a:gd name="connsiteX6" fmla="*/ 1946788 w 1984759"/>
              <a:gd name="connsiteY6" fmla="*/ 501445 h 1210129"/>
              <a:gd name="connsiteX7" fmla="*/ 1932039 w 1984759"/>
              <a:gd name="connsiteY7" fmla="*/ 1047135 h 1210129"/>
              <a:gd name="connsiteX8" fmla="*/ 1880169 w 1984759"/>
              <a:gd name="connsiteY8" fmla="*/ 1132477 h 1210129"/>
              <a:gd name="connsiteX9" fmla="*/ 1769806 w 1984759"/>
              <a:gd name="connsiteY9" fmla="*/ 1165123 h 1210129"/>
              <a:gd name="connsiteX10" fmla="*/ 1725561 w 1984759"/>
              <a:gd name="connsiteY10" fmla="*/ 1179871 h 1210129"/>
              <a:gd name="connsiteX11" fmla="*/ 678426 w 1984759"/>
              <a:gd name="connsiteY11" fmla="*/ 1209368 h 1210129"/>
              <a:gd name="connsiteX12" fmla="*/ 572536 w 1984759"/>
              <a:gd name="connsiteY12" fmla="*/ 1193294 h 1210129"/>
              <a:gd name="connsiteX13" fmla="*/ 221226 w 1984759"/>
              <a:gd name="connsiteY13" fmla="*/ 1194619 h 1210129"/>
              <a:gd name="connsiteX14" fmla="*/ 176981 w 1984759"/>
              <a:gd name="connsiteY14" fmla="*/ 1165123 h 1210129"/>
              <a:gd name="connsiteX15" fmla="*/ 76889 w 1984759"/>
              <a:gd name="connsiteY15" fmla="*/ 1081106 h 1210129"/>
              <a:gd name="connsiteX16" fmla="*/ 44245 w 1984759"/>
              <a:gd name="connsiteY16" fmla="*/ 899652 h 1210129"/>
              <a:gd name="connsiteX17" fmla="*/ 73743 w 1984759"/>
              <a:gd name="connsiteY17" fmla="*/ 855407 h 1210129"/>
              <a:gd name="connsiteX18" fmla="*/ 53194 w 1984759"/>
              <a:gd name="connsiteY18" fmla="*/ 678923 h 1210129"/>
              <a:gd name="connsiteX19" fmla="*/ 0 w 1984759"/>
              <a:gd name="connsiteY19" fmla="*/ 0 h 1210129"/>
              <a:gd name="connsiteX0" fmla="*/ 0 w 1984759"/>
              <a:gd name="connsiteY0" fmla="*/ 0 h 1209609"/>
              <a:gd name="connsiteX1" fmla="*/ 0 w 1984759"/>
              <a:gd name="connsiteY1" fmla="*/ 0 h 1209609"/>
              <a:gd name="connsiteX2" fmla="*/ 132735 w 1984759"/>
              <a:gd name="connsiteY2" fmla="*/ 29497 h 1209609"/>
              <a:gd name="connsiteX3" fmla="*/ 324464 w 1984759"/>
              <a:gd name="connsiteY3" fmla="*/ 0 h 1209609"/>
              <a:gd name="connsiteX4" fmla="*/ 1887793 w 1984759"/>
              <a:gd name="connsiteY4" fmla="*/ 14749 h 1209609"/>
              <a:gd name="connsiteX5" fmla="*/ 1976284 w 1984759"/>
              <a:gd name="connsiteY5" fmla="*/ 73742 h 1209609"/>
              <a:gd name="connsiteX6" fmla="*/ 1946788 w 1984759"/>
              <a:gd name="connsiteY6" fmla="*/ 501445 h 1209609"/>
              <a:gd name="connsiteX7" fmla="*/ 1932039 w 1984759"/>
              <a:gd name="connsiteY7" fmla="*/ 1047135 h 1209609"/>
              <a:gd name="connsiteX8" fmla="*/ 1880169 w 1984759"/>
              <a:gd name="connsiteY8" fmla="*/ 1132477 h 1209609"/>
              <a:gd name="connsiteX9" fmla="*/ 1769806 w 1984759"/>
              <a:gd name="connsiteY9" fmla="*/ 1165123 h 1209609"/>
              <a:gd name="connsiteX10" fmla="*/ 1725561 w 1984759"/>
              <a:gd name="connsiteY10" fmla="*/ 1179871 h 1209609"/>
              <a:gd name="connsiteX11" fmla="*/ 678426 w 1984759"/>
              <a:gd name="connsiteY11" fmla="*/ 1209368 h 1209609"/>
              <a:gd name="connsiteX12" fmla="*/ 603358 w 1984759"/>
              <a:gd name="connsiteY12" fmla="*/ 1141923 h 1209609"/>
              <a:gd name="connsiteX13" fmla="*/ 221226 w 1984759"/>
              <a:gd name="connsiteY13" fmla="*/ 1194619 h 1209609"/>
              <a:gd name="connsiteX14" fmla="*/ 176981 w 1984759"/>
              <a:gd name="connsiteY14" fmla="*/ 1165123 h 1209609"/>
              <a:gd name="connsiteX15" fmla="*/ 76889 w 1984759"/>
              <a:gd name="connsiteY15" fmla="*/ 1081106 h 1209609"/>
              <a:gd name="connsiteX16" fmla="*/ 44245 w 1984759"/>
              <a:gd name="connsiteY16" fmla="*/ 899652 h 1209609"/>
              <a:gd name="connsiteX17" fmla="*/ 73743 w 1984759"/>
              <a:gd name="connsiteY17" fmla="*/ 855407 h 1209609"/>
              <a:gd name="connsiteX18" fmla="*/ 53194 w 1984759"/>
              <a:gd name="connsiteY18" fmla="*/ 678923 h 1209609"/>
              <a:gd name="connsiteX19" fmla="*/ 0 w 1984759"/>
              <a:gd name="connsiteY19" fmla="*/ 0 h 1209609"/>
              <a:gd name="connsiteX0" fmla="*/ 0 w 1984759"/>
              <a:gd name="connsiteY0" fmla="*/ 0 h 1209899"/>
              <a:gd name="connsiteX1" fmla="*/ 0 w 1984759"/>
              <a:gd name="connsiteY1" fmla="*/ 0 h 1209899"/>
              <a:gd name="connsiteX2" fmla="*/ 132735 w 1984759"/>
              <a:gd name="connsiteY2" fmla="*/ 29497 h 1209899"/>
              <a:gd name="connsiteX3" fmla="*/ 324464 w 1984759"/>
              <a:gd name="connsiteY3" fmla="*/ 0 h 1209899"/>
              <a:gd name="connsiteX4" fmla="*/ 1887793 w 1984759"/>
              <a:gd name="connsiteY4" fmla="*/ 14749 h 1209899"/>
              <a:gd name="connsiteX5" fmla="*/ 1976284 w 1984759"/>
              <a:gd name="connsiteY5" fmla="*/ 73742 h 1209899"/>
              <a:gd name="connsiteX6" fmla="*/ 1946788 w 1984759"/>
              <a:gd name="connsiteY6" fmla="*/ 501445 h 1209899"/>
              <a:gd name="connsiteX7" fmla="*/ 1932039 w 1984759"/>
              <a:gd name="connsiteY7" fmla="*/ 1047135 h 1209899"/>
              <a:gd name="connsiteX8" fmla="*/ 1880169 w 1984759"/>
              <a:gd name="connsiteY8" fmla="*/ 1132477 h 1209899"/>
              <a:gd name="connsiteX9" fmla="*/ 1769806 w 1984759"/>
              <a:gd name="connsiteY9" fmla="*/ 1165123 h 1209899"/>
              <a:gd name="connsiteX10" fmla="*/ 1725561 w 1984759"/>
              <a:gd name="connsiteY10" fmla="*/ 1179871 h 1209899"/>
              <a:gd name="connsiteX11" fmla="*/ 678426 w 1984759"/>
              <a:gd name="connsiteY11" fmla="*/ 1209368 h 1209899"/>
              <a:gd name="connsiteX12" fmla="*/ 603358 w 1984759"/>
              <a:gd name="connsiteY12" fmla="*/ 1183020 h 1209899"/>
              <a:gd name="connsiteX13" fmla="*/ 221226 w 1984759"/>
              <a:gd name="connsiteY13" fmla="*/ 1194619 h 1209899"/>
              <a:gd name="connsiteX14" fmla="*/ 176981 w 1984759"/>
              <a:gd name="connsiteY14" fmla="*/ 1165123 h 1209899"/>
              <a:gd name="connsiteX15" fmla="*/ 76889 w 1984759"/>
              <a:gd name="connsiteY15" fmla="*/ 1081106 h 1209899"/>
              <a:gd name="connsiteX16" fmla="*/ 44245 w 1984759"/>
              <a:gd name="connsiteY16" fmla="*/ 899652 h 1209899"/>
              <a:gd name="connsiteX17" fmla="*/ 73743 w 1984759"/>
              <a:gd name="connsiteY17" fmla="*/ 855407 h 1209899"/>
              <a:gd name="connsiteX18" fmla="*/ 53194 w 1984759"/>
              <a:gd name="connsiteY18" fmla="*/ 678923 h 1209899"/>
              <a:gd name="connsiteX19" fmla="*/ 0 w 1984759"/>
              <a:gd name="connsiteY19" fmla="*/ 0 h 1209899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76889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231001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87163 w 1984759"/>
              <a:gd name="connsiteY15" fmla="*/ 1050284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7163 w 1984759"/>
              <a:gd name="connsiteY15" fmla="*/ 1050284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68128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78532 w 1989548"/>
              <a:gd name="connsiteY17" fmla="*/ 855789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68297 w 1989548"/>
              <a:gd name="connsiteY17" fmla="*/ 825081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84192"/>
              <a:gd name="connsiteX1" fmla="*/ 4789 w 1989548"/>
              <a:gd name="connsiteY1" fmla="*/ 382 h 1184192"/>
              <a:gd name="connsiteX2" fmla="*/ 137524 w 1989548"/>
              <a:gd name="connsiteY2" fmla="*/ 29879 h 1184192"/>
              <a:gd name="connsiteX3" fmla="*/ 329253 w 1989548"/>
              <a:gd name="connsiteY3" fmla="*/ 382 h 1184192"/>
              <a:gd name="connsiteX4" fmla="*/ 1892582 w 1989548"/>
              <a:gd name="connsiteY4" fmla="*/ 15131 h 1184192"/>
              <a:gd name="connsiteX5" fmla="*/ 1981073 w 1989548"/>
              <a:gd name="connsiteY5" fmla="*/ 74124 h 1184192"/>
              <a:gd name="connsiteX6" fmla="*/ 1951577 w 1989548"/>
              <a:gd name="connsiteY6" fmla="*/ 501827 h 1184192"/>
              <a:gd name="connsiteX7" fmla="*/ 1936828 w 1989548"/>
              <a:gd name="connsiteY7" fmla="*/ 1047517 h 1184192"/>
              <a:gd name="connsiteX8" fmla="*/ 1884958 w 1989548"/>
              <a:gd name="connsiteY8" fmla="*/ 1132859 h 1184192"/>
              <a:gd name="connsiteX9" fmla="*/ 1774595 w 1989548"/>
              <a:gd name="connsiteY9" fmla="*/ 1165505 h 1184192"/>
              <a:gd name="connsiteX10" fmla="*/ 1730350 w 1989548"/>
              <a:gd name="connsiteY10" fmla="*/ 1180253 h 1184192"/>
              <a:gd name="connsiteX11" fmla="*/ 724311 w 1989548"/>
              <a:gd name="connsiteY11" fmla="*/ 1178927 h 1184192"/>
              <a:gd name="connsiteX12" fmla="*/ 608147 w 1989548"/>
              <a:gd name="connsiteY12" fmla="*/ 1183402 h 1184192"/>
              <a:gd name="connsiteX13" fmla="*/ 239663 w 1989548"/>
              <a:gd name="connsiteY13" fmla="*/ 1167705 h 1184192"/>
              <a:gd name="connsiteX14" fmla="*/ 130400 w 1989548"/>
              <a:gd name="connsiteY14" fmla="*/ 1124408 h 1184192"/>
              <a:gd name="connsiteX15" fmla="*/ 85128 w 1989548"/>
              <a:gd name="connsiteY15" fmla="*/ 1030194 h 1184192"/>
              <a:gd name="connsiteX16" fmla="*/ 72917 w 1989548"/>
              <a:gd name="connsiteY16" fmla="*/ 900034 h 1184192"/>
              <a:gd name="connsiteX17" fmla="*/ 68297 w 1989548"/>
              <a:gd name="connsiteY17" fmla="*/ 825081 h 1184192"/>
              <a:gd name="connsiteX18" fmla="*/ 57983 w 1989548"/>
              <a:gd name="connsiteY18" fmla="*/ 679305 h 1184192"/>
              <a:gd name="connsiteX19" fmla="*/ 32084 w 1989548"/>
              <a:gd name="connsiteY19" fmla="*/ 14029 h 1184192"/>
              <a:gd name="connsiteX0" fmla="*/ 32084 w 1989548"/>
              <a:gd name="connsiteY0" fmla="*/ 14029 h 1180763"/>
              <a:gd name="connsiteX1" fmla="*/ 4789 w 1989548"/>
              <a:gd name="connsiteY1" fmla="*/ 382 h 1180763"/>
              <a:gd name="connsiteX2" fmla="*/ 137524 w 1989548"/>
              <a:gd name="connsiteY2" fmla="*/ 29879 h 1180763"/>
              <a:gd name="connsiteX3" fmla="*/ 329253 w 1989548"/>
              <a:gd name="connsiteY3" fmla="*/ 382 h 1180763"/>
              <a:gd name="connsiteX4" fmla="*/ 1892582 w 1989548"/>
              <a:gd name="connsiteY4" fmla="*/ 15131 h 1180763"/>
              <a:gd name="connsiteX5" fmla="*/ 1981073 w 1989548"/>
              <a:gd name="connsiteY5" fmla="*/ 74124 h 1180763"/>
              <a:gd name="connsiteX6" fmla="*/ 1951577 w 1989548"/>
              <a:gd name="connsiteY6" fmla="*/ 501827 h 1180763"/>
              <a:gd name="connsiteX7" fmla="*/ 1936828 w 1989548"/>
              <a:gd name="connsiteY7" fmla="*/ 1047517 h 1180763"/>
              <a:gd name="connsiteX8" fmla="*/ 1884958 w 1989548"/>
              <a:gd name="connsiteY8" fmla="*/ 1132859 h 1180763"/>
              <a:gd name="connsiteX9" fmla="*/ 1774595 w 1989548"/>
              <a:gd name="connsiteY9" fmla="*/ 1165505 h 1180763"/>
              <a:gd name="connsiteX10" fmla="*/ 1730350 w 1989548"/>
              <a:gd name="connsiteY10" fmla="*/ 1180253 h 1180763"/>
              <a:gd name="connsiteX11" fmla="*/ 724311 w 1989548"/>
              <a:gd name="connsiteY11" fmla="*/ 1178927 h 1180763"/>
              <a:gd name="connsiteX12" fmla="*/ 601323 w 1989548"/>
              <a:gd name="connsiteY12" fmla="*/ 1162930 h 1180763"/>
              <a:gd name="connsiteX13" fmla="*/ 239663 w 1989548"/>
              <a:gd name="connsiteY13" fmla="*/ 1167705 h 1180763"/>
              <a:gd name="connsiteX14" fmla="*/ 130400 w 1989548"/>
              <a:gd name="connsiteY14" fmla="*/ 1124408 h 1180763"/>
              <a:gd name="connsiteX15" fmla="*/ 85128 w 1989548"/>
              <a:gd name="connsiteY15" fmla="*/ 1030194 h 1180763"/>
              <a:gd name="connsiteX16" fmla="*/ 72917 w 1989548"/>
              <a:gd name="connsiteY16" fmla="*/ 900034 h 1180763"/>
              <a:gd name="connsiteX17" fmla="*/ 68297 w 1989548"/>
              <a:gd name="connsiteY17" fmla="*/ 825081 h 1180763"/>
              <a:gd name="connsiteX18" fmla="*/ 57983 w 1989548"/>
              <a:gd name="connsiteY18" fmla="*/ 679305 h 1180763"/>
              <a:gd name="connsiteX19" fmla="*/ 32084 w 1989548"/>
              <a:gd name="connsiteY19" fmla="*/ 14029 h 1180763"/>
              <a:gd name="connsiteX0" fmla="*/ 32084 w 1989548"/>
              <a:gd name="connsiteY0" fmla="*/ 14029 h 1180253"/>
              <a:gd name="connsiteX1" fmla="*/ 4789 w 1989548"/>
              <a:gd name="connsiteY1" fmla="*/ 382 h 1180253"/>
              <a:gd name="connsiteX2" fmla="*/ 137524 w 1989548"/>
              <a:gd name="connsiteY2" fmla="*/ 29879 h 1180253"/>
              <a:gd name="connsiteX3" fmla="*/ 329253 w 1989548"/>
              <a:gd name="connsiteY3" fmla="*/ 382 h 1180253"/>
              <a:gd name="connsiteX4" fmla="*/ 1892582 w 1989548"/>
              <a:gd name="connsiteY4" fmla="*/ 15131 h 1180253"/>
              <a:gd name="connsiteX5" fmla="*/ 1981073 w 1989548"/>
              <a:gd name="connsiteY5" fmla="*/ 74124 h 1180253"/>
              <a:gd name="connsiteX6" fmla="*/ 1951577 w 1989548"/>
              <a:gd name="connsiteY6" fmla="*/ 501827 h 1180253"/>
              <a:gd name="connsiteX7" fmla="*/ 1936828 w 1989548"/>
              <a:gd name="connsiteY7" fmla="*/ 1047517 h 1180253"/>
              <a:gd name="connsiteX8" fmla="*/ 1884958 w 1989548"/>
              <a:gd name="connsiteY8" fmla="*/ 1132859 h 1180253"/>
              <a:gd name="connsiteX9" fmla="*/ 1774595 w 1989548"/>
              <a:gd name="connsiteY9" fmla="*/ 1165505 h 1180253"/>
              <a:gd name="connsiteX10" fmla="*/ 1730350 w 1989548"/>
              <a:gd name="connsiteY10" fmla="*/ 1180253 h 1180253"/>
              <a:gd name="connsiteX11" fmla="*/ 741371 w 1989548"/>
              <a:gd name="connsiteY11" fmla="*/ 1165279 h 1180253"/>
              <a:gd name="connsiteX12" fmla="*/ 601323 w 1989548"/>
              <a:gd name="connsiteY12" fmla="*/ 1162930 h 1180253"/>
              <a:gd name="connsiteX13" fmla="*/ 239663 w 1989548"/>
              <a:gd name="connsiteY13" fmla="*/ 1167705 h 1180253"/>
              <a:gd name="connsiteX14" fmla="*/ 130400 w 1989548"/>
              <a:gd name="connsiteY14" fmla="*/ 1124408 h 1180253"/>
              <a:gd name="connsiteX15" fmla="*/ 85128 w 1989548"/>
              <a:gd name="connsiteY15" fmla="*/ 1030194 h 1180253"/>
              <a:gd name="connsiteX16" fmla="*/ 72917 w 1989548"/>
              <a:gd name="connsiteY16" fmla="*/ 900034 h 1180253"/>
              <a:gd name="connsiteX17" fmla="*/ 68297 w 1989548"/>
              <a:gd name="connsiteY17" fmla="*/ 825081 h 1180253"/>
              <a:gd name="connsiteX18" fmla="*/ 57983 w 1989548"/>
              <a:gd name="connsiteY18" fmla="*/ 679305 h 1180253"/>
              <a:gd name="connsiteX19" fmla="*/ 32084 w 1989548"/>
              <a:gd name="connsiteY19" fmla="*/ 14029 h 1180253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53888 w 1989548"/>
              <a:gd name="connsiteY7" fmla="*/ 1037281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96750"/>
              <a:gd name="connsiteY0" fmla="*/ 14029 h 1169739"/>
              <a:gd name="connsiteX1" fmla="*/ 4789 w 1996750"/>
              <a:gd name="connsiteY1" fmla="*/ 382 h 1169739"/>
              <a:gd name="connsiteX2" fmla="*/ 137524 w 1996750"/>
              <a:gd name="connsiteY2" fmla="*/ 29879 h 1169739"/>
              <a:gd name="connsiteX3" fmla="*/ 329253 w 1996750"/>
              <a:gd name="connsiteY3" fmla="*/ 382 h 1169739"/>
              <a:gd name="connsiteX4" fmla="*/ 1892582 w 1996750"/>
              <a:gd name="connsiteY4" fmla="*/ 15131 h 1169739"/>
              <a:gd name="connsiteX5" fmla="*/ 1981073 w 1996750"/>
              <a:gd name="connsiteY5" fmla="*/ 74124 h 1169739"/>
              <a:gd name="connsiteX6" fmla="*/ 1965224 w 1996750"/>
              <a:gd name="connsiteY6" fmla="*/ 505239 h 1169739"/>
              <a:gd name="connsiteX7" fmla="*/ 1953888 w 1996750"/>
              <a:gd name="connsiteY7" fmla="*/ 1037281 h 1169739"/>
              <a:gd name="connsiteX8" fmla="*/ 1884958 w 1996750"/>
              <a:gd name="connsiteY8" fmla="*/ 1132859 h 1169739"/>
              <a:gd name="connsiteX9" fmla="*/ 1774595 w 1996750"/>
              <a:gd name="connsiteY9" fmla="*/ 1165505 h 1169739"/>
              <a:gd name="connsiteX10" fmla="*/ 1706467 w 1996750"/>
              <a:gd name="connsiteY10" fmla="*/ 1163193 h 1169739"/>
              <a:gd name="connsiteX11" fmla="*/ 741371 w 1996750"/>
              <a:gd name="connsiteY11" fmla="*/ 1165279 h 1169739"/>
              <a:gd name="connsiteX12" fmla="*/ 601323 w 1996750"/>
              <a:gd name="connsiteY12" fmla="*/ 1162930 h 1169739"/>
              <a:gd name="connsiteX13" fmla="*/ 239663 w 1996750"/>
              <a:gd name="connsiteY13" fmla="*/ 1167705 h 1169739"/>
              <a:gd name="connsiteX14" fmla="*/ 130400 w 1996750"/>
              <a:gd name="connsiteY14" fmla="*/ 1124408 h 1169739"/>
              <a:gd name="connsiteX15" fmla="*/ 85128 w 1996750"/>
              <a:gd name="connsiteY15" fmla="*/ 1030194 h 1169739"/>
              <a:gd name="connsiteX16" fmla="*/ 72917 w 1996750"/>
              <a:gd name="connsiteY16" fmla="*/ 900034 h 1169739"/>
              <a:gd name="connsiteX17" fmla="*/ 68297 w 1996750"/>
              <a:gd name="connsiteY17" fmla="*/ 825081 h 1169739"/>
              <a:gd name="connsiteX18" fmla="*/ 57983 w 1996750"/>
              <a:gd name="connsiteY18" fmla="*/ 679305 h 1169739"/>
              <a:gd name="connsiteX19" fmla="*/ 32084 w 1996750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3180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1474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15421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09445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5521"/>
              <a:gd name="connsiteY0" fmla="*/ 55326 h 1211036"/>
              <a:gd name="connsiteX1" fmla="*/ 20596 w 1955521"/>
              <a:gd name="connsiteY1" fmla="*/ 38267 h 1211036"/>
              <a:gd name="connsiteX2" fmla="*/ 105564 w 1955521"/>
              <a:gd name="connsiteY2" fmla="*/ 54116 h 1211036"/>
              <a:gd name="connsiteX3" fmla="*/ 297293 w 1955521"/>
              <a:gd name="connsiteY3" fmla="*/ 41679 h 1211036"/>
              <a:gd name="connsiteX4" fmla="*/ 1864034 w 1955521"/>
              <a:gd name="connsiteY4" fmla="*/ 39369 h 1211036"/>
              <a:gd name="connsiteX5" fmla="*/ 1949113 w 1955521"/>
              <a:gd name="connsiteY5" fmla="*/ 109445 h 1211036"/>
              <a:gd name="connsiteX6" fmla="*/ 1945217 w 1955521"/>
              <a:gd name="connsiteY6" fmla="*/ 546536 h 1211036"/>
              <a:gd name="connsiteX7" fmla="*/ 1921928 w 1955521"/>
              <a:gd name="connsiteY7" fmla="*/ 1078578 h 1211036"/>
              <a:gd name="connsiteX8" fmla="*/ 1852998 w 1955521"/>
              <a:gd name="connsiteY8" fmla="*/ 1174156 h 1211036"/>
              <a:gd name="connsiteX9" fmla="*/ 1742635 w 1955521"/>
              <a:gd name="connsiteY9" fmla="*/ 1206802 h 1211036"/>
              <a:gd name="connsiteX10" fmla="*/ 1674507 w 1955521"/>
              <a:gd name="connsiteY10" fmla="*/ 1204490 h 1211036"/>
              <a:gd name="connsiteX11" fmla="*/ 709411 w 1955521"/>
              <a:gd name="connsiteY11" fmla="*/ 1206576 h 1211036"/>
              <a:gd name="connsiteX12" fmla="*/ 569363 w 1955521"/>
              <a:gd name="connsiteY12" fmla="*/ 1204227 h 1211036"/>
              <a:gd name="connsiteX13" fmla="*/ 207703 w 1955521"/>
              <a:gd name="connsiteY13" fmla="*/ 1209002 h 1211036"/>
              <a:gd name="connsiteX14" fmla="*/ 98440 w 1955521"/>
              <a:gd name="connsiteY14" fmla="*/ 1165705 h 1211036"/>
              <a:gd name="connsiteX15" fmla="*/ 53168 w 1955521"/>
              <a:gd name="connsiteY15" fmla="*/ 1071491 h 1211036"/>
              <a:gd name="connsiteX16" fmla="*/ 40957 w 1955521"/>
              <a:gd name="connsiteY16" fmla="*/ 941331 h 1211036"/>
              <a:gd name="connsiteX17" fmla="*/ 36337 w 1955521"/>
              <a:gd name="connsiteY17" fmla="*/ 866378 h 1211036"/>
              <a:gd name="connsiteX18" fmla="*/ 26023 w 1955521"/>
              <a:gd name="connsiteY18" fmla="*/ 720602 h 1211036"/>
              <a:gd name="connsiteX19" fmla="*/ 124 w 1955521"/>
              <a:gd name="connsiteY19" fmla="*/ 55326 h 1211036"/>
              <a:gd name="connsiteX0" fmla="*/ 124 w 1960163"/>
              <a:gd name="connsiteY0" fmla="*/ 55326 h 1211036"/>
              <a:gd name="connsiteX1" fmla="*/ 20596 w 1960163"/>
              <a:gd name="connsiteY1" fmla="*/ 38267 h 1211036"/>
              <a:gd name="connsiteX2" fmla="*/ 105564 w 1960163"/>
              <a:gd name="connsiteY2" fmla="*/ 54116 h 1211036"/>
              <a:gd name="connsiteX3" fmla="*/ 297293 w 1960163"/>
              <a:gd name="connsiteY3" fmla="*/ 41679 h 1211036"/>
              <a:gd name="connsiteX4" fmla="*/ 1864034 w 1960163"/>
              <a:gd name="connsiteY4" fmla="*/ 39369 h 1211036"/>
              <a:gd name="connsiteX5" fmla="*/ 1955089 w 1960163"/>
              <a:gd name="connsiteY5" fmla="*/ 55657 h 1211036"/>
              <a:gd name="connsiteX6" fmla="*/ 1945217 w 1960163"/>
              <a:gd name="connsiteY6" fmla="*/ 546536 h 1211036"/>
              <a:gd name="connsiteX7" fmla="*/ 1921928 w 1960163"/>
              <a:gd name="connsiteY7" fmla="*/ 1078578 h 1211036"/>
              <a:gd name="connsiteX8" fmla="*/ 1852998 w 1960163"/>
              <a:gd name="connsiteY8" fmla="*/ 1174156 h 1211036"/>
              <a:gd name="connsiteX9" fmla="*/ 1742635 w 1960163"/>
              <a:gd name="connsiteY9" fmla="*/ 1206802 h 1211036"/>
              <a:gd name="connsiteX10" fmla="*/ 1674507 w 1960163"/>
              <a:gd name="connsiteY10" fmla="*/ 1204490 h 1211036"/>
              <a:gd name="connsiteX11" fmla="*/ 709411 w 1960163"/>
              <a:gd name="connsiteY11" fmla="*/ 1206576 h 1211036"/>
              <a:gd name="connsiteX12" fmla="*/ 569363 w 1960163"/>
              <a:gd name="connsiteY12" fmla="*/ 1204227 h 1211036"/>
              <a:gd name="connsiteX13" fmla="*/ 207703 w 1960163"/>
              <a:gd name="connsiteY13" fmla="*/ 1209002 h 1211036"/>
              <a:gd name="connsiteX14" fmla="*/ 98440 w 1960163"/>
              <a:gd name="connsiteY14" fmla="*/ 1165705 h 1211036"/>
              <a:gd name="connsiteX15" fmla="*/ 53168 w 1960163"/>
              <a:gd name="connsiteY15" fmla="*/ 1071491 h 1211036"/>
              <a:gd name="connsiteX16" fmla="*/ 40957 w 1960163"/>
              <a:gd name="connsiteY16" fmla="*/ 941331 h 1211036"/>
              <a:gd name="connsiteX17" fmla="*/ 36337 w 1960163"/>
              <a:gd name="connsiteY17" fmla="*/ 866378 h 1211036"/>
              <a:gd name="connsiteX18" fmla="*/ 26023 w 1960163"/>
              <a:gd name="connsiteY18" fmla="*/ 720602 h 1211036"/>
              <a:gd name="connsiteX19" fmla="*/ 124 w 1960163"/>
              <a:gd name="connsiteY19" fmla="*/ 55326 h 1211036"/>
              <a:gd name="connsiteX0" fmla="*/ 124 w 1972256"/>
              <a:gd name="connsiteY0" fmla="*/ 55326 h 1211036"/>
              <a:gd name="connsiteX1" fmla="*/ 20596 w 1972256"/>
              <a:gd name="connsiteY1" fmla="*/ 38267 h 1211036"/>
              <a:gd name="connsiteX2" fmla="*/ 105564 w 1972256"/>
              <a:gd name="connsiteY2" fmla="*/ 54116 h 1211036"/>
              <a:gd name="connsiteX3" fmla="*/ 297293 w 1972256"/>
              <a:gd name="connsiteY3" fmla="*/ 41679 h 1211036"/>
              <a:gd name="connsiteX4" fmla="*/ 1864034 w 1972256"/>
              <a:gd name="connsiteY4" fmla="*/ 39369 h 1211036"/>
              <a:gd name="connsiteX5" fmla="*/ 1955089 w 1972256"/>
              <a:gd name="connsiteY5" fmla="*/ 55657 h 1211036"/>
              <a:gd name="connsiteX6" fmla="*/ 1945217 w 1972256"/>
              <a:gd name="connsiteY6" fmla="*/ 546536 h 1211036"/>
              <a:gd name="connsiteX7" fmla="*/ 1921928 w 1972256"/>
              <a:gd name="connsiteY7" fmla="*/ 1078578 h 1211036"/>
              <a:gd name="connsiteX8" fmla="*/ 1852998 w 1972256"/>
              <a:gd name="connsiteY8" fmla="*/ 1174156 h 1211036"/>
              <a:gd name="connsiteX9" fmla="*/ 1742635 w 1972256"/>
              <a:gd name="connsiteY9" fmla="*/ 1206802 h 1211036"/>
              <a:gd name="connsiteX10" fmla="*/ 1674507 w 1972256"/>
              <a:gd name="connsiteY10" fmla="*/ 1204490 h 1211036"/>
              <a:gd name="connsiteX11" fmla="*/ 709411 w 1972256"/>
              <a:gd name="connsiteY11" fmla="*/ 1206576 h 1211036"/>
              <a:gd name="connsiteX12" fmla="*/ 569363 w 1972256"/>
              <a:gd name="connsiteY12" fmla="*/ 1204227 h 1211036"/>
              <a:gd name="connsiteX13" fmla="*/ 207703 w 1972256"/>
              <a:gd name="connsiteY13" fmla="*/ 1209002 h 1211036"/>
              <a:gd name="connsiteX14" fmla="*/ 98440 w 1972256"/>
              <a:gd name="connsiteY14" fmla="*/ 1165705 h 1211036"/>
              <a:gd name="connsiteX15" fmla="*/ 53168 w 1972256"/>
              <a:gd name="connsiteY15" fmla="*/ 1071491 h 1211036"/>
              <a:gd name="connsiteX16" fmla="*/ 40957 w 1972256"/>
              <a:gd name="connsiteY16" fmla="*/ 941331 h 1211036"/>
              <a:gd name="connsiteX17" fmla="*/ 36337 w 1972256"/>
              <a:gd name="connsiteY17" fmla="*/ 866378 h 1211036"/>
              <a:gd name="connsiteX18" fmla="*/ 26023 w 1972256"/>
              <a:gd name="connsiteY18" fmla="*/ 720602 h 1211036"/>
              <a:gd name="connsiteX19" fmla="*/ 124 w 1972256"/>
              <a:gd name="connsiteY19" fmla="*/ 55326 h 1211036"/>
              <a:gd name="connsiteX0" fmla="*/ 124 w 1955091"/>
              <a:gd name="connsiteY0" fmla="*/ 55326 h 1211036"/>
              <a:gd name="connsiteX1" fmla="*/ 20596 w 1955091"/>
              <a:gd name="connsiteY1" fmla="*/ 38267 h 1211036"/>
              <a:gd name="connsiteX2" fmla="*/ 105564 w 1955091"/>
              <a:gd name="connsiteY2" fmla="*/ 54116 h 1211036"/>
              <a:gd name="connsiteX3" fmla="*/ 297293 w 1955091"/>
              <a:gd name="connsiteY3" fmla="*/ 41679 h 1211036"/>
              <a:gd name="connsiteX4" fmla="*/ 1864034 w 1955091"/>
              <a:gd name="connsiteY4" fmla="*/ 39369 h 1211036"/>
              <a:gd name="connsiteX5" fmla="*/ 1955089 w 1955091"/>
              <a:gd name="connsiteY5" fmla="*/ 55657 h 1211036"/>
              <a:gd name="connsiteX6" fmla="*/ 1945217 w 1955091"/>
              <a:gd name="connsiteY6" fmla="*/ 546536 h 1211036"/>
              <a:gd name="connsiteX7" fmla="*/ 1921928 w 1955091"/>
              <a:gd name="connsiteY7" fmla="*/ 1078578 h 1211036"/>
              <a:gd name="connsiteX8" fmla="*/ 1852998 w 1955091"/>
              <a:gd name="connsiteY8" fmla="*/ 1174156 h 1211036"/>
              <a:gd name="connsiteX9" fmla="*/ 1742635 w 1955091"/>
              <a:gd name="connsiteY9" fmla="*/ 1206802 h 1211036"/>
              <a:gd name="connsiteX10" fmla="*/ 1674507 w 1955091"/>
              <a:gd name="connsiteY10" fmla="*/ 1204490 h 1211036"/>
              <a:gd name="connsiteX11" fmla="*/ 709411 w 1955091"/>
              <a:gd name="connsiteY11" fmla="*/ 1206576 h 1211036"/>
              <a:gd name="connsiteX12" fmla="*/ 569363 w 1955091"/>
              <a:gd name="connsiteY12" fmla="*/ 1204227 h 1211036"/>
              <a:gd name="connsiteX13" fmla="*/ 207703 w 1955091"/>
              <a:gd name="connsiteY13" fmla="*/ 1209002 h 1211036"/>
              <a:gd name="connsiteX14" fmla="*/ 98440 w 1955091"/>
              <a:gd name="connsiteY14" fmla="*/ 1165705 h 1211036"/>
              <a:gd name="connsiteX15" fmla="*/ 53168 w 1955091"/>
              <a:gd name="connsiteY15" fmla="*/ 1071491 h 1211036"/>
              <a:gd name="connsiteX16" fmla="*/ 40957 w 1955091"/>
              <a:gd name="connsiteY16" fmla="*/ 941331 h 1211036"/>
              <a:gd name="connsiteX17" fmla="*/ 36337 w 1955091"/>
              <a:gd name="connsiteY17" fmla="*/ 866378 h 1211036"/>
              <a:gd name="connsiteX18" fmla="*/ 26023 w 1955091"/>
              <a:gd name="connsiteY18" fmla="*/ 720602 h 1211036"/>
              <a:gd name="connsiteX19" fmla="*/ 124 w 1955091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297293 w 1955089"/>
              <a:gd name="connsiteY3" fmla="*/ 4167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544943 w 1955089"/>
              <a:gd name="connsiteY3" fmla="*/ 3786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492990 w 1957425"/>
              <a:gd name="connsiteY4" fmla="*/ 4269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8128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57425" h="1210548">
                <a:moveTo>
                  <a:pt x="2460" y="54838"/>
                </a:moveTo>
                <a:cubicBezTo>
                  <a:pt x="1556" y="-58884"/>
                  <a:pt x="-9246" y="39886"/>
                  <a:pt x="22932" y="37779"/>
                </a:cubicBezTo>
                <a:cubicBezTo>
                  <a:pt x="55110" y="35672"/>
                  <a:pt x="108139" y="42264"/>
                  <a:pt x="195530" y="42198"/>
                </a:cubicBezTo>
                <a:cubicBezTo>
                  <a:pt x="282921" y="42132"/>
                  <a:pt x="483064" y="53435"/>
                  <a:pt x="547279" y="37381"/>
                </a:cubicBezTo>
                <a:cubicBezTo>
                  <a:pt x="1855024" y="70075"/>
                  <a:pt x="727839" y="57319"/>
                  <a:pt x="1504420" y="27451"/>
                </a:cubicBezTo>
                <a:cubicBezTo>
                  <a:pt x="1543749" y="37283"/>
                  <a:pt x="1957861" y="26953"/>
                  <a:pt x="1957425" y="55169"/>
                </a:cubicBezTo>
                <a:cubicBezTo>
                  <a:pt x="1956634" y="106386"/>
                  <a:pt x="1953847" y="400918"/>
                  <a:pt x="1947553" y="546048"/>
                </a:cubicBezTo>
                <a:cubicBezTo>
                  <a:pt x="1958544" y="772731"/>
                  <a:pt x="1939634" y="972217"/>
                  <a:pt x="1924264" y="1078090"/>
                </a:cubicBezTo>
                <a:cubicBezTo>
                  <a:pt x="1908894" y="1183963"/>
                  <a:pt x="1885216" y="1159917"/>
                  <a:pt x="1855334" y="1181288"/>
                </a:cubicBezTo>
                <a:cubicBezTo>
                  <a:pt x="1825452" y="1202659"/>
                  <a:pt x="1789216" y="1201398"/>
                  <a:pt x="1744971" y="1206314"/>
                </a:cubicBezTo>
                <a:cubicBezTo>
                  <a:pt x="1730223" y="1211230"/>
                  <a:pt x="1835399" y="1207452"/>
                  <a:pt x="1676843" y="1204002"/>
                </a:cubicBezTo>
                <a:cubicBezTo>
                  <a:pt x="1355219" y="1197004"/>
                  <a:pt x="1033446" y="1205393"/>
                  <a:pt x="711747" y="1206088"/>
                </a:cubicBezTo>
                <a:cubicBezTo>
                  <a:pt x="696999" y="1211004"/>
                  <a:pt x="655317" y="1203335"/>
                  <a:pt x="571699" y="1203739"/>
                </a:cubicBezTo>
                <a:cubicBezTo>
                  <a:pt x="488081" y="1204143"/>
                  <a:pt x="288526" y="1214934"/>
                  <a:pt x="210039" y="1208514"/>
                </a:cubicBezTo>
                <a:cubicBezTo>
                  <a:pt x="131552" y="1202094"/>
                  <a:pt x="126532" y="1188135"/>
                  <a:pt x="100776" y="1165217"/>
                </a:cubicBezTo>
                <a:cubicBezTo>
                  <a:pt x="75020" y="1142299"/>
                  <a:pt x="73120" y="1128237"/>
                  <a:pt x="55504" y="1071003"/>
                </a:cubicBezTo>
                <a:cubicBezTo>
                  <a:pt x="39431" y="977212"/>
                  <a:pt x="46098" y="975029"/>
                  <a:pt x="43293" y="940843"/>
                </a:cubicBezTo>
                <a:cubicBezTo>
                  <a:pt x="40488" y="906658"/>
                  <a:pt x="43157" y="890553"/>
                  <a:pt x="38673" y="865890"/>
                </a:cubicBezTo>
                <a:cubicBezTo>
                  <a:pt x="33324" y="836468"/>
                  <a:pt x="33275" y="749611"/>
                  <a:pt x="28359" y="720114"/>
                </a:cubicBezTo>
                <a:cubicBezTo>
                  <a:pt x="8059" y="253203"/>
                  <a:pt x="3364" y="168560"/>
                  <a:pt x="2460" y="54838"/>
                </a:cubicBezTo>
                <a:close/>
              </a:path>
            </a:pathLst>
          </a:cu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5" name="Group 14"/>
          <p:cNvGrpSpPr/>
          <p:nvPr/>
        </p:nvGrpSpPr>
        <p:grpSpPr>
          <a:xfrm>
            <a:off x="1488969" y="2849991"/>
            <a:ext cx="1194728" cy="1759967"/>
            <a:chOff x="857728" y="2904169"/>
            <a:chExt cx="3400425" cy="3895725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7728" y="2904169"/>
              <a:ext cx="3400425" cy="3895725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1827452" y="3523318"/>
              <a:ext cx="582587" cy="2708434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842888" y="4992357"/>
              <a:ext cx="567151" cy="246221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1390714" y="3523320"/>
              <a:ext cx="2070568" cy="3084485"/>
            </a:xfrm>
            <a:custGeom>
              <a:avLst/>
              <a:gdLst>
                <a:gd name="connsiteX0" fmla="*/ 0 w 2032900"/>
                <a:gd name="connsiteY0" fmla="*/ 0 h 1224133"/>
                <a:gd name="connsiteX1" fmla="*/ 0 w 2032900"/>
                <a:gd name="connsiteY1" fmla="*/ 0 h 1224133"/>
                <a:gd name="connsiteX2" fmla="*/ 132735 w 2032900"/>
                <a:gd name="connsiteY2" fmla="*/ 29497 h 1224133"/>
                <a:gd name="connsiteX3" fmla="*/ 324464 w 2032900"/>
                <a:gd name="connsiteY3" fmla="*/ 0 h 1224133"/>
                <a:gd name="connsiteX4" fmla="*/ 1887793 w 2032900"/>
                <a:gd name="connsiteY4" fmla="*/ 14749 h 1224133"/>
                <a:gd name="connsiteX5" fmla="*/ 2005781 w 2032900"/>
                <a:gd name="connsiteY5" fmla="*/ 44245 h 1224133"/>
                <a:gd name="connsiteX6" fmla="*/ 1976284 w 2032900"/>
                <a:gd name="connsiteY6" fmla="*/ 501445 h 1224133"/>
                <a:gd name="connsiteX7" fmla="*/ 1976284 w 2032900"/>
                <a:gd name="connsiteY7" fmla="*/ 1061884 h 1224133"/>
                <a:gd name="connsiteX8" fmla="*/ 1902542 w 2032900"/>
                <a:gd name="connsiteY8" fmla="*/ 1150374 h 1224133"/>
                <a:gd name="connsiteX9" fmla="*/ 1769806 w 2032900"/>
                <a:gd name="connsiteY9" fmla="*/ 1165123 h 1224133"/>
                <a:gd name="connsiteX10" fmla="*/ 1725561 w 2032900"/>
                <a:gd name="connsiteY10" fmla="*/ 1179871 h 1224133"/>
                <a:gd name="connsiteX11" fmla="*/ 678426 w 2032900"/>
                <a:gd name="connsiteY11" fmla="*/ 1209368 h 1224133"/>
                <a:gd name="connsiteX12" fmla="*/ 634181 w 2032900"/>
                <a:gd name="connsiteY12" fmla="*/ 1224116 h 1224133"/>
                <a:gd name="connsiteX13" fmla="*/ 221226 w 2032900"/>
                <a:gd name="connsiteY13" fmla="*/ 1194619 h 1224133"/>
                <a:gd name="connsiteX14" fmla="*/ 176981 w 2032900"/>
                <a:gd name="connsiteY14" fmla="*/ 1165123 h 1224133"/>
                <a:gd name="connsiteX15" fmla="*/ 88490 w 2032900"/>
                <a:gd name="connsiteY15" fmla="*/ 1120878 h 1224133"/>
                <a:gd name="connsiteX16" fmla="*/ 44245 w 2032900"/>
                <a:gd name="connsiteY16" fmla="*/ 899652 h 1224133"/>
                <a:gd name="connsiteX17" fmla="*/ 29497 w 2032900"/>
                <a:gd name="connsiteY17" fmla="*/ 825910 h 1224133"/>
                <a:gd name="connsiteX18" fmla="*/ 14748 w 2032900"/>
                <a:gd name="connsiteY18" fmla="*/ 737419 h 1224133"/>
                <a:gd name="connsiteX19" fmla="*/ 0 w 2032900"/>
                <a:gd name="connsiteY19" fmla="*/ 0 h 1224133"/>
                <a:gd name="connsiteX0" fmla="*/ 0 w 2014972"/>
                <a:gd name="connsiteY0" fmla="*/ 0 h 1224133"/>
                <a:gd name="connsiteX1" fmla="*/ 0 w 2014972"/>
                <a:gd name="connsiteY1" fmla="*/ 0 h 1224133"/>
                <a:gd name="connsiteX2" fmla="*/ 132735 w 2014972"/>
                <a:gd name="connsiteY2" fmla="*/ 29497 h 1224133"/>
                <a:gd name="connsiteX3" fmla="*/ 324464 w 2014972"/>
                <a:gd name="connsiteY3" fmla="*/ 0 h 1224133"/>
                <a:gd name="connsiteX4" fmla="*/ 1887793 w 2014972"/>
                <a:gd name="connsiteY4" fmla="*/ 14749 h 1224133"/>
                <a:gd name="connsiteX5" fmla="*/ 1976284 w 2014972"/>
                <a:gd name="connsiteY5" fmla="*/ 73742 h 1224133"/>
                <a:gd name="connsiteX6" fmla="*/ 1976284 w 2014972"/>
                <a:gd name="connsiteY6" fmla="*/ 501445 h 1224133"/>
                <a:gd name="connsiteX7" fmla="*/ 1976284 w 2014972"/>
                <a:gd name="connsiteY7" fmla="*/ 1061884 h 1224133"/>
                <a:gd name="connsiteX8" fmla="*/ 1902542 w 2014972"/>
                <a:gd name="connsiteY8" fmla="*/ 1150374 h 1224133"/>
                <a:gd name="connsiteX9" fmla="*/ 1769806 w 2014972"/>
                <a:gd name="connsiteY9" fmla="*/ 1165123 h 1224133"/>
                <a:gd name="connsiteX10" fmla="*/ 1725561 w 2014972"/>
                <a:gd name="connsiteY10" fmla="*/ 1179871 h 1224133"/>
                <a:gd name="connsiteX11" fmla="*/ 678426 w 2014972"/>
                <a:gd name="connsiteY11" fmla="*/ 1209368 h 1224133"/>
                <a:gd name="connsiteX12" fmla="*/ 634181 w 2014972"/>
                <a:gd name="connsiteY12" fmla="*/ 1224116 h 1224133"/>
                <a:gd name="connsiteX13" fmla="*/ 221226 w 2014972"/>
                <a:gd name="connsiteY13" fmla="*/ 1194619 h 1224133"/>
                <a:gd name="connsiteX14" fmla="*/ 176981 w 2014972"/>
                <a:gd name="connsiteY14" fmla="*/ 1165123 h 1224133"/>
                <a:gd name="connsiteX15" fmla="*/ 88490 w 2014972"/>
                <a:gd name="connsiteY15" fmla="*/ 1120878 h 1224133"/>
                <a:gd name="connsiteX16" fmla="*/ 44245 w 2014972"/>
                <a:gd name="connsiteY16" fmla="*/ 899652 h 1224133"/>
                <a:gd name="connsiteX17" fmla="*/ 29497 w 2014972"/>
                <a:gd name="connsiteY17" fmla="*/ 825910 h 1224133"/>
                <a:gd name="connsiteX18" fmla="*/ 14748 w 2014972"/>
                <a:gd name="connsiteY18" fmla="*/ 737419 h 1224133"/>
                <a:gd name="connsiteX19" fmla="*/ 0 w 2014972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902542 w 1984759"/>
                <a:gd name="connsiteY8" fmla="*/ 1150374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858296 w 1984759"/>
                <a:gd name="connsiteY8" fmla="*/ 11208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117986 w 1984759"/>
                <a:gd name="connsiteY15" fmla="*/ 1091381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117986 w 1984759"/>
                <a:gd name="connsiteY15" fmla="*/ 1091381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76889 w 1984759"/>
                <a:gd name="connsiteY15" fmla="*/ 1081106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76889 w 1984759"/>
                <a:gd name="connsiteY15" fmla="*/ 1081106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53194 w 1984759"/>
                <a:gd name="connsiteY18" fmla="*/ 678923 h 1224133"/>
                <a:gd name="connsiteX19" fmla="*/ 0 w 1984759"/>
                <a:gd name="connsiteY19" fmla="*/ 0 h 1224133"/>
                <a:gd name="connsiteX0" fmla="*/ 0 w 1984759"/>
                <a:gd name="connsiteY0" fmla="*/ 0 h 1210129"/>
                <a:gd name="connsiteX1" fmla="*/ 0 w 1984759"/>
                <a:gd name="connsiteY1" fmla="*/ 0 h 1210129"/>
                <a:gd name="connsiteX2" fmla="*/ 132735 w 1984759"/>
                <a:gd name="connsiteY2" fmla="*/ 29497 h 1210129"/>
                <a:gd name="connsiteX3" fmla="*/ 324464 w 1984759"/>
                <a:gd name="connsiteY3" fmla="*/ 0 h 1210129"/>
                <a:gd name="connsiteX4" fmla="*/ 1887793 w 1984759"/>
                <a:gd name="connsiteY4" fmla="*/ 14749 h 1210129"/>
                <a:gd name="connsiteX5" fmla="*/ 1976284 w 1984759"/>
                <a:gd name="connsiteY5" fmla="*/ 73742 h 1210129"/>
                <a:gd name="connsiteX6" fmla="*/ 1946788 w 1984759"/>
                <a:gd name="connsiteY6" fmla="*/ 501445 h 1210129"/>
                <a:gd name="connsiteX7" fmla="*/ 1932039 w 1984759"/>
                <a:gd name="connsiteY7" fmla="*/ 1047135 h 1210129"/>
                <a:gd name="connsiteX8" fmla="*/ 1880169 w 1984759"/>
                <a:gd name="connsiteY8" fmla="*/ 1132477 h 1210129"/>
                <a:gd name="connsiteX9" fmla="*/ 1769806 w 1984759"/>
                <a:gd name="connsiteY9" fmla="*/ 1165123 h 1210129"/>
                <a:gd name="connsiteX10" fmla="*/ 1725561 w 1984759"/>
                <a:gd name="connsiteY10" fmla="*/ 1179871 h 1210129"/>
                <a:gd name="connsiteX11" fmla="*/ 678426 w 1984759"/>
                <a:gd name="connsiteY11" fmla="*/ 1209368 h 1210129"/>
                <a:gd name="connsiteX12" fmla="*/ 572536 w 1984759"/>
                <a:gd name="connsiteY12" fmla="*/ 1193294 h 1210129"/>
                <a:gd name="connsiteX13" fmla="*/ 221226 w 1984759"/>
                <a:gd name="connsiteY13" fmla="*/ 1194619 h 1210129"/>
                <a:gd name="connsiteX14" fmla="*/ 176981 w 1984759"/>
                <a:gd name="connsiteY14" fmla="*/ 1165123 h 1210129"/>
                <a:gd name="connsiteX15" fmla="*/ 76889 w 1984759"/>
                <a:gd name="connsiteY15" fmla="*/ 1081106 h 1210129"/>
                <a:gd name="connsiteX16" fmla="*/ 44245 w 1984759"/>
                <a:gd name="connsiteY16" fmla="*/ 899652 h 1210129"/>
                <a:gd name="connsiteX17" fmla="*/ 73743 w 1984759"/>
                <a:gd name="connsiteY17" fmla="*/ 855407 h 1210129"/>
                <a:gd name="connsiteX18" fmla="*/ 53194 w 1984759"/>
                <a:gd name="connsiteY18" fmla="*/ 678923 h 1210129"/>
                <a:gd name="connsiteX19" fmla="*/ 0 w 1984759"/>
                <a:gd name="connsiteY19" fmla="*/ 0 h 1210129"/>
                <a:gd name="connsiteX0" fmla="*/ 0 w 1984759"/>
                <a:gd name="connsiteY0" fmla="*/ 0 h 1209609"/>
                <a:gd name="connsiteX1" fmla="*/ 0 w 1984759"/>
                <a:gd name="connsiteY1" fmla="*/ 0 h 1209609"/>
                <a:gd name="connsiteX2" fmla="*/ 132735 w 1984759"/>
                <a:gd name="connsiteY2" fmla="*/ 29497 h 1209609"/>
                <a:gd name="connsiteX3" fmla="*/ 324464 w 1984759"/>
                <a:gd name="connsiteY3" fmla="*/ 0 h 1209609"/>
                <a:gd name="connsiteX4" fmla="*/ 1887793 w 1984759"/>
                <a:gd name="connsiteY4" fmla="*/ 14749 h 1209609"/>
                <a:gd name="connsiteX5" fmla="*/ 1976284 w 1984759"/>
                <a:gd name="connsiteY5" fmla="*/ 73742 h 1209609"/>
                <a:gd name="connsiteX6" fmla="*/ 1946788 w 1984759"/>
                <a:gd name="connsiteY6" fmla="*/ 501445 h 1209609"/>
                <a:gd name="connsiteX7" fmla="*/ 1932039 w 1984759"/>
                <a:gd name="connsiteY7" fmla="*/ 1047135 h 1209609"/>
                <a:gd name="connsiteX8" fmla="*/ 1880169 w 1984759"/>
                <a:gd name="connsiteY8" fmla="*/ 1132477 h 1209609"/>
                <a:gd name="connsiteX9" fmla="*/ 1769806 w 1984759"/>
                <a:gd name="connsiteY9" fmla="*/ 1165123 h 1209609"/>
                <a:gd name="connsiteX10" fmla="*/ 1725561 w 1984759"/>
                <a:gd name="connsiteY10" fmla="*/ 1179871 h 1209609"/>
                <a:gd name="connsiteX11" fmla="*/ 678426 w 1984759"/>
                <a:gd name="connsiteY11" fmla="*/ 1209368 h 1209609"/>
                <a:gd name="connsiteX12" fmla="*/ 603358 w 1984759"/>
                <a:gd name="connsiteY12" fmla="*/ 1141923 h 1209609"/>
                <a:gd name="connsiteX13" fmla="*/ 221226 w 1984759"/>
                <a:gd name="connsiteY13" fmla="*/ 1194619 h 1209609"/>
                <a:gd name="connsiteX14" fmla="*/ 176981 w 1984759"/>
                <a:gd name="connsiteY14" fmla="*/ 1165123 h 1209609"/>
                <a:gd name="connsiteX15" fmla="*/ 76889 w 1984759"/>
                <a:gd name="connsiteY15" fmla="*/ 1081106 h 1209609"/>
                <a:gd name="connsiteX16" fmla="*/ 44245 w 1984759"/>
                <a:gd name="connsiteY16" fmla="*/ 899652 h 1209609"/>
                <a:gd name="connsiteX17" fmla="*/ 73743 w 1984759"/>
                <a:gd name="connsiteY17" fmla="*/ 855407 h 1209609"/>
                <a:gd name="connsiteX18" fmla="*/ 53194 w 1984759"/>
                <a:gd name="connsiteY18" fmla="*/ 678923 h 1209609"/>
                <a:gd name="connsiteX19" fmla="*/ 0 w 1984759"/>
                <a:gd name="connsiteY19" fmla="*/ 0 h 1209609"/>
                <a:gd name="connsiteX0" fmla="*/ 0 w 1984759"/>
                <a:gd name="connsiteY0" fmla="*/ 0 h 1209899"/>
                <a:gd name="connsiteX1" fmla="*/ 0 w 1984759"/>
                <a:gd name="connsiteY1" fmla="*/ 0 h 1209899"/>
                <a:gd name="connsiteX2" fmla="*/ 132735 w 1984759"/>
                <a:gd name="connsiteY2" fmla="*/ 29497 h 1209899"/>
                <a:gd name="connsiteX3" fmla="*/ 324464 w 1984759"/>
                <a:gd name="connsiteY3" fmla="*/ 0 h 1209899"/>
                <a:gd name="connsiteX4" fmla="*/ 1887793 w 1984759"/>
                <a:gd name="connsiteY4" fmla="*/ 14749 h 1209899"/>
                <a:gd name="connsiteX5" fmla="*/ 1976284 w 1984759"/>
                <a:gd name="connsiteY5" fmla="*/ 73742 h 1209899"/>
                <a:gd name="connsiteX6" fmla="*/ 1946788 w 1984759"/>
                <a:gd name="connsiteY6" fmla="*/ 501445 h 1209899"/>
                <a:gd name="connsiteX7" fmla="*/ 1932039 w 1984759"/>
                <a:gd name="connsiteY7" fmla="*/ 1047135 h 1209899"/>
                <a:gd name="connsiteX8" fmla="*/ 1880169 w 1984759"/>
                <a:gd name="connsiteY8" fmla="*/ 1132477 h 1209899"/>
                <a:gd name="connsiteX9" fmla="*/ 1769806 w 1984759"/>
                <a:gd name="connsiteY9" fmla="*/ 1165123 h 1209899"/>
                <a:gd name="connsiteX10" fmla="*/ 1725561 w 1984759"/>
                <a:gd name="connsiteY10" fmla="*/ 1179871 h 1209899"/>
                <a:gd name="connsiteX11" fmla="*/ 678426 w 1984759"/>
                <a:gd name="connsiteY11" fmla="*/ 1209368 h 1209899"/>
                <a:gd name="connsiteX12" fmla="*/ 603358 w 1984759"/>
                <a:gd name="connsiteY12" fmla="*/ 1183020 h 1209899"/>
                <a:gd name="connsiteX13" fmla="*/ 221226 w 1984759"/>
                <a:gd name="connsiteY13" fmla="*/ 1194619 h 1209899"/>
                <a:gd name="connsiteX14" fmla="*/ 176981 w 1984759"/>
                <a:gd name="connsiteY14" fmla="*/ 1165123 h 1209899"/>
                <a:gd name="connsiteX15" fmla="*/ 76889 w 1984759"/>
                <a:gd name="connsiteY15" fmla="*/ 1081106 h 1209899"/>
                <a:gd name="connsiteX16" fmla="*/ 44245 w 1984759"/>
                <a:gd name="connsiteY16" fmla="*/ 899652 h 1209899"/>
                <a:gd name="connsiteX17" fmla="*/ 73743 w 1984759"/>
                <a:gd name="connsiteY17" fmla="*/ 855407 h 1209899"/>
                <a:gd name="connsiteX18" fmla="*/ 53194 w 1984759"/>
                <a:gd name="connsiteY18" fmla="*/ 678923 h 1209899"/>
                <a:gd name="connsiteX19" fmla="*/ 0 w 1984759"/>
                <a:gd name="connsiteY19" fmla="*/ 0 h 1209899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76889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231001 w 1984759"/>
                <a:gd name="connsiteY15" fmla="*/ 1060558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60558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87163 w 1984759"/>
                <a:gd name="connsiteY15" fmla="*/ 1050284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7163 w 1984759"/>
                <a:gd name="connsiteY15" fmla="*/ 1050284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68128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32084 w 1989548"/>
                <a:gd name="connsiteY0" fmla="*/ 14029 h 1197828"/>
                <a:gd name="connsiteX1" fmla="*/ 4789 w 1989548"/>
                <a:gd name="connsiteY1" fmla="*/ 382 h 1197828"/>
                <a:gd name="connsiteX2" fmla="*/ 137524 w 1989548"/>
                <a:gd name="connsiteY2" fmla="*/ 29879 h 1197828"/>
                <a:gd name="connsiteX3" fmla="*/ 329253 w 1989548"/>
                <a:gd name="connsiteY3" fmla="*/ 382 h 1197828"/>
                <a:gd name="connsiteX4" fmla="*/ 1892582 w 1989548"/>
                <a:gd name="connsiteY4" fmla="*/ 15131 h 1197828"/>
                <a:gd name="connsiteX5" fmla="*/ 1981073 w 1989548"/>
                <a:gd name="connsiteY5" fmla="*/ 74124 h 1197828"/>
                <a:gd name="connsiteX6" fmla="*/ 1951577 w 1989548"/>
                <a:gd name="connsiteY6" fmla="*/ 501827 h 1197828"/>
                <a:gd name="connsiteX7" fmla="*/ 1936828 w 1989548"/>
                <a:gd name="connsiteY7" fmla="*/ 1047517 h 1197828"/>
                <a:gd name="connsiteX8" fmla="*/ 1884958 w 1989548"/>
                <a:gd name="connsiteY8" fmla="*/ 1132859 h 1197828"/>
                <a:gd name="connsiteX9" fmla="*/ 1774595 w 1989548"/>
                <a:gd name="connsiteY9" fmla="*/ 1165505 h 1197828"/>
                <a:gd name="connsiteX10" fmla="*/ 1730350 w 1989548"/>
                <a:gd name="connsiteY10" fmla="*/ 1180253 h 1197828"/>
                <a:gd name="connsiteX11" fmla="*/ 724311 w 1989548"/>
                <a:gd name="connsiteY11" fmla="*/ 1178927 h 1197828"/>
                <a:gd name="connsiteX12" fmla="*/ 608147 w 1989548"/>
                <a:gd name="connsiteY12" fmla="*/ 1183402 h 1197828"/>
                <a:gd name="connsiteX13" fmla="*/ 226015 w 1989548"/>
                <a:gd name="connsiteY13" fmla="*/ 1195001 h 1197828"/>
                <a:gd name="connsiteX14" fmla="*/ 130400 w 1989548"/>
                <a:gd name="connsiteY14" fmla="*/ 1124408 h 1197828"/>
                <a:gd name="connsiteX15" fmla="*/ 85128 w 1989548"/>
                <a:gd name="connsiteY15" fmla="*/ 1030194 h 1197828"/>
                <a:gd name="connsiteX16" fmla="*/ 72917 w 1989548"/>
                <a:gd name="connsiteY16" fmla="*/ 900034 h 1197828"/>
                <a:gd name="connsiteX17" fmla="*/ 78532 w 1989548"/>
                <a:gd name="connsiteY17" fmla="*/ 855789 h 1197828"/>
                <a:gd name="connsiteX18" fmla="*/ 57983 w 1989548"/>
                <a:gd name="connsiteY18" fmla="*/ 679305 h 1197828"/>
                <a:gd name="connsiteX19" fmla="*/ 32084 w 1989548"/>
                <a:gd name="connsiteY19" fmla="*/ 14029 h 1197828"/>
                <a:gd name="connsiteX0" fmla="*/ 32084 w 1989548"/>
                <a:gd name="connsiteY0" fmla="*/ 14029 h 1197828"/>
                <a:gd name="connsiteX1" fmla="*/ 4789 w 1989548"/>
                <a:gd name="connsiteY1" fmla="*/ 382 h 1197828"/>
                <a:gd name="connsiteX2" fmla="*/ 137524 w 1989548"/>
                <a:gd name="connsiteY2" fmla="*/ 29879 h 1197828"/>
                <a:gd name="connsiteX3" fmla="*/ 329253 w 1989548"/>
                <a:gd name="connsiteY3" fmla="*/ 382 h 1197828"/>
                <a:gd name="connsiteX4" fmla="*/ 1892582 w 1989548"/>
                <a:gd name="connsiteY4" fmla="*/ 15131 h 1197828"/>
                <a:gd name="connsiteX5" fmla="*/ 1981073 w 1989548"/>
                <a:gd name="connsiteY5" fmla="*/ 74124 h 1197828"/>
                <a:gd name="connsiteX6" fmla="*/ 1951577 w 1989548"/>
                <a:gd name="connsiteY6" fmla="*/ 501827 h 1197828"/>
                <a:gd name="connsiteX7" fmla="*/ 1936828 w 1989548"/>
                <a:gd name="connsiteY7" fmla="*/ 1047517 h 1197828"/>
                <a:gd name="connsiteX8" fmla="*/ 1884958 w 1989548"/>
                <a:gd name="connsiteY8" fmla="*/ 1132859 h 1197828"/>
                <a:gd name="connsiteX9" fmla="*/ 1774595 w 1989548"/>
                <a:gd name="connsiteY9" fmla="*/ 1165505 h 1197828"/>
                <a:gd name="connsiteX10" fmla="*/ 1730350 w 1989548"/>
                <a:gd name="connsiteY10" fmla="*/ 1180253 h 1197828"/>
                <a:gd name="connsiteX11" fmla="*/ 724311 w 1989548"/>
                <a:gd name="connsiteY11" fmla="*/ 1178927 h 1197828"/>
                <a:gd name="connsiteX12" fmla="*/ 608147 w 1989548"/>
                <a:gd name="connsiteY12" fmla="*/ 1183402 h 1197828"/>
                <a:gd name="connsiteX13" fmla="*/ 226015 w 1989548"/>
                <a:gd name="connsiteY13" fmla="*/ 1195001 h 1197828"/>
                <a:gd name="connsiteX14" fmla="*/ 130400 w 1989548"/>
                <a:gd name="connsiteY14" fmla="*/ 1124408 h 1197828"/>
                <a:gd name="connsiteX15" fmla="*/ 85128 w 1989548"/>
                <a:gd name="connsiteY15" fmla="*/ 1030194 h 1197828"/>
                <a:gd name="connsiteX16" fmla="*/ 72917 w 1989548"/>
                <a:gd name="connsiteY16" fmla="*/ 900034 h 1197828"/>
                <a:gd name="connsiteX17" fmla="*/ 68297 w 1989548"/>
                <a:gd name="connsiteY17" fmla="*/ 825081 h 1197828"/>
                <a:gd name="connsiteX18" fmla="*/ 57983 w 1989548"/>
                <a:gd name="connsiteY18" fmla="*/ 679305 h 1197828"/>
                <a:gd name="connsiteX19" fmla="*/ 32084 w 1989548"/>
                <a:gd name="connsiteY19" fmla="*/ 14029 h 1197828"/>
                <a:gd name="connsiteX0" fmla="*/ 32084 w 1989548"/>
                <a:gd name="connsiteY0" fmla="*/ 14029 h 1184192"/>
                <a:gd name="connsiteX1" fmla="*/ 4789 w 1989548"/>
                <a:gd name="connsiteY1" fmla="*/ 382 h 1184192"/>
                <a:gd name="connsiteX2" fmla="*/ 137524 w 1989548"/>
                <a:gd name="connsiteY2" fmla="*/ 29879 h 1184192"/>
                <a:gd name="connsiteX3" fmla="*/ 329253 w 1989548"/>
                <a:gd name="connsiteY3" fmla="*/ 382 h 1184192"/>
                <a:gd name="connsiteX4" fmla="*/ 1892582 w 1989548"/>
                <a:gd name="connsiteY4" fmla="*/ 15131 h 1184192"/>
                <a:gd name="connsiteX5" fmla="*/ 1981073 w 1989548"/>
                <a:gd name="connsiteY5" fmla="*/ 74124 h 1184192"/>
                <a:gd name="connsiteX6" fmla="*/ 1951577 w 1989548"/>
                <a:gd name="connsiteY6" fmla="*/ 501827 h 1184192"/>
                <a:gd name="connsiteX7" fmla="*/ 1936828 w 1989548"/>
                <a:gd name="connsiteY7" fmla="*/ 1047517 h 1184192"/>
                <a:gd name="connsiteX8" fmla="*/ 1884958 w 1989548"/>
                <a:gd name="connsiteY8" fmla="*/ 1132859 h 1184192"/>
                <a:gd name="connsiteX9" fmla="*/ 1774595 w 1989548"/>
                <a:gd name="connsiteY9" fmla="*/ 1165505 h 1184192"/>
                <a:gd name="connsiteX10" fmla="*/ 1730350 w 1989548"/>
                <a:gd name="connsiteY10" fmla="*/ 1180253 h 1184192"/>
                <a:gd name="connsiteX11" fmla="*/ 724311 w 1989548"/>
                <a:gd name="connsiteY11" fmla="*/ 1178927 h 1184192"/>
                <a:gd name="connsiteX12" fmla="*/ 608147 w 1989548"/>
                <a:gd name="connsiteY12" fmla="*/ 1183402 h 1184192"/>
                <a:gd name="connsiteX13" fmla="*/ 239663 w 1989548"/>
                <a:gd name="connsiteY13" fmla="*/ 1167705 h 1184192"/>
                <a:gd name="connsiteX14" fmla="*/ 130400 w 1989548"/>
                <a:gd name="connsiteY14" fmla="*/ 1124408 h 1184192"/>
                <a:gd name="connsiteX15" fmla="*/ 85128 w 1989548"/>
                <a:gd name="connsiteY15" fmla="*/ 1030194 h 1184192"/>
                <a:gd name="connsiteX16" fmla="*/ 72917 w 1989548"/>
                <a:gd name="connsiteY16" fmla="*/ 900034 h 1184192"/>
                <a:gd name="connsiteX17" fmla="*/ 68297 w 1989548"/>
                <a:gd name="connsiteY17" fmla="*/ 825081 h 1184192"/>
                <a:gd name="connsiteX18" fmla="*/ 57983 w 1989548"/>
                <a:gd name="connsiteY18" fmla="*/ 679305 h 1184192"/>
                <a:gd name="connsiteX19" fmla="*/ 32084 w 1989548"/>
                <a:gd name="connsiteY19" fmla="*/ 14029 h 1184192"/>
                <a:gd name="connsiteX0" fmla="*/ 32084 w 1989548"/>
                <a:gd name="connsiteY0" fmla="*/ 14029 h 1180763"/>
                <a:gd name="connsiteX1" fmla="*/ 4789 w 1989548"/>
                <a:gd name="connsiteY1" fmla="*/ 382 h 1180763"/>
                <a:gd name="connsiteX2" fmla="*/ 137524 w 1989548"/>
                <a:gd name="connsiteY2" fmla="*/ 29879 h 1180763"/>
                <a:gd name="connsiteX3" fmla="*/ 329253 w 1989548"/>
                <a:gd name="connsiteY3" fmla="*/ 382 h 1180763"/>
                <a:gd name="connsiteX4" fmla="*/ 1892582 w 1989548"/>
                <a:gd name="connsiteY4" fmla="*/ 15131 h 1180763"/>
                <a:gd name="connsiteX5" fmla="*/ 1981073 w 1989548"/>
                <a:gd name="connsiteY5" fmla="*/ 74124 h 1180763"/>
                <a:gd name="connsiteX6" fmla="*/ 1951577 w 1989548"/>
                <a:gd name="connsiteY6" fmla="*/ 501827 h 1180763"/>
                <a:gd name="connsiteX7" fmla="*/ 1936828 w 1989548"/>
                <a:gd name="connsiteY7" fmla="*/ 1047517 h 1180763"/>
                <a:gd name="connsiteX8" fmla="*/ 1884958 w 1989548"/>
                <a:gd name="connsiteY8" fmla="*/ 1132859 h 1180763"/>
                <a:gd name="connsiteX9" fmla="*/ 1774595 w 1989548"/>
                <a:gd name="connsiteY9" fmla="*/ 1165505 h 1180763"/>
                <a:gd name="connsiteX10" fmla="*/ 1730350 w 1989548"/>
                <a:gd name="connsiteY10" fmla="*/ 1180253 h 1180763"/>
                <a:gd name="connsiteX11" fmla="*/ 724311 w 1989548"/>
                <a:gd name="connsiteY11" fmla="*/ 1178927 h 1180763"/>
                <a:gd name="connsiteX12" fmla="*/ 601323 w 1989548"/>
                <a:gd name="connsiteY12" fmla="*/ 1162930 h 1180763"/>
                <a:gd name="connsiteX13" fmla="*/ 239663 w 1989548"/>
                <a:gd name="connsiteY13" fmla="*/ 1167705 h 1180763"/>
                <a:gd name="connsiteX14" fmla="*/ 130400 w 1989548"/>
                <a:gd name="connsiteY14" fmla="*/ 1124408 h 1180763"/>
                <a:gd name="connsiteX15" fmla="*/ 85128 w 1989548"/>
                <a:gd name="connsiteY15" fmla="*/ 1030194 h 1180763"/>
                <a:gd name="connsiteX16" fmla="*/ 72917 w 1989548"/>
                <a:gd name="connsiteY16" fmla="*/ 900034 h 1180763"/>
                <a:gd name="connsiteX17" fmla="*/ 68297 w 1989548"/>
                <a:gd name="connsiteY17" fmla="*/ 825081 h 1180763"/>
                <a:gd name="connsiteX18" fmla="*/ 57983 w 1989548"/>
                <a:gd name="connsiteY18" fmla="*/ 679305 h 1180763"/>
                <a:gd name="connsiteX19" fmla="*/ 32084 w 1989548"/>
                <a:gd name="connsiteY19" fmla="*/ 14029 h 1180763"/>
                <a:gd name="connsiteX0" fmla="*/ 32084 w 1989548"/>
                <a:gd name="connsiteY0" fmla="*/ 14029 h 1180253"/>
                <a:gd name="connsiteX1" fmla="*/ 4789 w 1989548"/>
                <a:gd name="connsiteY1" fmla="*/ 382 h 1180253"/>
                <a:gd name="connsiteX2" fmla="*/ 137524 w 1989548"/>
                <a:gd name="connsiteY2" fmla="*/ 29879 h 1180253"/>
                <a:gd name="connsiteX3" fmla="*/ 329253 w 1989548"/>
                <a:gd name="connsiteY3" fmla="*/ 382 h 1180253"/>
                <a:gd name="connsiteX4" fmla="*/ 1892582 w 1989548"/>
                <a:gd name="connsiteY4" fmla="*/ 15131 h 1180253"/>
                <a:gd name="connsiteX5" fmla="*/ 1981073 w 1989548"/>
                <a:gd name="connsiteY5" fmla="*/ 74124 h 1180253"/>
                <a:gd name="connsiteX6" fmla="*/ 1951577 w 1989548"/>
                <a:gd name="connsiteY6" fmla="*/ 501827 h 1180253"/>
                <a:gd name="connsiteX7" fmla="*/ 1936828 w 1989548"/>
                <a:gd name="connsiteY7" fmla="*/ 1047517 h 1180253"/>
                <a:gd name="connsiteX8" fmla="*/ 1884958 w 1989548"/>
                <a:gd name="connsiteY8" fmla="*/ 1132859 h 1180253"/>
                <a:gd name="connsiteX9" fmla="*/ 1774595 w 1989548"/>
                <a:gd name="connsiteY9" fmla="*/ 1165505 h 1180253"/>
                <a:gd name="connsiteX10" fmla="*/ 1730350 w 1989548"/>
                <a:gd name="connsiteY10" fmla="*/ 1180253 h 1180253"/>
                <a:gd name="connsiteX11" fmla="*/ 741371 w 1989548"/>
                <a:gd name="connsiteY11" fmla="*/ 1165279 h 1180253"/>
                <a:gd name="connsiteX12" fmla="*/ 601323 w 1989548"/>
                <a:gd name="connsiteY12" fmla="*/ 1162930 h 1180253"/>
                <a:gd name="connsiteX13" fmla="*/ 239663 w 1989548"/>
                <a:gd name="connsiteY13" fmla="*/ 1167705 h 1180253"/>
                <a:gd name="connsiteX14" fmla="*/ 130400 w 1989548"/>
                <a:gd name="connsiteY14" fmla="*/ 1124408 h 1180253"/>
                <a:gd name="connsiteX15" fmla="*/ 85128 w 1989548"/>
                <a:gd name="connsiteY15" fmla="*/ 1030194 h 1180253"/>
                <a:gd name="connsiteX16" fmla="*/ 72917 w 1989548"/>
                <a:gd name="connsiteY16" fmla="*/ 900034 h 1180253"/>
                <a:gd name="connsiteX17" fmla="*/ 68297 w 1989548"/>
                <a:gd name="connsiteY17" fmla="*/ 825081 h 1180253"/>
                <a:gd name="connsiteX18" fmla="*/ 57983 w 1989548"/>
                <a:gd name="connsiteY18" fmla="*/ 679305 h 1180253"/>
                <a:gd name="connsiteX19" fmla="*/ 32084 w 1989548"/>
                <a:gd name="connsiteY19" fmla="*/ 14029 h 1180253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36828 w 1989548"/>
                <a:gd name="connsiteY7" fmla="*/ 1047517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36828 w 1989548"/>
                <a:gd name="connsiteY7" fmla="*/ 1047517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53888 w 1989548"/>
                <a:gd name="connsiteY7" fmla="*/ 1037281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96750"/>
                <a:gd name="connsiteY0" fmla="*/ 14029 h 1169739"/>
                <a:gd name="connsiteX1" fmla="*/ 4789 w 1996750"/>
                <a:gd name="connsiteY1" fmla="*/ 382 h 1169739"/>
                <a:gd name="connsiteX2" fmla="*/ 137524 w 1996750"/>
                <a:gd name="connsiteY2" fmla="*/ 29879 h 1169739"/>
                <a:gd name="connsiteX3" fmla="*/ 329253 w 1996750"/>
                <a:gd name="connsiteY3" fmla="*/ 382 h 1169739"/>
                <a:gd name="connsiteX4" fmla="*/ 1892582 w 1996750"/>
                <a:gd name="connsiteY4" fmla="*/ 15131 h 1169739"/>
                <a:gd name="connsiteX5" fmla="*/ 1981073 w 1996750"/>
                <a:gd name="connsiteY5" fmla="*/ 74124 h 1169739"/>
                <a:gd name="connsiteX6" fmla="*/ 1965224 w 1996750"/>
                <a:gd name="connsiteY6" fmla="*/ 505239 h 1169739"/>
                <a:gd name="connsiteX7" fmla="*/ 1953888 w 1996750"/>
                <a:gd name="connsiteY7" fmla="*/ 1037281 h 1169739"/>
                <a:gd name="connsiteX8" fmla="*/ 1884958 w 1996750"/>
                <a:gd name="connsiteY8" fmla="*/ 1132859 h 1169739"/>
                <a:gd name="connsiteX9" fmla="*/ 1774595 w 1996750"/>
                <a:gd name="connsiteY9" fmla="*/ 1165505 h 1169739"/>
                <a:gd name="connsiteX10" fmla="*/ 1706467 w 1996750"/>
                <a:gd name="connsiteY10" fmla="*/ 1163193 h 1169739"/>
                <a:gd name="connsiteX11" fmla="*/ 741371 w 1996750"/>
                <a:gd name="connsiteY11" fmla="*/ 1165279 h 1169739"/>
                <a:gd name="connsiteX12" fmla="*/ 601323 w 1996750"/>
                <a:gd name="connsiteY12" fmla="*/ 1162930 h 1169739"/>
                <a:gd name="connsiteX13" fmla="*/ 239663 w 1996750"/>
                <a:gd name="connsiteY13" fmla="*/ 1167705 h 1169739"/>
                <a:gd name="connsiteX14" fmla="*/ 130400 w 1996750"/>
                <a:gd name="connsiteY14" fmla="*/ 1124408 h 1169739"/>
                <a:gd name="connsiteX15" fmla="*/ 85128 w 1996750"/>
                <a:gd name="connsiteY15" fmla="*/ 1030194 h 1169739"/>
                <a:gd name="connsiteX16" fmla="*/ 72917 w 1996750"/>
                <a:gd name="connsiteY16" fmla="*/ 900034 h 1169739"/>
                <a:gd name="connsiteX17" fmla="*/ 68297 w 1996750"/>
                <a:gd name="connsiteY17" fmla="*/ 825081 h 1169739"/>
                <a:gd name="connsiteX18" fmla="*/ 57983 w 1996750"/>
                <a:gd name="connsiteY18" fmla="*/ 679305 h 1169739"/>
                <a:gd name="connsiteX19" fmla="*/ 32084 w 1996750"/>
                <a:gd name="connsiteY19" fmla="*/ 14029 h 1169739"/>
                <a:gd name="connsiteX0" fmla="*/ 32084 w 1984688"/>
                <a:gd name="connsiteY0" fmla="*/ 14029 h 1169739"/>
                <a:gd name="connsiteX1" fmla="*/ 4789 w 1984688"/>
                <a:gd name="connsiteY1" fmla="*/ 382 h 1169739"/>
                <a:gd name="connsiteX2" fmla="*/ 137524 w 1984688"/>
                <a:gd name="connsiteY2" fmla="*/ 29879 h 1169739"/>
                <a:gd name="connsiteX3" fmla="*/ 329253 w 1984688"/>
                <a:gd name="connsiteY3" fmla="*/ 382 h 1169739"/>
                <a:gd name="connsiteX4" fmla="*/ 1892582 w 1984688"/>
                <a:gd name="connsiteY4" fmla="*/ 15131 h 1169739"/>
                <a:gd name="connsiteX5" fmla="*/ 1981073 w 1984688"/>
                <a:gd name="connsiteY5" fmla="*/ 74124 h 1169739"/>
                <a:gd name="connsiteX6" fmla="*/ 1965224 w 1984688"/>
                <a:gd name="connsiteY6" fmla="*/ 505239 h 1169739"/>
                <a:gd name="connsiteX7" fmla="*/ 1953888 w 1984688"/>
                <a:gd name="connsiteY7" fmla="*/ 1037281 h 1169739"/>
                <a:gd name="connsiteX8" fmla="*/ 1884958 w 1984688"/>
                <a:gd name="connsiteY8" fmla="*/ 1132859 h 1169739"/>
                <a:gd name="connsiteX9" fmla="*/ 1774595 w 1984688"/>
                <a:gd name="connsiteY9" fmla="*/ 1165505 h 1169739"/>
                <a:gd name="connsiteX10" fmla="*/ 1706467 w 1984688"/>
                <a:gd name="connsiteY10" fmla="*/ 1163193 h 1169739"/>
                <a:gd name="connsiteX11" fmla="*/ 741371 w 1984688"/>
                <a:gd name="connsiteY11" fmla="*/ 1165279 h 1169739"/>
                <a:gd name="connsiteX12" fmla="*/ 601323 w 1984688"/>
                <a:gd name="connsiteY12" fmla="*/ 1162930 h 1169739"/>
                <a:gd name="connsiteX13" fmla="*/ 239663 w 1984688"/>
                <a:gd name="connsiteY13" fmla="*/ 1167705 h 1169739"/>
                <a:gd name="connsiteX14" fmla="*/ 130400 w 1984688"/>
                <a:gd name="connsiteY14" fmla="*/ 1124408 h 1169739"/>
                <a:gd name="connsiteX15" fmla="*/ 85128 w 1984688"/>
                <a:gd name="connsiteY15" fmla="*/ 1030194 h 1169739"/>
                <a:gd name="connsiteX16" fmla="*/ 72917 w 1984688"/>
                <a:gd name="connsiteY16" fmla="*/ 900034 h 1169739"/>
                <a:gd name="connsiteX17" fmla="*/ 68297 w 1984688"/>
                <a:gd name="connsiteY17" fmla="*/ 825081 h 1169739"/>
                <a:gd name="connsiteX18" fmla="*/ 57983 w 1984688"/>
                <a:gd name="connsiteY18" fmla="*/ 679305 h 1169739"/>
                <a:gd name="connsiteX19" fmla="*/ 32084 w 1984688"/>
                <a:gd name="connsiteY19" fmla="*/ 14029 h 1169739"/>
                <a:gd name="connsiteX0" fmla="*/ 32084 w 1984688"/>
                <a:gd name="connsiteY0" fmla="*/ 14029 h 1169739"/>
                <a:gd name="connsiteX1" fmla="*/ 4789 w 1984688"/>
                <a:gd name="connsiteY1" fmla="*/ 382 h 1169739"/>
                <a:gd name="connsiteX2" fmla="*/ 137524 w 1984688"/>
                <a:gd name="connsiteY2" fmla="*/ 29879 h 1169739"/>
                <a:gd name="connsiteX3" fmla="*/ 329253 w 1984688"/>
                <a:gd name="connsiteY3" fmla="*/ 382 h 1169739"/>
                <a:gd name="connsiteX4" fmla="*/ 1892582 w 1984688"/>
                <a:gd name="connsiteY4" fmla="*/ 15131 h 1169739"/>
                <a:gd name="connsiteX5" fmla="*/ 1981073 w 1984688"/>
                <a:gd name="connsiteY5" fmla="*/ 74124 h 1169739"/>
                <a:gd name="connsiteX6" fmla="*/ 1965224 w 1984688"/>
                <a:gd name="connsiteY6" fmla="*/ 505239 h 1169739"/>
                <a:gd name="connsiteX7" fmla="*/ 1953888 w 1984688"/>
                <a:gd name="connsiteY7" fmla="*/ 1037281 h 1169739"/>
                <a:gd name="connsiteX8" fmla="*/ 1884958 w 1984688"/>
                <a:gd name="connsiteY8" fmla="*/ 1132859 h 1169739"/>
                <a:gd name="connsiteX9" fmla="*/ 1774595 w 1984688"/>
                <a:gd name="connsiteY9" fmla="*/ 1165505 h 1169739"/>
                <a:gd name="connsiteX10" fmla="*/ 1706467 w 1984688"/>
                <a:gd name="connsiteY10" fmla="*/ 1163193 h 1169739"/>
                <a:gd name="connsiteX11" fmla="*/ 741371 w 1984688"/>
                <a:gd name="connsiteY11" fmla="*/ 1165279 h 1169739"/>
                <a:gd name="connsiteX12" fmla="*/ 601323 w 1984688"/>
                <a:gd name="connsiteY12" fmla="*/ 1162930 h 1169739"/>
                <a:gd name="connsiteX13" fmla="*/ 239663 w 1984688"/>
                <a:gd name="connsiteY13" fmla="*/ 1167705 h 1169739"/>
                <a:gd name="connsiteX14" fmla="*/ 130400 w 1984688"/>
                <a:gd name="connsiteY14" fmla="*/ 1124408 h 1169739"/>
                <a:gd name="connsiteX15" fmla="*/ 85128 w 1984688"/>
                <a:gd name="connsiteY15" fmla="*/ 1030194 h 1169739"/>
                <a:gd name="connsiteX16" fmla="*/ 72917 w 1984688"/>
                <a:gd name="connsiteY16" fmla="*/ 900034 h 1169739"/>
                <a:gd name="connsiteX17" fmla="*/ 68297 w 1984688"/>
                <a:gd name="connsiteY17" fmla="*/ 825081 h 1169739"/>
                <a:gd name="connsiteX18" fmla="*/ 57983 w 1984688"/>
                <a:gd name="connsiteY18" fmla="*/ 679305 h 1169739"/>
                <a:gd name="connsiteX19" fmla="*/ 32084 w 1984688"/>
                <a:gd name="connsiteY19" fmla="*/ 14029 h 1169739"/>
                <a:gd name="connsiteX0" fmla="*/ 32084 w 1984464"/>
                <a:gd name="connsiteY0" fmla="*/ 15957 h 1171667"/>
                <a:gd name="connsiteX1" fmla="*/ 4789 w 1984464"/>
                <a:gd name="connsiteY1" fmla="*/ 2310 h 1171667"/>
                <a:gd name="connsiteX2" fmla="*/ 137524 w 1984464"/>
                <a:gd name="connsiteY2" fmla="*/ 31807 h 1171667"/>
                <a:gd name="connsiteX3" fmla="*/ 329253 w 1984464"/>
                <a:gd name="connsiteY3" fmla="*/ 2310 h 1171667"/>
                <a:gd name="connsiteX4" fmla="*/ 1895994 w 1984464"/>
                <a:gd name="connsiteY4" fmla="*/ 0 h 1171667"/>
                <a:gd name="connsiteX5" fmla="*/ 1981073 w 1984464"/>
                <a:gd name="connsiteY5" fmla="*/ 76052 h 1171667"/>
                <a:gd name="connsiteX6" fmla="*/ 1965224 w 1984464"/>
                <a:gd name="connsiteY6" fmla="*/ 507167 h 1171667"/>
                <a:gd name="connsiteX7" fmla="*/ 1953888 w 1984464"/>
                <a:gd name="connsiteY7" fmla="*/ 1039209 h 1171667"/>
                <a:gd name="connsiteX8" fmla="*/ 1884958 w 1984464"/>
                <a:gd name="connsiteY8" fmla="*/ 1134787 h 1171667"/>
                <a:gd name="connsiteX9" fmla="*/ 1774595 w 1984464"/>
                <a:gd name="connsiteY9" fmla="*/ 1167433 h 1171667"/>
                <a:gd name="connsiteX10" fmla="*/ 1706467 w 1984464"/>
                <a:gd name="connsiteY10" fmla="*/ 1165121 h 1171667"/>
                <a:gd name="connsiteX11" fmla="*/ 741371 w 1984464"/>
                <a:gd name="connsiteY11" fmla="*/ 1167207 h 1171667"/>
                <a:gd name="connsiteX12" fmla="*/ 601323 w 1984464"/>
                <a:gd name="connsiteY12" fmla="*/ 1164858 h 1171667"/>
                <a:gd name="connsiteX13" fmla="*/ 239663 w 1984464"/>
                <a:gd name="connsiteY13" fmla="*/ 1169633 h 1171667"/>
                <a:gd name="connsiteX14" fmla="*/ 130400 w 1984464"/>
                <a:gd name="connsiteY14" fmla="*/ 1126336 h 1171667"/>
                <a:gd name="connsiteX15" fmla="*/ 85128 w 1984464"/>
                <a:gd name="connsiteY15" fmla="*/ 1032122 h 1171667"/>
                <a:gd name="connsiteX16" fmla="*/ 72917 w 1984464"/>
                <a:gd name="connsiteY16" fmla="*/ 901962 h 1171667"/>
                <a:gd name="connsiteX17" fmla="*/ 68297 w 1984464"/>
                <a:gd name="connsiteY17" fmla="*/ 827009 h 1171667"/>
                <a:gd name="connsiteX18" fmla="*/ 57983 w 1984464"/>
                <a:gd name="connsiteY18" fmla="*/ 681233 h 1171667"/>
                <a:gd name="connsiteX19" fmla="*/ 32084 w 1984464"/>
                <a:gd name="connsiteY19" fmla="*/ 15957 h 1171667"/>
                <a:gd name="connsiteX0" fmla="*/ 32084 w 1984464"/>
                <a:gd name="connsiteY0" fmla="*/ 15957 h 1171667"/>
                <a:gd name="connsiteX1" fmla="*/ 4789 w 1984464"/>
                <a:gd name="connsiteY1" fmla="*/ 2310 h 1171667"/>
                <a:gd name="connsiteX2" fmla="*/ 137524 w 1984464"/>
                <a:gd name="connsiteY2" fmla="*/ 14747 h 1171667"/>
                <a:gd name="connsiteX3" fmla="*/ 329253 w 1984464"/>
                <a:gd name="connsiteY3" fmla="*/ 2310 h 1171667"/>
                <a:gd name="connsiteX4" fmla="*/ 1895994 w 1984464"/>
                <a:gd name="connsiteY4" fmla="*/ 0 h 1171667"/>
                <a:gd name="connsiteX5" fmla="*/ 1981073 w 1984464"/>
                <a:gd name="connsiteY5" fmla="*/ 76052 h 1171667"/>
                <a:gd name="connsiteX6" fmla="*/ 1965224 w 1984464"/>
                <a:gd name="connsiteY6" fmla="*/ 507167 h 1171667"/>
                <a:gd name="connsiteX7" fmla="*/ 1953888 w 1984464"/>
                <a:gd name="connsiteY7" fmla="*/ 1039209 h 1171667"/>
                <a:gd name="connsiteX8" fmla="*/ 1884958 w 1984464"/>
                <a:gd name="connsiteY8" fmla="*/ 1134787 h 1171667"/>
                <a:gd name="connsiteX9" fmla="*/ 1774595 w 1984464"/>
                <a:gd name="connsiteY9" fmla="*/ 1167433 h 1171667"/>
                <a:gd name="connsiteX10" fmla="*/ 1706467 w 1984464"/>
                <a:gd name="connsiteY10" fmla="*/ 1165121 h 1171667"/>
                <a:gd name="connsiteX11" fmla="*/ 741371 w 1984464"/>
                <a:gd name="connsiteY11" fmla="*/ 1167207 h 1171667"/>
                <a:gd name="connsiteX12" fmla="*/ 601323 w 1984464"/>
                <a:gd name="connsiteY12" fmla="*/ 1164858 h 1171667"/>
                <a:gd name="connsiteX13" fmla="*/ 239663 w 1984464"/>
                <a:gd name="connsiteY13" fmla="*/ 1169633 h 1171667"/>
                <a:gd name="connsiteX14" fmla="*/ 130400 w 1984464"/>
                <a:gd name="connsiteY14" fmla="*/ 1126336 h 1171667"/>
                <a:gd name="connsiteX15" fmla="*/ 85128 w 1984464"/>
                <a:gd name="connsiteY15" fmla="*/ 1032122 h 1171667"/>
                <a:gd name="connsiteX16" fmla="*/ 72917 w 1984464"/>
                <a:gd name="connsiteY16" fmla="*/ 901962 h 1171667"/>
                <a:gd name="connsiteX17" fmla="*/ 68297 w 1984464"/>
                <a:gd name="connsiteY17" fmla="*/ 827009 h 1171667"/>
                <a:gd name="connsiteX18" fmla="*/ 57983 w 1984464"/>
                <a:gd name="connsiteY18" fmla="*/ 681233 h 1171667"/>
                <a:gd name="connsiteX19" fmla="*/ 32084 w 1984464"/>
                <a:gd name="connsiteY19" fmla="*/ 15957 h 1171667"/>
                <a:gd name="connsiteX0" fmla="*/ 124 w 1952504"/>
                <a:gd name="connsiteY0" fmla="*/ 55326 h 1211036"/>
                <a:gd name="connsiteX1" fmla="*/ 20596 w 1952504"/>
                <a:gd name="connsiteY1" fmla="*/ 38267 h 1211036"/>
                <a:gd name="connsiteX2" fmla="*/ 105564 w 1952504"/>
                <a:gd name="connsiteY2" fmla="*/ 54116 h 1211036"/>
                <a:gd name="connsiteX3" fmla="*/ 297293 w 1952504"/>
                <a:gd name="connsiteY3" fmla="*/ 41679 h 1211036"/>
                <a:gd name="connsiteX4" fmla="*/ 1864034 w 1952504"/>
                <a:gd name="connsiteY4" fmla="*/ 39369 h 1211036"/>
                <a:gd name="connsiteX5" fmla="*/ 1949113 w 1952504"/>
                <a:gd name="connsiteY5" fmla="*/ 115421 h 1211036"/>
                <a:gd name="connsiteX6" fmla="*/ 1933264 w 1952504"/>
                <a:gd name="connsiteY6" fmla="*/ 546536 h 1211036"/>
                <a:gd name="connsiteX7" fmla="*/ 1921928 w 1952504"/>
                <a:gd name="connsiteY7" fmla="*/ 1078578 h 1211036"/>
                <a:gd name="connsiteX8" fmla="*/ 1852998 w 1952504"/>
                <a:gd name="connsiteY8" fmla="*/ 1174156 h 1211036"/>
                <a:gd name="connsiteX9" fmla="*/ 1742635 w 1952504"/>
                <a:gd name="connsiteY9" fmla="*/ 1206802 h 1211036"/>
                <a:gd name="connsiteX10" fmla="*/ 1674507 w 1952504"/>
                <a:gd name="connsiteY10" fmla="*/ 1204490 h 1211036"/>
                <a:gd name="connsiteX11" fmla="*/ 709411 w 1952504"/>
                <a:gd name="connsiteY11" fmla="*/ 1206576 h 1211036"/>
                <a:gd name="connsiteX12" fmla="*/ 569363 w 1952504"/>
                <a:gd name="connsiteY12" fmla="*/ 1204227 h 1211036"/>
                <a:gd name="connsiteX13" fmla="*/ 207703 w 1952504"/>
                <a:gd name="connsiteY13" fmla="*/ 1209002 h 1211036"/>
                <a:gd name="connsiteX14" fmla="*/ 98440 w 1952504"/>
                <a:gd name="connsiteY14" fmla="*/ 1165705 h 1211036"/>
                <a:gd name="connsiteX15" fmla="*/ 53168 w 1952504"/>
                <a:gd name="connsiteY15" fmla="*/ 1071491 h 1211036"/>
                <a:gd name="connsiteX16" fmla="*/ 40957 w 1952504"/>
                <a:gd name="connsiteY16" fmla="*/ 941331 h 1211036"/>
                <a:gd name="connsiteX17" fmla="*/ 36337 w 1952504"/>
                <a:gd name="connsiteY17" fmla="*/ 866378 h 1211036"/>
                <a:gd name="connsiteX18" fmla="*/ 26023 w 1952504"/>
                <a:gd name="connsiteY18" fmla="*/ 720602 h 1211036"/>
                <a:gd name="connsiteX19" fmla="*/ 124 w 1952504"/>
                <a:gd name="connsiteY19" fmla="*/ 55326 h 1211036"/>
                <a:gd name="connsiteX0" fmla="*/ 124 w 1952504"/>
                <a:gd name="connsiteY0" fmla="*/ 55326 h 1211036"/>
                <a:gd name="connsiteX1" fmla="*/ 20596 w 1952504"/>
                <a:gd name="connsiteY1" fmla="*/ 38267 h 1211036"/>
                <a:gd name="connsiteX2" fmla="*/ 105564 w 1952504"/>
                <a:gd name="connsiteY2" fmla="*/ 54116 h 1211036"/>
                <a:gd name="connsiteX3" fmla="*/ 297293 w 1952504"/>
                <a:gd name="connsiteY3" fmla="*/ 41679 h 1211036"/>
                <a:gd name="connsiteX4" fmla="*/ 1864034 w 1952504"/>
                <a:gd name="connsiteY4" fmla="*/ 39369 h 1211036"/>
                <a:gd name="connsiteX5" fmla="*/ 1949113 w 1952504"/>
                <a:gd name="connsiteY5" fmla="*/ 109445 h 1211036"/>
                <a:gd name="connsiteX6" fmla="*/ 1933264 w 1952504"/>
                <a:gd name="connsiteY6" fmla="*/ 546536 h 1211036"/>
                <a:gd name="connsiteX7" fmla="*/ 1921928 w 1952504"/>
                <a:gd name="connsiteY7" fmla="*/ 1078578 h 1211036"/>
                <a:gd name="connsiteX8" fmla="*/ 1852998 w 1952504"/>
                <a:gd name="connsiteY8" fmla="*/ 1174156 h 1211036"/>
                <a:gd name="connsiteX9" fmla="*/ 1742635 w 1952504"/>
                <a:gd name="connsiteY9" fmla="*/ 1206802 h 1211036"/>
                <a:gd name="connsiteX10" fmla="*/ 1674507 w 1952504"/>
                <a:gd name="connsiteY10" fmla="*/ 1204490 h 1211036"/>
                <a:gd name="connsiteX11" fmla="*/ 709411 w 1952504"/>
                <a:gd name="connsiteY11" fmla="*/ 1206576 h 1211036"/>
                <a:gd name="connsiteX12" fmla="*/ 569363 w 1952504"/>
                <a:gd name="connsiteY12" fmla="*/ 1204227 h 1211036"/>
                <a:gd name="connsiteX13" fmla="*/ 207703 w 1952504"/>
                <a:gd name="connsiteY13" fmla="*/ 1209002 h 1211036"/>
                <a:gd name="connsiteX14" fmla="*/ 98440 w 1952504"/>
                <a:gd name="connsiteY14" fmla="*/ 1165705 h 1211036"/>
                <a:gd name="connsiteX15" fmla="*/ 53168 w 1952504"/>
                <a:gd name="connsiteY15" fmla="*/ 1071491 h 1211036"/>
                <a:gd name="connsiteX16" fmla="*/ 40957 w 1952504"/>
                <a:gd name="connsiteY16" fmla="*/ 941331 h 1211036"/>
                <a:gd name="connsiteX17" fmla="*/ 36337 w 1952504"/>
                <a:gd name="connsiteY17" fmla="*/ 866378 h 1211036"/>
                <a:gd name="connsiteX18" fmla="*/ 26023 w 1952504"/>
                <a:gd name="connsiteY18" fmla="*/ 720602 h 1211036"/>
                <a:gd name="connsiteX19" fmla="*/ 124 w 1952504"/>
                <a:gd name="connsiteY19" fmla="*/ 55326 h 1211036"/>
                <a:gd name="connsiteX0" fmla="*/ 124 w 1955521"/>
                <a:gd name="connsiteY0" fmla="*/ 55326 h 1211036"/>
                <a:gd name="connsiteX1" fmla="*/ 20596 w 1955521"/>
                <a:gd name="connsiteY1" fmla="*/ 38267 h 1211036"/>
                <a:gd name="connsiteX2" fmla="*/ 105564 w 1955521"/>
                <a:gd name="connsiteY2" fmla="*/ 54116 h 1211036"/>
                <a:gd name="connsiteX3" fmla="*/ 297293 w 1955521"/>
                <a:gd name="connsiteY3" fmla="*/ 41679 h 1211036"/>
                <a:gd name="connsiteX4" fmla="*/ 1864034 w 1955521"/>
                <a:gd name="connsiteY4" fmla="*/ 39369 h 1211036"/>
                <a:gd name="connsiteX5" fmla="*/ 1949113 w 1955521"/>
                <a:gd name="connsiteY5" fmla="*/ 109445 h 1211036"/>
                <a:gd name="connsiteX6" fmla="*/ 1945217 w 1955521"/>
                <a:gd name="connsiteY6" fmla="*/ 546536 h 1211036"/>
                <a:gd name="connsiteX7" fmla="*/ 1921928 w 1955521"/>
                <a:gd name="connsiteY7" fmla="*/ 1078578 h 1211036"/>
                <a:gd name="connsiteX8" fmla="*/ 1852998 w 1955521"/>
                <a:gd name="connsiteY8" fmla="*/ 1174156 h 1211036"/>
                <a:gd name="connsiteX9" fmla="*/ 1742635 w 1955521"/>
                <a:gd name="connsiteY9" fmla="*/ 1206802 h 1211036"/>
                <a:gd name="connsiteX10" fmla="*/ 1674507 w 1955521"/>
                <a:gd name="connsiteY10" fmla="*/ 1204490 h 1211036"/>
                <a:gd name="connsiteX11" fmla="*/ 709411 w 1955521"/>
                <a:gd name="connsiteY11" fmla="*/ 1206576 h 1211036"/>
                <a:gd name="connsiteX12" fmla="*/ 569363 w 1955521"/>
                <a:gd name="connsiteY12" fmla="*/ 1204227 h 1211036"/>
                <a:gd name="connsiteX13" fmla="*/ 207703 w 1955521"/>
                <a:gd name="connsiteY13" fmla="*/ 1209002 h 1211036"/>
                <a:gd name="connsiteX14" fmla="*/ 98440 w 1955521"/>
                <a:gd name="connsiteY14" fmla="*/ 1165705 h 1211036"/>
                <a:gd name="connsiteX15" fmla="*/ 53168 w 1955521"/>
                <a:gd name="connsiteY15" fmla="*/ 1071491 h 1211036"/>
                <a:gd name="connsiteX16" fmla="*/ 40957 w 1955521"/>
                <a:gd name="connsiteY16" fmla="*/ 941331 h 1211036"/>
                <a:gd name="connsiteX17" fmla="*/ 36337 w 1955521"/>
                <a:gd name="connsiteY17" fmla="*/ 866378 h 1211036"/>
                <a:gd name="connsiteX18" fmla="*/ 26023 w 1955521"/>
                <a:gd name="connsiteY18" fmla="*/ 720602 h 1211036"/>
                <a:gd name="connsiteX19" fmla="*/ 124 w 1955521"/>
                <a:gd name="connsiteY19" fmla="*/ 55326 h 1211036"/>
                <a:gd name="connsiteX0" fmla="*/ 124 w 1960163"/>
                <a:gd name="connsiteY0" fmla="*/ 55326 h 1211036"/>
                <a:gd name="connsiteX1" fmla="*/ 20596 w 1960163"/>
                <a:gd name="connsiteY1" fmla="*/ 38267 h 1211036"/>
                <a:gd name="connsiteX2" fmla="*/ 105564 w 1960163"/>
                <a:gd name="connsiteY2" fmla="*/ 54116 h 1211036"/>
                <a:gd name="connsiteX3" fmla="*/ 297293 w 1960163"/>
                <a:gd name="connsiteY3" fmla="*/ 41679 h 1211036"/>
                <a:gd name="connsiteX4" fmla="*/ 1864034 w 1960163"/>
                <a:gd name="connsiteY4" fmla="*/ 39369 h 1211036"/>
                <a:gd name="connsiteX5" fmla="*/ 1955089 w 1960163"/>
                <a:gd name="connsiteY5" fmla="*/ 55657 h 1211036"/>
                <a:gd name="connsiteX6" fmla="*/ 1945217 w 1960163"/>
                <a:gd name="connsiteY6" fmla="*/ 546536 h 1211036"/>
                <a:gd name="connsiteX7" fmla="*/ 1921928 w 1960163"/>
                <a:gd name="connsiteY7" fmla="*/ 1078578 h 1211036"/>
                <a:gd name="connsiteX8" fmla="*/ 1852998 w 1960163"/>
                <a:gd name="connsiteY8" fmla="*/ 1174156 h 1211036"/>
                <a:gd name="connsiteX9" fmla="*/ 1742635 w 1960163"/>
                <a:gd name="connsiteY9" fmla="*/ 1206802 h 1211036"/>
                <a:gd name="connsiteX10" fmla="*/ 1674507 w 1960163"/>
                <a:gd name="connsiteY10" fmla="*/ 1204490 h 1211036"/>
                <a:gd name="connsiteX11" fmla="*/ 709411 w 1960163"/>
                <a:gd name="connsiteY11" fmla="*/ 1206576 h 1211036"/>
                <a:gd name="connsiteX12" fmla="*/ 569363 w 1960163"/>
                <a:gd name="connsiteY12" fmla="*/ 1204227 h 1211036"/>
                <a:gd name="connsiteX13" fmla="*/ 207703 w 1960163"/>
                <a:gd name="connsiteY13" fmla="*/ 1209002 h 1211036"/>
                <a:gd name="connsiteX14" fmla="*/ 98440 w 1960163"/>
                <a:gd name="connsiteY14" fmla="*/ 1165705 h 1211036"/>
                <a:gd name="connsiteX15" fmla="*/ 53168 w 1960163"/>
                <a:gd name="connsiteY15" fmla="*/ 1071491 h 1211036"/>
                <a:gd name="connsiteX16" fmla="*/ 40957 w 1960163"/>
                <a:gd name="connsiteY16" fmla="*/ 941331 h 1211036"/>
                <a:gd name="connsiteX17" fmla="*/ 36337 w 1960163"/>
                <a:gd name="connsiteY17" fmla="*/ 866378 h 1211036"/>
                <a:gd name="connsiteX18" fmla="*/ 26023 w 1960163"/>
                <a:gd name="connsiteY18" fmla="*/ 720602 h 1211036"/>
                <a:gd name="connsiteX19" fmla="*/ 124 w 1960163"/>
                <a:gd name="connsiteY19" fmla="*/ 55326 h 1211036"/>
                <a:gd name="connsiteX0" fmla="*/ 124 w 1972256"/>
                <a:gd name="connsiteY0" fmla="*/ 55326 h 1211036"/>
                <a:gd name="connsiteX1" fmla="*/ 20596 w 1972256"/>
                <a:gd name="connsiteY1" fmla="*/ 38267 h 1211036"/>
                <a:gd name="connsiteX2" fmla="*/ 105564 w 1972256"/>
                <a:gd name="connsiteY2" fmla="*/ 54116 h 1211036"/>
                <a:gd name="connsiteX3" fmla="*/ 297293 w 1972256"/>
                <a:gd name="connsiteY3" fmla="*/ 41679 h 1211036"/>
                <a:gd name="connsiteX4" fmla="*/ 1864034 w 1972256"/>
                <a:gd name="connsiteY4" fmla="*/ 39369 h 1211036"/>
                <a:gd name="connsiteX5" fmla="*/ 1955089 w 1972256"/>
                <a:gd name="connsiteY5" fmla="*/ 55657 h 1211036"/>
                <a:gd name="connsiteX6" fmla="*/ 1945217 w 1972256"/>
                <a:gd name="connsiteY6" fmla="*/ 546536 h 1211036"/>
                <a:gd name="connsiteX7" fmla="*/ 1921928 w 1972256"/>
                <a:gd name="connsiteY7" fmla="*/ 1078578 h 1211036"/>
                <a:gd name="connsiteX8" fmla="*/ 1852998 w 1972256"/>
                <a:gd name="connsiteY8" fmla="*/ 1174156 h 1211036"/>
                <a:gd name="connsiteX9" fmla="*/ 1742635 w 1972256"/>
                <a:gd name="connsiteY9" fmla="*/ 1206802 h 1211036"/>
                <a:gd name="connsiteX10" fmla="*/ 1674507 w 1972256"/>
                <a:gd name="connsiteY10" fmla="*/ 1204490 h 1211036"/>
                <a:gd name="connsiteX11" fmla="*/ 709411 w 1972256"/>
                <a:gd name="connsiteY11" fmla="*/ 1206576 h 1211036"/>
                <a:gd name="connsiteX12" fmla="*/ 569363 w 1972256"/>
                <a:gd name="connsiteY12" fmla="*/ 1204227 h 1211036"/>
                <a:gd name="connsiteX13" fmla="*/ 207703 w 1972256"/>
                <a:gd name="connsiteY13" fmla="*/ 1209002 h 1211036"/>
                <a:gd name="connsiteX14" fmla="*/ 98440 w 1972256"/>
                <a:gd name="connsiteY14" fmla="*/ 1165705 h 1211036"/>
                <a:gd name="connsiteX15" fmla="*/ 53168 w 1972256"/>
                <a:gd name="connsiteY15" fmla="*/ 1071491 h 1211036"/>
                <a:gd name="connsiteX16" fmla="*/ 40957 w 1972256"/>
                <a:gd name="connsiteY16" fmla="*/ 941331 h 1211036"/>
                <a:gd name="connsiteX17" fmla="*/ 36337 w 1972256"/>
                <a:gd name="connsiteY17" fmla="*/ 866378 h 1211036"/>
                <a:gd name="connsiteX18" fmla="*/ 26023 w 1972256"/>
                <a:gd name="connsiteY18" fmla="*/ 720602 h 1211036"/>
                <a:gd name="connsiteX19" fmla="*/ 124 w 1972256"/>
                <a:gd name="connsiteY19" fmla="*/ 55326 h 1211036"/>
                <a:gd name="connsiteX0" fmla="*/ 124 w 1955091"/>
                <a:gd name="connsiteY0" fmla="*/ 55326 h 1211036"/>
                <a:gd name="connsiteX1" fmla="*/ 20596 w 1955091"/>
                <a:gd name="connsiteY1" fmla="*/ 38267 h 1211036"/>
                <a:gd name="connsiteX2" fmla="*/ 105564 w 1955091"/>
                <a:gd name="connsiteY2" fmla="*/ 54116 h 1211036"/>
                <a:gd name="connsiteX3" fmla="*/ 297293 w 1955091"/>
                <a:gd name="connsiteY3" fmla="*/ 41679 h 1211036"/>
                <a:gd name="connsiteX4" fmla="*/ 1864034 w 1955091"/>
                <a:gd name="connsiteY4" fmla="*/ 39369 h 1211036"/>
                <a:gd name="connsiteX5" fmla="*/ 1955089 w 1955091"/>
                <a:gd name="connsiteY5" fmla="*/ 55657 h 1211036"/>
                <a:gd name="connsiteX6" fmla="*/ 1945217 w 1955091"/>
                <a:gd name="connsiteY6" fmla="*/ 546536 h 1211036"/>
                <a:gd name="connsiteX7" fmla="*/ 1921928 w 1955091"/>
                <a:gd name="connsiteY7" fmla="*/ 1078578 h 1211036"/>
                <a:gd name="connsiteX8" fmla="*/ 1852998 w 1955091"/>
                <a:gd name="connsiteY8" fmla="*/ 1174156 h 1211036"/>
                <a:gd name="connsiteX9" fmla="*/ 1742635 w 1955091"/>
                <a:gd name="connsiteY9" fmla="*/ 1206802 h 1211036"/>
                <a:gd name="connsiteX10" fmla="*/ 1674507 w 1955091"/>
                <a:gd name="connsiteY10" fmla="*/ 1204490 h 1211036"/>
                <a:gd name="connsiteX11" fmla="*/ 709411 w 1955091"/>
                <a:gd name="connsiteY11" fmla="*/ 1206576 h 1211036"/>
                <a:gd name="connsiteX12" fmla="*/ 569363 w 1955091"/>
                <a:gd name="connsiteY12" fmla="*/ 1204227 h 1211036"/>
                <a:gd name="connsiteX13" fmla="*/ 207703 w 1955091"/>
                <a:gd name="connsiteY13" fmla="*/ 1209002 h 1211036"/>
                <a:gd name="connsiteX14" fmla="*/ 98440 w 1955091"/>
                <a:gd name="connsiteY14" fmla="*/ 1165705 h 1211036"/>
                <a:gd name="connsiteX15" fmla="*/ 53168 w 1955091"/>
                <a:gd name="connsiteY15" fmla="*/ 1071491 h 1211036"/>
                <a:gd name="connsiteX16" fmla="*/ 40957 w 1955091"/>
                <a:gd name="connsiteY16" fmla="*/ 941331 h 1211036"/>
                <a:gd name="connsiteX17" fmla="*/ 36337 w 1955091"/>
                <a:gd name="connsiteY17" fmla="*/ 866378 h 1211036"/>
                <a:gd name="connsiteX18" fmla="*/ 26023 w 1955091"/>
                <a:gd name="connsiteY18" fmla="*/ 720602 h 1211036"/>
                <a:gd name="connsiteX19" fmla="*/ 124 w 1955091"/>
                <a:gd name="connsiteY19" fmla="*/ 55326 h 1211036"/>
                <a:gd name="connsiteX0" fmla="*/ 124 w 1955089"/>
                <a:gd name="connsiteY0" fmla="*/ 55326 h 1211036"/>
                <a:gd name="connsiteX1" fmla="*/ 20596 w 1955089"/>
                <a:gd name="connsiteY1" fmla="*/ 38267 h 1211036"/>
                <a:gd name="connsiteX2" fmla="*/ 105564 w 1955089"/>
                <a:gd name="connsiteY2" fmla="*/ 54116 h 1211036"/>
                <a:gd name="connsiteX3" fmla="*/ 297293 w 1955089"/>
                <a:gd name="connsiteY3" fmla="*/ 41679 h 1211036"/>
                <a:gd name="connsiteX4" fmla="*/ 1490654 w 1955089"/>
                <a:gd name="connsiteY4" fmla="*/ 43179 h 1211036"/>
                <a:gd name="connsiteX5" fmla="*/ 1955089 w 1955089"/>
                <a:gd name="connsiteY5" fmla="*/ 55657 h 1211036"/>
                <a:gd name="connsiteX6" fmla="*/ 1945217 w 1955089"/>
                <a:gd name="connsiteY6" fmla="*/ 546536 h 1211036"/>
                <a:gd name="connsiteX7" fmla="*/ 1921928 w 1955089"/>
                <a:gd name="connsiteY7" fmla="*/ 1078578 h 1211036"/>
                <a:gd name="connsiteX8" fmla="*/ 1852998 w 1955089"/>
                <a:gd name="connsiteY8" fmla="*/ 1174156 h 1211036"/>
                <a:gd name="connsiteX9" fmla="*/ 1742635 w 1955089"/>
                <a:gd name="connsiteY9" fmla="*/ 1206802 h 1211036"/>
                <a:gd name="connsiteX10" fmla="*/ 1674507 w 1955089"/>
                <a:gd name="connsiteY10" fmla="*/ 1204490 h 1211036"/>
                <a:gd name="connsiteX11" fmla="*/ 709411 w 1955089"/>
                <a:gd name="connsiteY11" fmla="*/ 1206576 h 1211036"/>
                <a:gd name="connsiteX12" fmla="*/ 569363 w 1955089"/>
                <a:gd name="connsiteY12" fmla="*/ 1204227 h 1211036"/>
                <a:gd name="connsiteX13" fmla="*/ 207703 w 1955089"/>
                <a:gd name="connsiteY13" fmla="*/ 1209002 h 1211036"/>
                <a:gd name="connsiteX14" fmla="*/ 98440 w 1955089"/>
                <a:gd name="connsiteY14" fmla="*/ 1165705 h 1211036"/>
                <a:gd name="connsiteX15" fmla="*/ 53168 w 1955089"/>
                <a:gd name="connsiteY15" fmla="*/ 1071491 h 1211036"/>
                <a:gd name="connsiteX16" fmla="*/ 40957 w 1955089"/>
                <a:gd name="connsiteY16" fmla="*/ 941331 h 1211036"/>
                <a:gd name="connsiteX17" fmla="*/ 36337 w 1955089"/>
                <a:gd name="connsiteY17" fmla="*/ 866378 h 1211036"/>
                <a:gd name="connsiteX18" fmla="*/ 26023 w 1955089"/>
                <a:gd name="connsiteY18" fmla="*/ 720602 h 1211036"/>
                <a:gd name="connsiteX19" fmla="*/ 124 w 1955089"/>
                <a:gd name="connsiteY19" fmla="*/ 55326 h 1211036"/>
                <a:gd name="connsiteX0" fmla="*/ 124 w 1955089"/>
                <a:gd name="connsiteY0" fmla="*/ 55326 h 1211036"/>
                <a:gd name="connsiteX1" fmla="*/ 20596 w 1955089"/>
                <a:gd name="connsiteY1" fmla="*/ 38267 h 1211036"/>
                <a:gd name="connsiteX2" fmla="*/ 105564 w 1955089"/>
                <a:gd name="connsiteY2" fmla="*/ 54116 h 1211036"/>
                <a:gd name="connsiteX3" fmla="*/ 544943 w 1955089"/>
                <a:gd name="connsiteY3" fmla="*/ 37869 h 1211036"/>
                <a:gd name="connsiteX4" fmla="*/ 1490654 w 1955089"/>
                <a:gd name="connsiteY4" fmla="*/ 43179 h 1211036"/>
                <a:gd name="connsiteX5" fmla="*/ 1955089 w 1955089"/>
                <a:gd name="connsiteY5" fmla="*/ 55657 h 1211036"/>
                <a:gd name="connsiteX6" fmla="*/ 1945217 w 1955089"/>
                <a:gd name="connsiteY6" fmla="*/ 546536 h 1211036"/>
                <a:gd name="connsiteX7" fmla="*/ 1921928 w 1955089"/>
                <a:gd name="connsiteY7" fmla="*/ 1078578 h 1211036"/>
                <a:gd name="connsiteX8" fmla="*/ 1852998 w 1955089"/>
                <a:gd name="connsiteY8" fmla="*/ 1174156 h 1211036"/>
                <a:gd name="connsiteX9" fmla="*/ 1742635 w 1955089"/>
                <a:gd name="connsiteY9" fmla="*/ 1206802 h 1211036"/>
                <a:gd name="connsiteX10" fmla="*/ 1674507 w 1955089"/>
                <a:gd name="connsiteY10" fmla="*/ 1204490 h 1211036"/>
                <a:gd name="connsiteX11" fmla="*/ 709411 w 1955089"/>
                <a:gd name="connsiteY11" fmla="*/ 1206576 h 1211036"/>
                <a:gd name="connsiteX12" fmla="*/ 569363 w 1955089"/>
                <a:gd name="connsiteY12" fmla="*/ 1204227 h 1211036"/>
                <a:gd name="connsiteX13" fmla="*/ 207703 w 1955089"/>
                <a:gd name="connsiteY13" fmla="*/ 1209002 h 1211036"/>
                <a:gd name="connsiteX14" fmla="*/ 98440 w 1955089"/>
                <a:gd name="connsiteY14" fmla="*/ 1165705 h 1211036"/>
                <a:gd name="connsiteX15" fmla="*/ 53168 w 1955089"/>
                <a:gd name="connsiteY15" fmla="*/ 1071491 h 1211036"/>
                <a:gd name="connsiteX16" fmla="*/ 40957 w 1955089"/>
                <a:gd name="connsiteY16" fmla="*/ 941331 h 1211036"/>
                <a:gd name="connsiteX17" fmla="*/ 36337 w 1955089"/>
                <a:gd name="connsiteY17" fmla="*/ 866378 h 1211036"/>
                <a:gd name="connsiteX18" fmla="*/ 26023 w 1955089"/>
                <a:gd name="connsiteY18" fmla="*/ 720602 h 1211036"/>
                <a:gd name="connsiteX19" fmla="*/ 124 w 1955089"/>
                <a:gd name="connsiteY19" fmla="*/ 55326 h 1211036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492990 w 1957425"/>
                <a:gd name="connsiteY4" fmla="*/ 4269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7366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504420 w 1957425"/>
                <a:gd name="connsiteY4" fmla="*/ 2745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7366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504420 w 1957425"/>
                <a:gd name="connsiteY4" fmla="*/ 2745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8128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957425" h="1210548">
                  <a:moveTo>
                    <a:pt x="2460" y="54838"/>
                  </a:moveTo>
                  <a:cubicBezTo>
                    <a:pt x="1556" y="-58884"/>
                    <a:pt x="-9246" y="39886"/>
                    <a:pt x="22932" y="37779"/>
                  </a:cubicBezTo>
                  <a:cubicBezTo>
                    <a:pt x="55110" y="35672"/>
                    <a:pt x="108139" y="42264"/>
                    <a:pt x="195530" y="42198"/>
                  </a:cubicBezTo>
                  <a:cubicBezTo>
                    <a:pt x="282921" y="42132"/>
                    <a:pt x="483064" y="53435"/>
                    <a:pt x="547279" y="37381"/>
                  </a:cubicBezTo>
                  <a:cubicBezTo>
                    <a:pt x="1855024" y="70075"/>
                    <a:pt x="727839" y="57319"/>
                    <a:pt x="1504420" y="27451"/>
                  </a:cubicBezTo>
                  <a:cubicBezTo>
                    <a:pt x="1543749" y="37283"/>
                    <a:pt x="1957861" y="26953"/>
                    <a:pt x="1957425" y="55169"/>
                  </a:cubicBezTo>
                  <a:cubicBezTo>
                    <a:pt x="1956634" y="106386"/>
                    <a:pt x="1953847" y="400918"/>
                    <a:pt x="1947553" y="546048"/>
                  </a:cubicBezTo>
                  <a:cubicBezTo>
                    <a:pt x="1958544" y="772731"/>
                    <a:pt x="1939634" y="972217"/>
                    <a:pt x="1924264" y="1078090"/>
                  </a:cubicBezTo>
                  <a:cubicBezTo>
                    <a:pt x="1908894" y="1183963"/>
                    <a:pt x="1885216" y="1159917"/>
                    <a:pt x="1855334" y="1181288"/>
                  </a:cubicBezTo>
                  <a:cubicBezTo>
                    <a:pt x="1825452" y="1202659"/>
                    <a:pt x="1789216" y="1201398"/>
                    <a:pt x="1744971" y="1206314"/>
                  </a:cubicBezTo>
                  <a:cubicBezTo>
                    <a:pt x="1730223" y="1211230"/>
                    <a:pt x="1835399" y="1207452"/>
                    <a:pt x="1676843" y="1204002"/>
                  </a:cubicBezTo>
                  <a:cubicBezTo>
                    <a:pt x="1355219" y="1197004"/>
                    <a:pt x="1033446" y="1205393"/>
                    <a:pt x="711747" y="1206088"/>
                  </a:cubicBezTo>
                  <a:cubicBezTo>
                    <a:pt x="696999" y="1211004"/>
                    <a:pt x="655317" y="1203335"/>
                    <a:pt x="571699" y="1203739"/>
                  </a:cubicBezTo>
                  <a:cubicBezTo>
                    <a:pt x="488081" y="1204143"/>
                    <a:pt x="288526" y="1214934"/>
                    <a:pt x="210039" y="1208514"/>
                  </a:cubicBezTo>
                  <a:cubicBezTo>
                    <a:pt x="131552" y="1202094"/>
                    <a:pt x="126532" y="1188135"/>
                    <a:pt x="100776" y="1165217"/>
                  </a:cubicBezTo>
                  <a:cubicBezTo>
                    <a:pt x="75020" y="1142299"/>
                    <a:pt x="73120" y="1128237"/>
                    <a:pt x="55504" y="1071003"/>
                  </a:cubicBezTo>
                  <a:cubicBezTo>
                    <a:pt x="39431" y="977212"/>
                    <a:pt x="46098" y="975029"/>
                    <a:pt x="43293" y="940843"/>
                  </a:cubicBezTo>
                  <a:cubicBezTo>
                    <a:pt x="40488" y="906658"/>
                    <a:pt x="43157" y="890553"/>
                    <a:pt x="38673" y="865890"/>
                  </a:cubicBezTo>
                  <a:cubicBezTo>
                    <a:pt x="33324" y="836468"/>
                    <a:pt x="33275" y="749611"/>
                    <a:pt x="28359" y="720114"/>
                  </a:cubicBezTo>
                  <a:cubicBezTo>
                    <a:pt x="8059" y="253203"/>
                    <a:pt x="3364" y="168560"/>
                    <a:pt x="2460" y="54838"/>
                  </a:cubicBez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1247222" y="4801596"/>
            <a:ext cx="61714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These jugs are in order from</a:t>
            </a:r>
          </a:p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_____________ capacity.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1776" y="5248711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least to greatest</a:t>
            </a:r>
            <a:endParaRPr lang="en-GB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2034" y="323564"/>
            <a:ext cx="747045" cy="747045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5494553" y="466253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88873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a go at question 1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1157375" y="4604092"/>
            <a:ext cx="63559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Let’s compare using symbols!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4596" y="390789"/>
            <a:ext cx="747045" cy="747045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5457115" y="533478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4050" y="1506001"/>
            <a:ext cx="1471631" cy="285162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933726" y="1959210"/>
            <a:ext cx="252131" cy="1982541"/>
          </a:xfrm>
          <a:prstGeom prst="rect">
            <a:avLst/>
          </a:prstGeom>
          <a:solidFill>
            <a:srgbClr val="EAF6FA"/>
          </a:solidFill>
        </p:spPr>
        <p:txBody>
          <a:bodyPr wrap="square" lIns="0" tIns="0" rIns="0" bIns="0" rtlCol="0">
            <a:spAutoFit/>
          </a:bodyPr>
          <a:lstStyle/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3940406" y="3034529"/>
            <a:ext cx="245451" cy="180231"/>
          </a:xfrm>
          <a:prstGeom prst="rect">
            <a:avLst/>
          </a:prstGeom>
          <a:solidFill>
            <a:srgbClr val="EAF6FA"/>
          </a:solidFill>
        </p:spPr>
        <p:txBody>
          <a:bodyPr wrap="square" lIns="0" tIns="0" rIns="0" bIns="0" rtlCol="0">
            <a:spAutoFit/>
          </a:bodyPr>
          <a:lstStyle/>
          <a:p>
            <a:pPr algn="r"/>
            <a:endParaRPr lang="en-GB" sz="1600" dirty="0"/>
          </a:p>
        </p:txBody>
      </p:sp>
      <p:sp>
        <p:nvSpPr>
          <p:cNvPr id="14" name="Freeform 13"/>
          <p:cNvSpPr/>
          <p:nvPr/>
        </p:nvSpPr>
        <p:spPr>
          <a:xfrm>
            <a:off x="3744715" y="1959211"/>
            <a:ext cx="896097" cy="2257803"/>
          </a:xfrm>
          <a:custGeom>
            <a:avLst/>
            <a:gdLst>
              <a:gd name="connsiteX0" fmla="*/ 0 w 2032900"/>
              <a:gd name="connsiteY0" fmla="*/ 0 h 1224133"/>
              <a:gd name="connsiteX1" fmla="*/ 0 w 2032900"/>
              <a:gd name="connsiteY1" fmla="*/ 0 h 1224133"/>
              <a:gd name="connsiteX2" fmla="*/ 132735 w 2032900"/>
              <a:gd name="connsiteY2" fmla="*/ 29497 h 1224133"/>
              <a:gd name="connsiteX3" fmla="*/ 324464 w 2032900"/>
              <a:gd name="connsiteY3" fmla="*/ 0 h 1224133"/>
              <a:gd name="connsiteX4" fmla="*/ 1887793 w 2032900"/>
              <a:gd name="connsiteY4" fmla="*/ 14749 h 1224133"/>
              <a:gd name="connsiteX5" fmla="*/ 2005781 w 2032900"/>
              <a:gd name="connsiteY5" fmla="*/ 44245 h 1224133"/>
              <a:gd name="connsiteX6" fmla="*/ 1976284 w 2032900"/>
              <a:gd name="connsiteY6" fmla="*/ 501445 h 1224133"/>
              <a:gd name="connsiteX7" fmla="*/ 1976284 w 2032900"/>
              <a:gd name="connsiteY7" fmla="*/ 1061884 h 1224133"/>
              <a:gd name="connsiteX8" fmla="*/ 1902542 w 2032900"/>
              <a:gd name="connsiteY8" fmla="*/ 1150374 h 1224133"/>
              <a:gd name="connsiteX9" fmla="*/ 1769806 w 2032900"/>
              <a:gd name="connsiteY9" fmla="*/ 1165123 h 1224133"/>
              <a:gd name="connsiteX10" fmla="*/ 1725561 w 2032900"/>
              <a:gd name="connsiteY10" fmla="*/ 1179871 h 1224133"/>
              <a:gd name="connsiteX11" fmla="*/ 678426 w 2032900"/>
              <a:gd name="connsiteY11" fmla="*/ 1209368 h 1224133"/>
              <a:gd name="connsiteX12" fmla="*/ 634181 w 2032900"/>
              <a:gd name="connsiteY12" fmla="*/ 1224116 h 1224133"/>
              <a:gd name="connsiteX13" fmla="*/ 221226 w 2032900"/>
              <a:gd name="connsiteY13" fmla="*/ 1194619 h 1224133"/>
              <a:gd name="connsiteX14" fmla="*/ 176981 w 2032900"/>
              <a:gd name="connsiteY14" fmla="*/ 1165123 h 1224133"/>
              <a:gd name="connsiteX15" fmla="*/ 88490 w 2032900"/>
              <a:gd name="connsiteY15" fmla="*/ 1120878 h 1224133"/>
              <a:gd name="connsiteX16" fmla="*/ 44245 w 2032900"/>
              <a:gd name="connsiteY16" fmla="*/ 899652 h 1224133"/>
              <a:gd name="connsiteX17" fmla="*/ 29497 w 2032900"/>
              <a:gd name="connsiteY17" fmla="*/ 825910 h 1224133"/>
              <a:gd name="connsiteX18" fmla="*/ 14748 w 2032900"/>
              <a:gd name="connsiteY18" fmla="*/ 737419 h 1224133"/>
              <a:gd name="connsiteX19" fmla="*/ 0 w 2032900"/>
              <a:gd name="connsiteY19" fmla="*/ 0 h 1224133"/>
              <a:gd name="connsiteX0" fmla="*/ 0 w 2014972"/>
              <a:gd name="connsiteY0" fmla="*/ 0 h 1224133"/>
              <a:gd name="connsiteX1" fmla="*/ 0 w 2014972"/>
              <a:gd name="connsiteY1" fmla="*/ 0 h 1224133"/>
              <a:gd name="connsiteX2" fmla="*/ 132735 w 2014972"/>
              <a:gd name="connsiteY2" fmla="*/ 29497 h 1224133"/>
              <a:gd name="connsiteX3" fmla="*/ 324464 w 2014972"/>
              <a:gd name="connsiteY3" fmla="*/ 0 h 1224133"/>
              <a:gd name="connsiteX4" fmla="*/ 1887793 w 2014972"/>
              <a:gd name="connsiteY4" fmla="*/ 14749 h 1224133"/>
              <a:gd name="connsiteX5" fmla="*/ 1976284 w 2014972"/>
              <a:gd name="connsiteY5" fmla="*/ 73742 h 1224133"/>
              <a:gd name="connsiteX6" fmla="*/ 1976284 w 2014972"/>
              <a:gd name="connsiteY6" fmla="*/ 501445 h 1224133"/>
              <a:gd name="connsiteX7" fmla="*/ 1976284 w 2014972"/>
              <a:gd name="connsiteY7" fmla="*/ 1061884 h 1224133"/>
              <a:gd name="connsiteX8" fmla="*/ 1902542 w 2014972"/>
              <a:gd name="connsiteY8" fmla="*/ 1150374 h 1224133"/>
              <a:gd name="connsiteX9" fmla="*/ 1769806 w 2014972"/>
              <a:gd name="connsiteY9" fmla="*/ 1165123 h 1224133"/>
              <a:gd name="connsiteX10" fmla="*/ 1725561 w 2014972"/>
              <a:gd name="connsiteY10" fmla="*/ 1179871 h 1224133"/>
              <a:gd name="connsiteX11" fmla="*/ 678426 w 2014972"/>
              <a:gd name="connsiteY11" fmla="*/ 1209368 h 1224133"/>
              <a:gd name="connsiteX12" fmla="*/ 634181 w 2014972"/>
              <a:gd name="connsiteY12" fmla="*/ 1224116 h 1224133"/>
              <a:gd name="connsiteX13" fmla="*/ 221226 w 2014972"/>
              <a:gd name="connsiteY13" fmla="*/ 1194619 h 1224133"/>
              <a:gd name="connsiteX14" fmla="*/ 176981 w 2014972"/>
              <a:gd name="connsiteY14" fmla="*/ 1165123 h 1224133"/>
              <a:gd name="connsiteX15" fmla="*/ 88490 w 2014972"/>
              <a:gd name="connsiteY15" fmla="*/ 1120878 h 1224133"/>
              <a:gd name="connsiteX16" fmla="*/ 44245 w 2014972"/>
              <a:gd name="connsiteY16" fmla="*/ 899652 h 1224133"/>
              <a:gd name="connsiteX17" fmla="*/ 29497 w 2014972"/>
              <a:gd name="connsiteY17" fmla="*/ 825910 h 1224133"/>
              <a:gd name="connsiteX18" fmla="*/ 14748 w 2014972"/>
              <a:gd name="connsiteY18" fmla="*/ 737419 h 1224133"/>
              <a:gd name="connsiteX19" fmla="*/ 0 w 2014972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902542 w 1984759"/>
              <a:gd name="connsiteY8" fmla="*/ 1150374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58296 w 1984759"/>
              <a:gd name="connsiteY8" fmla="*/ 11208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53194 w 1984759"/>
              <a:gd name="connsiteY18" fmla="*/ 678923 h 1224133"/>
              <a:gd name="connsiteX19" fmla="*/ 0 w 1984759"/>
              <a:gd name="connsiteY19" fmla="*/ 0 h 1224133"/>
              <a:gd name="connsiteX0" fmla="*/ 0 w 1984759"/>
              <a:gd name="connsiteY0" fmla="*/ 0 h 1210129"/>
              <a:gd name="connsiteX1" fmla="*/ 0 w 1984759"/>
              <a:gd name="connsiteY1" fmla="*/ 0 h 1210129"/>
              <a:gd name="connsiteX2" fmla="*/ 132735 w 1984759"/>
              <a:gd name="connsiteY2" fmla="*/ 29497 h 1210129"/>
              <a:gd name="connsiteX3" fmla="*/ 324464 w 1984759"/>
              <a:gd name="connsiteY3" fmla="*/ 0 h 1210129"/>
              <a:gd name="connsiteX4" fmla="*/ 1887793 w 1984759"/>
              <a:gd name="connsiteY4" fmla="*/ 14749 h 1210129"/>
              <a:gd name="connsiteX5" fmla="*/ 1976284 w 1984759"/>
              <a:gd name="connsiteY5" fmla="*/ 73742 h 1210129"/>
              <a:gd name="connsiteX6" fmla="*/ 1946788 w 1984759"/>
              <a:gd name="connsiteY6" fmla="*/ 501445 h 1210129"/>
              <a:gd name="connsiteX7" fmla="*/ 1932039 w 1984759"/>
              <a:gd name="connsiteY7" fmla="*/ 1047135 h 1210129"/>
              <a:gd name="connsiteX8" fmla="*/ 1880169 w 1984759"/>
              <a:gd name="connsiteY8" fmla="*/ 1132477 h 1210129"/>
              <a:gd name="connsiteX9" fmla="*/ 1769806 w 1984759"/>
              <a:gd name="connsiteY9" fmla="*/ 1165123 h 1210129"/>
              <a:gd name="connsiteX10" fmla="*/ 1725561 w 1984759"/>
              <a:gd name="connsiteY10" fmla="*/ 1179871 h 1210129"/>
              <a:gd name="connsiteX11" fmla="*/ 678426 w 1984759"/>
              <a:gd name="connsiteY11" fmla="*/ 1209368 h 1210129"/>
              <a:gd name="connsiteX12" fmla="*/ 572536 w 1984759"/>
              <a:gd name="connsiteY12" fmla="*/ 1193294 h 1210129"/>
              <a:gd name="connsiteX13" fmla="*/ 221226 w 1984759"/>
              <a:gd name="connsiteY13" fmla="*/ 1194619 h 1210129"/>
              <a:gd name="connsiteX14" fmla="*/ 176981 w 1984759"/>
              <a:gd name="connsiteY14" fmla="*/ 1165123 h 1210129"/>
              <a:gd name="connsiteX15" fmla="*/ 76889 w 1984759"/>
              <a:gd name="connsiteY15" fmla="*/ 1081106 h 1210129"/>
              <a:gd name="connsiteX16" fmla="*/ 44245 w 1984759"/>
              <a:gd name="connsiteY16" fmla="*/ 899652 h 1210129"/>
              <a:gd name="connsiteX17" fmla="*/ 73743 w 1984759"/>
              <a:gd name="connsiteY17" fmla="*/ 855407 h 1210129"/>
              <a:gd name="connsiteX18" fmla="*/ 53194 w 1984759"/>
              <a:gd name="connsiteY18" fmla="*/ 678923 h 1210129"/>
              <a:gd name="connsiteX19" fmla="*/ 0 w 1984759"/>
              <a:gd name="connsiteY19" fmla="*/ 0 h 1210129"/>
              <a:gd name="connsiteX0" fmla="*/ 0 w 1984759"/>
              <a:gd name="connsiteY0" fmla="*/ 0 h 1209609"/>
              <a:gd name="connsiteX1" fmla="*/ 0 w 1984759"/>
              <a:gd name="connsiteY1" fmla="*/ 0 h 1209609"/>
              <a:gd name="connsiteX2" fmla="*/ 132735 w 1984759"/>
              <a:gd name="connsiteY2" fmla="*/ 29497 h 1209609"/>
              <a:gd name="connsiteX3" fmla="*/ 324464 w 1984759"/>
              <a:gd name="connsiteY3" fmla="*/ 0 h 1209609"/>
              <a:gd name="connsiteX4" fmla="*/ 1887793 w 1984759"/>
              <a:gd name="connsiteY4" fmla="*/ 14749 h 1209609"/>
              <a:gd name="connsiteX5" fmla="*/ 1976284 w 1984759"/>
              <a:gd name="connsiteY5" fmla="*/ 73742 h 1209609"/>
              <a:gd name="connsiteX6" fmla="*/ 1946788 w 1984759"/>
              <a:gd name="connsiteY6" fmla="*/ 501445 h 1209609"/>
              <a:gd name="connsiteX7" fmla="*/ 1932039 w 1984759"/>
              <a:gd name="connsiteY7" fmla="*/ 1047135 h 1209609"/>
              <a:gd name="connsiteX8" fmla="*/ 1880169 w 1984759"/>
              <a:gd name="connsiteY8" fmla="*/ 1132477 h 1209609"/>
              <a:gd name="connsiteX9" fmla="*/ 1769806 w 1984759"/>
              <a:gd name="connsiteY9" fmla="*/ 1165123 h 1209609"/>
              <a:gd name="connsiteX10" fmla="*/ 1725561 w 1984759"/>
              <a:gd name="connsiteY10" fmla="*/ 1179871 h 1209609"/>
              <a:gd name="connsiteX11" fmla="*/ 678426 w 1984759"/>
              <a:gd name="connsiteY11" fmla="*/ 1209368 h 1209609"/>
              <a:gd name="connsiteX12" fmla="*/ 603358 w 1984759"/>
              <a:gd name="connsiteY12" fmla="*/ 1141923 h 1209609"/>
              <a:gd name="connsiteX13" fmla="*/ 221226 w 1984759"/>
              <a:gd name="connsiteY13" fmla="*/ 1194619 h 1209609"/>
              <a:gd name="connsiteX14" fmla="*/ 176981 w 1984759"/>
              <a:gd name="connsiteY14" fmla="*/ 1165123 h 1209609"/>
              <a:gd name="connsiteX15" fmla="*/ 76889 w 1984759"/>
              <a:gd name="connsiteY15" fmla="*/ 1081106 h 1209609"/>
              <a:gd name="connsiteX16" fmla="*/ 44245 w 1984759"/>
              <a:gd name="connsiteY16" fmla="*/ 899652 h 1209609"/>
              <a:gd name="connsiteX17" fmla="*/ 73743 w 1984759"/>
              <a:gd name="connsiteY17" fmla="*/ 855407 h 1209609"/>
              <a:gd name="connsiteX18" fmla="*/ 53194 w 1984759"/>
              <a:gd name="connsiteY18" fmla="*/ 678923 h 1209609"/>
              <a:gd name="connsiteX19" fmla="*/ 0 w 1984759"/>
              <a:gd name="connsiteY19" fmla="*/ 0 h 1209609"/>
              <a:gd name="connsiteX0" fmla="*/ 0 w 1984759"/>
              <a:gd name="connsiteY0" fmla="*/ 0 h 1209899"/>
              <a:gd name="connsiteX1" fmla="*/ 0 w 1984759"/>
              <a:gd name="connsiteY1" fmla="*/ 0 h 1209899"/>
              <a:gd name="connsiteX2" fmla="*/ 132735 w 1984759"/>
              <a:gd name="connsiteY2" fmla="*/ 29497 h 1209899"/>
              <a:gd name="connsiteX3" fmla="*/ 324464 w 1984759"/>
              <a:gd name="connsiteY3" fmla="*/ 0 h 1209899"/>
              <a:gd name="connsiteX4" fmla="*/ 1887793 w 1984759"/>
              <a:gd name="connsiteY4" fmla="*/ 14749 h 1209899"/>
              <a:gd name="connsiteX5" fmla="*/ 1976284 w 1984759"/>
              <a:gd name="connsiteY5" fmla="*/ 73742 h 1209899"/>
              <a:gd name="connsiteX6" fmla="*/ 1946788 w 1984759"/>
              <a:gd name="connsiteY6" fmla="*/ 501445 h 1209899"/>
              <a:gd name="connsiteX7" fmla="*/ 1932039 w 1984759"/>
              <a:gd name="connsiteY7" fmla="*/ 1047135 h 1209899"/>
              <a:gd name="connsiteX8" fmla="*/ 1880169 w 1984759"/>
              <a:gd name="connsiteY8" fmla="*/ 1132477 h 1209899"/>
              <a:gd name="connsiteX9" fmla="*/ 1769806 w 1984759"/>
              <a:gd name="connsiteY9" fmla="*/ 1165123 h 1209899"/>
              <a:gd name="connsiteX10" fmla="*/ 1725561 w 1984759"/>
              <a:gd name="connsiteY10" fmla="*/ 1179871 h 1209899"/>
              <a:gd name="connsiteX11" fmla="*/ 678426 w 1984759"/>
              <a:gd name="connsiteY11" fmla="*/ 1209368 h 1209899"/>
              <a:gd name="connsiteX12" fmla="*/ 603358 w 1984759"/>
              <a:gd name="connsiteY12" fmla="*/ 1183020 h 1209899"/>
              <a:gd name="connsiteX13" fmla="*/ 221226 w 1984759"/>
              <a:gd name="connsiteY13" fmla="*/ 1194619 h 1209899"/>
              <a:gd name="connsiteX14" fmla="*/ 176981 w 1984759"/>
              <a:gd name="connsiteY14" fmla="*/ 1165123 h 1209899"/>
              <a:gd name="connsiteX15" fmla="*/ 76889 w 1984759"/>
              <a:gd name="connsiteY15" fmla="*/ 1081106 h 1209899"/>
              <a:gd name="connsiteX16" fmla="*/ 44245 w 1984759"/>
              <a:gd name="connsiteY16" fmla="*/ 899652 h 1209899"/>
              <a:gd name="connsiteX17" fmla="*/ 73743 w 1984759"/>
              <a:gd name="connsiteY17" fmla="*/ 855407 h 1209899"/>
              <a:gd name="connsiteX18" fmla="*/ 53194 w 1984759"/>
              <a:gd name="connsiteY18" fmla="*/ 678923 h 1209899"/>
              <a:gd name="connsiteX19" fmla="*/ 0 w 1984759"/>
              <a:gd name="connsiteY19" fmla="*/ 0 h 1209899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76889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231001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87163 w 1984759"/>
              <a:gd name="connsiteY15" fmla="*/ 1050284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7163 w 1984759"/>
              <a:gd name="connsiteY15" fmla="*/ 1050284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68128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78532 w 1989548"/>
              <a:gd name="connsiteY17" fmla="*/ 855789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68297 w 1989548"/>
              <a:gd name="connsiteY17" fmla="*/ 825081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84192"/>
              <a:gd name="connsiteX1" fmla="*/ 4789 w 1989548"/>
              <a:gd name="connsiteY1" fmla="*/ 382 h 1184192"/>
              <a:gd name="connsiteX2" fmla="*/ 137524 w 1989548"/>
              <a:gd name="connsiteY2" fmla="*/ 29879 h 1184192"/>
              <a:gd name="connsiteX3" fmla="*/ 329253 w 1989548"/>
              <a:gd name="connsiteY3" fmla="*/ 382 h 1184192"/>
              <a:gd name="connsiteX4" fmla="*/ 1892582 w 1989548"/>
              <a:gd name="connsiteY4" fmla="*/ 15131 h 1184192"/>
              <a:gd name="connsiteX5" fmla="*/ 1981073 w 1989548"/>
              <a:gd name="connsiteY5" fmla="*/ 74124 h 1184192"/>
              <a:gd name="connsiteX6" fmla="*/ 1951577 w 1989548"/>
              <a:gd name="connsiteY6" fmla="*/ 501827 h 1184192"/>
              <a:gd name="connsiteX7" fmla="*/ 1936828 w 1989548"/>
              <a:gd name="connsiteY7" fmla="*/ 1047517 h 1184192"/>
              <a:gd name="connsiteX8" fmla="*/ 1884958 w 1989548"/>
              <a:gd name="connsiteY8" fmla="*/ 1132859 h 1184192"/>
              <a:gd name="connsiteX9" fmla="*/ 1774595 w 1989548"/>
              <a:gd name="connsiteY9" fmla="*/ 1165505 h 1184192"/>
              <a:gd name="connsiteX10" fmla="*/ 1730350 w 1989548"/>
              <a:gd name="connsiteY10" fmla="*/ 1180253 h 1184192"/>
              <a:gd name="connsiteX11" fmla="*/ 724311 w 1989548"/>
              <a:gd name="connsiteY11" fmla="*/ 1178927 h 1184192"/>
              <a:gd name="connsiteX12" fmla="*/ 608147 w 1989548"/>
              <a:gd name="connsiteY12" fmla="*/ 1183402 h 1184192"/>
              <a:gd name="connsiteX13" fmla="*/ 239663 w 1989548"/>
              <a:gd name="connsiteY13" fmla="*/ 1167705 h 1184192"/>
              <a:gd name="connsiteX14" fmla="*/ 130400 w 1989548"/>
              <a:gd name="connsiteY14" fmla="*/ 1124408 h 1184192"/>
              <a:gd name="connsiteX15" fmla="*/ 85128 w 1989548"/>
              <a:gd name="connsiteY15" fmla="*/ 1030194 h 1184192"/>
              <a:gd name="connsiteX16" fmla="*/ 72917 w 1989548"/>
              <a:gd name="connsiteY16" fmla="*/ 900034 h 1184192"/>
              <a:gd name="connsiteX17" fmla="*/ 68297 w 1989548"/>
              <a:gd name="connsiteY17" fmla="*/ 825081 h 1184192"/>
              <a:gd name="connsiteX18" fmla="*/ 57983 w 1989548"/>
              <a:gd name="connsiteY18" fmla="*/ 679305 h 1184192"/>
              <a:gd name="connsiteX19" fmla="*/ 32084 w 1989548"/>
              <a:gd name="connsiteY19" fmla="*/ 14029 h 1184192"/>
              <a:gd name="connsiteX0" fmla="*/ 32084 w 1989548"/>
              <a:gd name="connsiteY0" fmla="*/ 14029 h 1180763"/>
              <a:gd name="connsiteX1" fmla="*/ 4789 w 1989548"/>
              <a:gd name="connsiteY1" fmla="*/ 382 h 1180763"/>
              <a:gd name="connsiteX2" fmla="*/ 137524 w 1989548"/>
              <a:gd name="connsiteY2" fmla="*/ 29879 h 1180763"/>
              <a:gd name="connsiteX3" fmla="*/ 329253 w 1989548"/>
              <a:gd name="connsiteY3" fmla="*/ 382 h 1180763"/>
              <a:gd name="connsiteX4" fmla="*/ 1892582 w 1989548"/>
              <a:gd name="connsiteY4" fmla="*/ 15131 h 1180763"/>
              <a:gd name="connsiteX5" fmla="*/ 1981073 w 1989548"/>
              <a:gd name="connsiteY5" fmla="*/ 74124 h 1180763"/>
              <a:gd name="connsiteX6" fmla="*/ 1951577 w 1989548"/>
              <a:gd name="connsiteY6" fmla="*/ 501827 h 1180763"/>
              <a:gd name="connsiteX7" fmla="*/ 1936828 w 1989548"/>
              <a:gd name="connsiteY7" fmla="*/ 1047517 h 1180763"/>
              <a:gd name="connsiteX8" fmla="*/ 1884958 w 1989548"/>
              <a:gd name="connsiteY8" fmla="*/ 1132859 h 1180763"/>
              <a:gd name="connsiteX9" fmla="*/ 1774595 w 1989548"/>
              <a:gd name="connsiteY9" fmla="*/ 1165505 h 1180763"/>
              <a:gd name="connsiteX10" fmla="*/ 1730350 w 1989548"/>
              <a:gd name="connsiteY10" fmla="*/ 1180253 h 1180763"/>
              <a:gd name="connsiteX11" fmla="*/ 724311 w 1989548"/>
              <a:gd name="connsiteY11" fmla="*/ 1178927 h 1180763"/>
              <a:gd name="connsiteX12" fmla="*/ 601323 w 1989548"/>
              <a:gd name="connsiteY12" fmla="*/ 1162930 h 1180763"/>
              <a:gd name="connsiteX13" fmla="*/ 239663 w 1989548"/>
              <a:gd name="connsiteY13" fmla="*/ 1167705 h 1180763"/>
              <a:gd name="connsiteX14" fmla="*/ 130400 w 1989548"/>
              <a:gd name="connsiteY14" fmla="*/ 1124408 h 1180763"/>
              <a:gd name="connsiteX15" fmla="*/ 85128 w 1989548"/>
              <a:gd name="connsiteY15" fmla="*/ 1030194 h 1180763"/>
              <a:gd name="connsiteX16" fmla="*/ 72917 w 1989548"/>
              <a:gd name="connsiteY16" fmla="*/ 900034 h 1180763"/>
              <a:gd name="connsiteX17" fmla="*/ 68297 w 1989548"/>
              <a:gd name="connsiteY17" fmla="*/ 825081 h 1180763"/>
              <a:gd name="connsiteX18" fmla="*/ 57983 w 1989548"/>
              <a:gd name="connsiteY18" fmla="*/ 679305 h 1180763"/>
              <a:gd name="connsiteX19" fmla="*/ 32084 w 1989548"/>
              <a:gd name="connsiteY19" fmla="*/ 14029 h 1180763"/>
              <a:gd name="connsiteX0" fmla="*/ 32084 w 1989548"/>
              <a:gd name="connsiteY0" fmla="*/ 14029 h 1180253"/>
              <a:gd name="connsiteX1" fmla="*/ 4789 w 1989548"/>
              <a:gd name="connsiteY1" fmla="*/ 382 h 1180253"/>
              <a:gd name="connsiteX2" fmla="*/ 137524 w 1989548"/>
              <a:gd name="connsiteY2" fmla="*/ 29879 h 1180253"/>
              <a:gd name="connsiteX3" fmla="*/ 329253 w 1989548"/>
              <a:gd name="connsiteY3" fmla="*/ 382 h 1180253"/>
              <a:gd name="connsiteX4" fmla="*/ 1892582 w 1989548"/>
              <a:gd name="connsiteY4" fmla="*/ 15131 h 1180253"/>
              <a:gd name="connsiteX5" fmla="*/ 1981073 w 1989548"/>
              <a:gd name="connsiteY5" fmla="*/ 74124 h 1180253"/>
              <a:gd name="connsiteX6" fmla="*/ 1951577 w 1989548"/>
              <a:gd name="connsiteY6" fmla="*/ 501827 h 1180253"/>
              <a:gd name="connsiteX7" fmla="*/ 1936828 w 1989548"/>
              <a:gd name="connsiteY7" fmla="*/ 1047517 h 1180253"/>
              <a:gd name="connsiteX8" fmla="*/ 1884958 w 1989548"/>
              <a:gd name="connsiteY8" fmla="*/ 1132859 h 1180253"/>
              <a:gd name="connsiteX9" fmla="*/ 1774595 w 1989548"/>
              <a:gd name="connsiteY9" fmla="*/ 1165505 h 1180253"/>
              <a:gd name="connsiteX10" fmla="*/ 1730350 w 1989548"/>
              <a:gd name="connsiteY10" fmla="*/ 1180253 h 1180253"/>
              <a:gd name="connsiteX11" fmla="*/ 741371 w 1989548"/>
              <a:gd name="connsiteY11" fmla="*/ 1165279 h 1180253"/>
              <a:gd name="connsiteX12" fmla="*/ 601323 w 1989548"/>
              <a:gd name="connsiteY12" fmla="*/ 1162930 h 1180253"/>
              <a:gd name="connsiteX13" fmla="*/ 239663 w 1989548"/>
              <a:gd name="connsiteY13" fmla="*/ 1167705 h 1180253"/>
              <a:gd name="connsiteX14" fmla="*/ 130400 w 1989548"/>
              <a:gd name="connsiteY14" fmla="*/ 1124408 h 1180253"/>
              <a:gd name="connsiteX15" fmla="*/ 85128 w 1989548"/>
              <a:gd name="connsiteY15" fmla="*/ 1030194 h 1180253"/>
              <a:gd name="connsiteX16" fmla="*/ 72917 w 1989548"/>
              <a:gd name="connsiteY16" fmla="*/ 900034 h 1180253"/>
              <a:gd name="connsiteX17" fmla="*/ 68297 w 1989548"/>
              <a:gd name="connsiteY17" fmla="*/ 825081 h 1180253"/>
              <a:gd name="connsiteX18" fmla="*/ 57983 w 1989548"/>
              <a:gd name="connsiteY18" fmla="*/ 679305 h 1180253"/>
              <a:gd name="connsiteX19" fmla="*/ 32084 w 1989548"/>
              <a:gd name="connsiteY19" fmla="*/ 14029 h 1180253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53888 w 1989548"/>
              <a:gd name="connsiteY7" fmla="*/ 1037281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96750"/>
              <a:gd name="connsiteY0" fmla="*/ 14029 h 1169739"/>
              <a:gd name="connsiteX1" fmla="*/ 4789 w 1996750"/>
              <a:gd name="connsiteY1" fmla="*/ 382 h 1169739"/>
              <a:gd name="connsiteX2" fmla="*/ 137524 w 1996750"/>
              <a:gd name="connsiteY2" fmla="*/ 29879 h 1169739"/>
              <a:gd name="connsiteX3" fmla="*/ 329253 w 1996750"/>
              <a:gd name="connsiteY3" fmla="*/ 382 h 1169739"/>
              <a:gd name="connsiteX4" fmla="*/ 1892582 w 1996750"/>
              <a:gd name="connsiteY4" fmla="*/ 15131 h 1169739"/>
              <a:gd name="connsiteX5" fmla="*/ 1981073 w 1996750"/>
              <a:gd name="connsiteY5" fmla="*/ 74124 h 1169739"/>
              <a:gd name="connsiteX6" fmla="*/ 1965224 w 1996750"/>
              <a:gd name="connsiteY6" fmla="*/ 505239 h 1169739"/>
              <a:gd name="connsiteX7" fmla="*/ 1953888 w 1996750"/>
              <a:gd name="connsiteY7" fmla="*/ 1037281 h 1169739"/>
              <a:gd name="connsiteX8" fmla="*/ 1884958 w 1996750"/>
              <a:gd name="connsiteY8" fmla="*/ 1132859 h 1169739"/>
              <a:gd name="connsiteX9" fmla="*/ 1774595 w 1996750"/>
              <a:gd name="connsiteY9" fmla="*/ 1165505 h 1169739"/>
              <a:gd name="connsiteX10" fmla="*/ 1706467 w 1996750"/>
              <a:gd name="connsiteY10" fmla="*/ 1163193 h 1169739"/>
              <a:gd name="connsiteX11" fmla="*/ 741371 w 1996750"/>
              <a:gd name="connsiteY11" fmla="*/ 1165279 h 1169739"/>
              <a:gd name="connsiteX12" fmla="*/ 601323 w 1996750"/>
              <a:gd name="connsiteY12" fmla="*/ 1162930 h 1169739"/>
              <a:gd name="connsiteX13" fmla="*/ 239663 w 1996750"/>
              <a:gd name="connsiteY13" fmla="*/ 1167705 h 1169739"/>
              <a:gd name="connsiteX14" fmla="*/ 130400 w 1996750"/>
              <a:gd name="connsiteY14" fmla="*/ 1124408 h 1169739"/>
              <a:gd name="connsiteX15" fmla="*/ 85128 w 1996750"/>
              <a:gd name="connsiteY15" fmla="*/ 1030194 h 1169739"/>
              <a:gd name="connsiteX16" fmla="*/ 72917 w 1996750"/>
              <a:gd name="connsiteY16" fmla="*/ 900034 h 1169739"/>
              <a:gd name="connsiteX17" fmla="*/ 68297 w 1996750"/>
              <a:gd name="connsiteY17" fmla="*/ 825081 h 1169739"/>
              <a:gd name="connsiteX18" fmla="*/ 57983 w 1996750"/>
              <a:gd name="connsiteY18" fmla="*/ 679305 h 1169739"/>
              <a:gd name="connsiteX19" fmla="*/ 32084 w 1996750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3180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1474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15421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09445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5521"/>
              <a:gd name="connsiteY0" fmla="*/ 55326 h 1211036"/>
              <a:gd name="connsiteX1" fmla="*/ 20596 w 1955521"/>
              <a:gd name="connsiteY1" fmla="*/ 38267 h 1211036"/>
              <a:gd name="connsiteX2" fmla="*/ 105564 w 1955521"/>
              <a:gd name="connsiteY2" fmla="*/ 54116 h 1211036"/>
              <a:gd name="connsiteX3" fmla="*/ 297293 w 1955521"/>
              <a:gd name="connsiteY3" fmla="*/ 41679 h 1211036"/>
              <a:gd name="connsiteX4" fmla="*/ 1864034 w 1955521"/>
              <a:gd name="connsiteY4" fmla="*/ 39369 h 1211036"/>
              <a:gd name="connsiteX5" fmla="*/ 1949113 w 1955521"/>
              <a:gd name="connsiteY5" fmla="*/ 109445 h 1211036"/>
              <a:gd name="connsiteX6" fmla="*/ 1945217 w 1955521"/>
              <a:gd name="connsiteY6" fmla="*/ 546536 h 1211036"/>
              <a:gd name="connsiteX7" fmla="*/ 1921928 w 1955521"/>
              <a:gd name="connsiteY7" fmla="*/ 1078578 h 1211036"/>
              <a:gd name="connsiteX8" fmla="*/ 1852998 w 1955521"/>
              <a:gd name="connsiteY8" fmla="*/ 1174156 h 1211036"/>
              <a:gd name="connsiteX9" fmla="*/ 1742635 w 1955521"/>
              <a:gd name="connsiteY9" fmla="*/ 1206802 h 1211036"/>
              <a:gd name="connsiteX10" fmla="*/ 1674507 w 1955521"/>
              <a:gd name="connsiteY10" fmla="*/ 1204490 h 1211036"/>
              <a:gd name="connsiteX11" fmla="*/ 709411 w 1955521"/>
              <a:gd name="connsiteY11" fmla="*/ 1206576 h 1211036"/>
              <a:gd name="connsiteX12" fmla="*/ 569363 w 1955521"/>
              <a:gd name="connsiteY12" fmla="*/ 1204227 h 1211036"/>
              <a:gd name="connsiteX13" fmla="*/ 207703 w 1955521"/>
              <a:gd name="connsiteY13" fmla="*/ 1209002 h 1211036"/>
              <a:gd name="connsiteX14" fmla="*/ 98440 w 1955521"/>
              <a:gd name="connsiteY14" fmla="*/ 1165705 h 1211036"/>
              <a:gd name="connsiteX15" fmla="*/ 53168 w 1955521"/>
              <a:gd name="connsiteY15" fmla="*/ 1071491 h 1211036"/>
              <a:gd name="connsiteX16" fmla="*/ 40957 w 1955521"/>
              <a:gd name="connsiteY16" fmla="*/ 941331 h 1211036"/>
              <a:gd name="connsiteX17" fmla="*/ 36337 w 1955521"/>
              <a:gd name="connsiteY17" fmla="*/ 866378 h 1211036"/>
              <a:gd name="connsiteX18" fmla="*/ 26023 w 1955521"/>
              <a:gd name="connsiteY18" fmla="*/ 720602 h 1211036"/>
              <a:gd name="connsiteX19" fmla="*/ 124 w 1955521"/>
              <a:gd name="connsiteY19" fmla="*/ 55326 h 1211036"/>
              <a:gd name="connsiteX0" fmla="*/ 124 w 1960163"/>
              <a:gd name="connsiteY0" fmla="*/ 55326 h 1211036"/>
              <a:gd name="connsiteX1" fmla="*/ 20596 w 1960163"/>
              <a:gd name="connsiteY1" fmla="*/ 38267 h 1211036"/>
              <a:gd name="connsiteX2" fmla="*/ 105564 w 1960163"/>
              <a:gd name="connsiteY2" fmla="*/ 54116 h 1211036"/>
              <a:gd name="connsiteX3" fmla="*/ 297293 w 1960163"/>
              <a:gd name="connsiteY3" fmla="*/ 41679 h 1211036"/>
              <a:gd name="connsiteX4" fmla="*/ 1864034 w 1960163"/>
              <a:gd name="connsiteY4" fmla="*/ 39369 h 1211036"/>
              <a:gd name="connsiteX5" fmla="*/ 1955089 w 1960163"/>
              <a:gd name="connsiteY5" fmla="*/ 55657 h 1211036"/>
              <a:gd name="connsiteX6" fmla="*/ 1945217 w 1960163"/>
              <a:gd name="connsiteY6" fmla="*/ 546536 h 1211036"/>
              <a:gd name="connsiteX7" fmla="*/ 1921928 w 1960163"/>
              <a:gd name="connsiteY7" fmla="*/ 1078578 h 1211036"/>
              <a:gd name="connsiteX8" fmla="*/ 1852998 w 1960163"/>
              <a:gd name="connsiteY8" fmla="*/ 1174156 h 1211036"/>
              <a:gd name="connsiteX9" fmla="*/ 1742635 w 1960163"/>
              <a:gd name="connsiteY9" fmla="*/ 1206802 h 1211036"/>
              <a:gd name="connsiteX10" fmla="*/ 1674507 w 1960163"/>
              <a:gd name="connsiteY10" fmla="*/ 1204490 h 1211036"/>
              <a:gd name="connsiteX11" fmla="*/ 709411 w 1960163"/>
              <a:gd name="connsiteY11" fmla="*/ 1206576 h 1211036"/>
              <a:gd name="connsiteX12" fmla="*/ 569363 w 1960163"/>
              <a:gd name="connsiteY12" fmla="*/ 1204227 h 1211036"/>
              <a:gd name="connsiteX13" fmla="*/ 207703 w 1960163"/>
              <a:gd name="connsiteY13" fmla="*/ 1209002 h 1211036"/>
              <a:gd name="connsiteX14" fmla="*/ 98440 w 1960163"/>
              <a:gd name="connsiteY14" fmla="*/ 1165705 h 1211036"/>
              <a:gd name="connsiteX15" fmla="*/ 53168 w 1960163"/>
              <a:gd name="connsiteY15" fmla="*/ 1071491 h 1211036"/>
              <a:gd name="connsiteX16" fmla="*/ 40957 w 1960163"/>
              <a:gd name="connsiteY16" fmla="*/ 941331 h 1211036"/>
              <a:gd name="connsiteX17" fmla="*/ 36337 w 1960163"/>
              <a:gd name="connsiteY17" fmla="*/ 866378 h 1211036"/>
              <a:gd name="connsiteX18" fmla="*/ 26023 w 1960163"/>
              <a:gd name="connsiteY18" fmla="*/ 720602 h 1211036"/>
              <a:gd name="connsiteX19" fmla="*/ 124 w 1960163"/>
              <a:gd name="connsiteY19" fmla="*/ 55326 h 1211036"/>
              <a:gd name="connsiteX0" fmla="*/ 124 w 1972256"/>
              <a:gd name="connsiteY0" fmla="*/ 55326 h 1211036"/>
              <a:gd name="connsiteX1" fmla="*/ 20596 w 1972256"/>
              <a:gd name="connsiteY1" fmla="*/ 38267 h 1211036"/>
              <a:gd name="connsiteX2" fmla="*/ 105564 w 1972256"/>
              <a:gd name="connsiteY2" fmla="*/ 54116 h 1211036"/>
              <a:gd name="connsiteX3" fmla="*/ 297293 w 1972256"/>
              <a:gd name="connsiteY3" fmla="*/ 41679 h 1211036"/>
              <a:gd name="connsiteX4" fmla="*/ 1864034 w 1972256"/>
              <a:gd name="connsiteY4" fmla="*/ 39369 h 1211036"/>
              <a:gd name="connsiteX5" fmla="*/ 1955089 w 1972256"/>
              <a:gd name="connsiteY5" fmla="*/ 55657 h 1211036"/>
              <a:gd name="connsiteX6" fmla="*/ 1945217 w 1972256"/>
              <a:gd name="connsiteY6" fmla="*/ 546536 h 1211036"/>
              <a:gd name="connsiteX7" fmla="*/ 1921928 w 1972256"/>
              <a:gd name="connsiteY7" fmla="*/ 1078578 h 1211036"/>
              <a:gd name="connsiteX8" fmla="*/ 1852998 w 1972256"/>
              <a:gd name="connsiteY8" fmla="*/ 1174156 h 1211036"/>
              <a:gd name="connsiteX9" fmla="*/ 1742635 w 1972256"/>
              <a:gd name="connsiteY9" fmla="*/ 1206802 h 1211036"/>
              <a:gd name="connsiteX10" fmla="*/ 1674507 w 1972256"/>
              <a:gd name="connsiteY10" fmla="*/ 1204490 h 1211036"/>
              <a:gd name="connsiteX11" fmla="*/ 709411 w 1972256"/>
              <a:gd name="connsiteY11" fmla="*/ 1206576 h 1211036"/>
              <a:gd name="connsiteX12" fmla="*/ 569363 w 1972256"/>
              <a:gd name="connsiteY12" fmla="*/ 1204227 h 1211036"/>
              <a:gd name="connsiteX13" fmla="*/ 207703 w 1972256"/>
              <a:gd name="connsiteY13" fmla="*/ 1209002 h 1211036"/>
              <a:gd name="connsiteX14" fmla="*/ 98440 w 1972256"/>
              <a:gd name="connsiteY14" fmla="*/ 1165705 h 1211036"/>
              <a:gd name="connsiteX15" fmla="*/ 53168 w 1972256"/>
              <a:gd name="connsiteY15" fmla="*/ 1071491 h 1211036"/>
              <a:gd name="connsiteX16" fmla="*/ 40957 w 1972256"/>
              <a:gd name="connsiteY16" fmla="*/ 941331 h 1211036"/>
              <a:gd name="connsiteX17" fmla="*/ 36337 w 1972256"/>
              <a:gd name="connsiteY17" fmla="*/ 866378 h 1211036"/>
              <a:gd name="connsiteX18" fmla="*/ 26023 w 1972256"/>
              <a:gd name="connsiteY18" fmla="*/ 720602 h 1211036"/>
              <a:gd name="connsiteX19" fmla="*/ 124 w 1972256"/>
              <a:gd name="connsiteY19" fmla="*/ 55326 h 1211036"/>
              <a:gd name="connsiteX0" fmla="*/ 124 w 1955091"/>
              <a:gd name="connsiteY0" fmla="*/ 55326 h 1211036"/>
              <a:gd name="connsiteX1" fmla="*/ 20596 w 1955091"/>
              <a:gd name="connsiteY1" fmla="*/ 38267 h 1211036"/>
              <a:gd name="connsiteX2" fmla="*/ 105564 w 1955091"/>
              <a:gd name="connsiteY2" fmla="*/ 54116 h 1211036"/>
              <a:gd name="connsiteX3" fmla="*/ 297293 w 1955091"/>
              <a:gd name="connsiteY3" fmla="*/ 41679 h 1211036"/>
              <a:gd name="connsiteX4" fmla="*/ 1864034 w 1955091"/>
              <a:gd name="connsiteY4" fmla="*/ 39369 h 1211036"/>
              <a:gd name="connsiteX5" fmla="*/ 1955089 w 1955091"/>
              <a:gd name="connsiteY5" fmla="*/ 55657 h 1211036"/>
              <a:gd name="connsiteX6" fmla="*/ 1945217 w 1955091"/>
              <a:gd name="connsiteY6" fmla="*/ 546536 h 1211036"/>
              <a:gd name="connsiteX7" fmla="*/ 1921928 w 1955091"/>
              <a:gd name="connsiteY7" fmla="*/ 1078578 h 1211036"/>
              <a:gd name="connsiteX8" fmla="*/ 1852998 w 1955091"/>
              <a:gd name="connsiteY8" fmla="*/ 1174156 h 1211036"/>
              <a:gd name="connsiteX9" fmla="*/ 1742635 w 1955091"/>
              <a:gd name="connsiteY9" fmla="*/ 1206802 h 1211036"/>
              <a:gd name="connsiteX10" fmla="*/ 1674507 w 1955091"/>
              <a:gd name="connsiteY10" fmla="*/ 1204490 h 1211036"/>
              <a:gd name="connsiteX11" fmla="*/ 709411 w 1955091"/>
              <a:gd name="connsiteY11" fmla="*/ 1206576 h 1211036"/>
              <a:gd name="connsiteX12" fmla="*/ 569363 w 1955091"/>
              <a:gd name="connsiteY12" fmla="*/ 1204227 h 1211036"/>
              <a:gd name="connsiteX13" fmla="*/ 207703 w 1955091"/>
              <a:gd name="connsiteY13" fmla="*/ 1209002 h 1211036"/>
              <a:gd name="connsiteX14" fmla="*/ 98440 w 1955091"/>
              <a:gd name="connsiteY14" fmla="*/ 1165705 h 1211036"/>
              <a:gd name="connsiteX15" fmla="*/ 53168 w 1955091"/>
              <a:gd name="connsiteY15" fmla="*/ 1071491 h 1211036"/>
              <a:gd name="connsiteX16" fmla="*/ 40957 w 1955091"/>
              <a:gd name="connsiteY16" fmla="*/ 941331 h 1211036"/>
              <a:gd name="connsiteX17" fmla="*/ 36337 w 1955091"/>
              <a:gd name="connsiteY17" fmla="*/ 866378 h 1211036"/>
              <a:gd name="connsiteX18" fmla="*/ 26023 w 1955091"/>
              <a:gd name="connsiteY18" fmla="*/ 720602 h 1211036"/>
              <a:gd name="connsiteX19" fmla="*/ 124 w 1955091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297293 w 1955089"/>
              <a:gd name="connsiteY3" fmla="*/ 4167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544943 w 1955089"/>
              <a:gd name="connsiteY3" fmla="*/ 3786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492990 w 1957425"/>
              <a:gd name="connsiteY4" fmla="*/ 4269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8128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57425" h="1210548">
                <a:moveTo>
                  <a:pt x="2460" y="54838"/>
                </a:moveTo>
                <a:cubicBezTo>
                  <a:pt x="1556" y="-58884"/>
                  <a:pt x="-9246" y="39886"/>
                  <a:pt x="22932" y="37779"/>
                </a:cubicBezTo>
                <a:cubicBezTo>
                  <a:pt x="55110" y="35672"/>
                  <a:pt x="108139" y="42264"/>
                  <a:pt x="195530" y="42198"/>
                </a:cubicBezTo>
                <a:cubicBezTo>
                  <a:pt x="282921" y="42132"/>
                  <a:pt x="483064" y="53435"/>
                  <a:pt x="547279" y="37381"/>
                </a:cubicBezTo>
                <a:cubicBezTo>
                  <a:pt x="1855024" y="70075"/>
                  <a:pt x="727839" y="57319"/>
                  <a:pt x="1504420" y="27451"/>
                </a:cubicBezTo>
                <a:cubicBezTo>
                  <a:pt x="1543749" y="37283"/>
                  <a:pt x="1957861" y="26953"/>
                  <a:pt x="1957425" y="55169"/>
                </a:cubicBezTo>
                <a:cubicBezTo>
                  <a:pt x="1956634" y="106386"/>
                  <a:pt x="1953847" y="400918"/>
                  <a:pt x="1947553" y="546048"/>
                </a:cubicBezTo>
                <a:cubicBezTo>
                  <a:pt x="1958544" y="772731"/>
                  <a:pt x="1939634" y="972217"/>
                  <a:pt x="1924264" y="1078090"/>
                </a:cubicBezTo>
                <a:cubicBezTo>
                  <a:pt x="1908894" y="1183963"/>
                  <a:pt x="1885216" y="1159917"/>
                  <a:pt x="1855334" y="1181288"/>
                </a:cubicBezTo>
                <a:cubicBezTo>
                  <a:pt x="1825452" y="1202659"/>
                  <a:pt x="1789216" y="1201398"/>
                  <a:pt x="1744971" y="1206314"/>
                </a:cubicBezTo>
                <a:cubicBezTo>
                  <a:pt x="1730223" y="1211230"/>
                  <a:pt x="1835399" y="1207452"/>
                  <a:pt x="1676843" y="1204002"/>
                </a:cubicBezTo>
                <a:cubicBezTo>
                  <a:pt x="1355219" y="1197004"/>
                  <a:pt x="1033446" y="1205393"/>
                  <a:pt x="711747" y="1206088"/>
                </a:cubicBezTo>
                <a:cubicBezTo>
                  <a:pt x="696999" y="1211004"/>
                  <a:pt x="655317" y="1203335"/>
                  <a:pt x="571699" y="1203739"/>
                </a:cubicBezTo>
                <a:cubicBezTo>
                  <a:pt x="488081" y="1204143"/>
                  <a:pt x="288526" y="1214934"/>
                  <a:pt x="210039" y="1208514"/>
                </a:cubicBezTo>
                <a:cubicBezTo>
                  <a:pt x="131552" y="1202094"/>
                  <a:pt x="126532" y="1188135"/>
                  <a:pt x="100776" y="1165217"/>
                </a:cubicBezTo>
                <a:cubicBezTo>
                  <a:pt x="75020" y="1142299"/>
                  <a:pt x="73120" y="1128237"/>
                  <a:pt x="55504" y="1071003"/>
                </a:cubicBezTo>
                <a:cubicBezTo>
                  <a:pt x="39431" y="977212"/>
                  <a:pt x="46098" y="975029"/>
                  <a:pt x="43293" y="940843"/>
                </a:cubicBezTo>
                <a:cubicBezTo>
                  <a:pt x="40488" y="906658"/>
                  <a:pt x="43157" y="890553"/>
                  <a:pt x="38673" y="865890"/>
                </a:cubicBezTo>
                <a:cubicBezTo>
                  <a:pt x="33324" y="836468"/>
                  <a:pt x="33275" y="749611"/>
                  <a:pt x="28359" y="720114"/>
                </a:cubicBezTo>
                <a:cubicBezTo>
                  <a:pt x="8059" y="253203"/>
                  <a:pt x="3364" y="168560"/>
                  <a:pt x="2460" y="54838"/>
                </a:cubicBezTo>
                <a:close/>
              </a:path>
            </a:pathLst>
          </a:cu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3711445" y="1044869"/>
            <a:ext cx="1050944" cy="643900"/>
            <a:chOff x="2116662" y="5176243"/>
            <a:chExt cx="1050944" cy="643900"/>
          </a:xfrm>
        </p:grpSpPr>
        <p:sp>
          <p:nvSpPr>
            <p:cNvPr id="24" name="TextBox 23"/>
            <p:cNvSpPr txBox="1"/>
            <p:nvPr/>
          </p:nvSpPr>
          <p:spPr>
            <a:xfrm>
              <a:off x="2116662" y="5218841"/>
              <a:ext cx="81736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>
                  <a:latin typeface="Comic Sans MS" panose="030F0702030302020204" pitchFamily="66" charset="0"/>
                </a:rPr>
                <a:t>1</a:t>
              </a:r>
              <a:r>
                <a:rPr lang="en-GB" sz="3200" dirty="0" smtClean="0">
                  <a:latin typeface="Comic Sans MS" panose="030F0702030302020204" pitchFamily="66" charset="0"/>
                </a:rPr>
                <a:t>2</a:t>
              </a:r>
              <a:endParaRPr lang="en-GB" sz="3200" dirty="0">
                <a:latin typeface="Comic Sans MS" panose="030F0702030302020204" pitchFamily="66" charset="0"/>
              </a:endParaRPr>
            </a:p>
          </p:txBody>
        </p:sp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86459" y="5176243"/>
              <a:ext cx="581147" cy="643900"/>
            </a:xfrm>
            <a:prstGeom prst="rect">
              <a:avLst/>
            </a:prstGeom>
            <a:effectLst/>
          </p:spPr>
        </p:pic>
      </p:grpSp>
      <p:grpSp>
        <p:nvGrpSpPr>
          <p:cNvPr id="15" name="Group 14"/>
          <p:cNvGrpSpPr/>
          <p:nvPr/>
        </p:nvGrpSpPr>
        <p:grpSpPr>
          <a:xfrm>
            <a:off x="1488969" y="2522434"/>
            <a:ext cx="1194728" cy="1759967"/>
            <a:chOff x="857728" y="2904169"/>
            <a:chExt cx="3400425" cy="3895725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7728" y="2904169"/>
              <a:ext cx="3400425" cy="3895725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1827452" y="3523318"/>
              <a:ext cx="582587" cy="2708434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842888" y="4992357"/>
              <a:ext cx="567151" cy="246221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1390714" y="3523320"/>
              <a:ext cx="2070568" cy="3084485"/>
            </a:xfrm>
            <a:custGeom>
              <a:avLst/>
              <a:gdLst>
                <a:gd name="connsiteX0" fmla="*/ 0 w 2032900"/>
                <a:gd name="connsiteY0" fmla="*/ 0 h 1224133"/>
                <a:gd name="connsiteX1" fmla="*/ 0 w 2032900"/>
                <a:gd name="connsiteY1" fmla="*/ 0 h 1224133"/>
                <a:gd name="connsiteX2" fmla="*/ 132735 w 2032900"/>
                <a:gd name="connsiteY2" fmla="*/ 29497 h 1224133"/>
                <a:gd name="connsiteX3" fmla="*/ 324464 w 2032900"/>
                <a:gd name="connsiteY3" fmla="*/ 0 h 1224133"/>
                <a:gd name="connsiteX4" fmla="*/ 1887793 w 2032900"/>
                <a:gd name="connsiteY4" fmla="*/ 14749 h 1224133"/>
                <a:gd name="connsiteX5" fmla="*/ 2005781 w 2032900"/>
                <a:gd name="connsiteY5" fmla="*/ 44245 h 1224133"/>
                <a:gd name="connsiteX6" fmla="*/ 1976284 w 2032900"/>
                <a:gd name="connsiteY6" fmla="*/ 501445 h 1224133"/>
                <a:gd name="connsiteX7" fmla="*/ 1976284 w 2032900"/>
                <a:gd name="connsiteY7" fmla="*/ 1061884 h 1224133"/>
                <a:gd name="connsiteX8" fmla="*/ 1902542 w 2032900"/>
                <a:gd name="connsiteY8" fmla="*/ 1150374 h 1224133"/>
                <a:gd name="connsiteX9" fmla="*/ 1769806 w 2032900"/>
                <a:gd name="connsiteY9" fmla="*/ 1165123 h 1224133"/>
                <a:gd name="connsiteX10" fmla="*/ 1725561 w 2032900"/>
                <a:gd name="connsiteY10" fmla="*/ 1179871 h 1224133"/>
                <a:gd name="connsiteX11" fmla="*/ 678426 w 2032900"/>
                <a:gd name="connsiteY11" fmla="*/ 1209368 h 1224133"/>
                <a:gd name="connsiteX12" fmla="*/ 634181 w 2032900"/>
                <a:gd name="connsiteY12" fmla="*/ 1224116 h 1224133"/>
                <a:gd name="connsiteX13" fmla="*/ 221226 w 2032900"/>
                <a:gd name="connsiteY13" fmla="*/ 1194619 h 1224133"/>
                <a:gd name="connsiteX14" fmla="*/ 176981 w 2032900"/>
                <a:gd name="connsiteY14" fmla="*/ 1165123 h 1224133"/>
                <a:gd name="connsiteX15" fmla="*/ 88490 w 2032900"/>
                <a:gd name="connsiteY15" fmla="*/ 1120878 h 1224133"/>
                <a:gd name="connsiteX16" fmla="*/ 44245 w 2032900"/>
                <a:gd name="connsiteY16" fmla="*/ 899652 h 1224133"/>
                <a:gd name="connsiteX17" fmla="*/ 29497 w 2032900"/>
                <a:gd name="connsiteY17" fmla="*/ 825910 h 1224133"/>
                <a:gd name="connsiteX18" fmla="*/ 14748 w 2032900"/>
                <a:gd name="connsiteY18" fmla="*/ 737419 h 1224133"/>
                <a:gd name="connsiteX19" fmla="*/ 0 w 2032900"/>
                <a:gd name="connsiteY19" fmla="*/ 0 h 1224133"/>
                <a:gd name="connsiteX0" fmla="*/ 0 w 2014972"/>
                <a:gd name="connsiteY0" fmla="*/ 0 h 1224133"/>
                <a:gd name="connsiteX1" fmla="*/ 0 w 2014972"/>
                <a:gd name="connsiteY1" fmla="*/ 0 h 1224133"/>
                <a:gd name="connsiteX2" fmla="*/ 132735 w 2014972"/>
                <a:gd name="connsiteY2" fmla="*/ 29497 h 1224133"/>
                <a:gd name="connsiteX3" fmla="*/ 324464 w 2014972"/>
                <a:gd name="connsiteY3" fmla="*/ 0 h 1224133"/>
                <a:gd name="connsiteX4" fmla="*/ 1887793 w 2014972"/>
                <a:gd name="connsiteY4" fmla="*/ 14749 h 1224133"/>
                <a:gd name="connsiteX5" fmla="*/ 1976284 w 2014972"/>
                <a:gd name="connsiteY5" fmla="*/ 73742 h 1224133"/>
                <a:gd name="connsiteX6" fmla="*/ 1976284 w 2014972"/>
                <a:gd name="connsiteY6" fmla="*/ 501445 h 1224133"/>
                <a:gd name="connsiteX7" fmla="*/ 1976284 w 2014972"/>
                <a:gd name="connsiteY7" fmla="*/ 1061884 h 1224133"/>
                <a:gd name="connsiteX8" fmla="*/ 1902542 w 2014972"/>
                <a:gd name="connsiteY8" fmla="*/ 1150374 h 1224133"/>
                <a:gd name="connsiteX9" fmla="*/ 1769806 w 2014972"/>
                <a:gd name="connsiteY9" fmla="*/ 1165123 h 1224133"/>
                <a:gd name="connsiteX10" fmla="*/ 1725561 w 2014972"/>
                <a:gd name="connsiteY10" fmla="*/ 1179871 h 1224133"/>
                <a:gd name="connsiteX11" fmla="*/ 678426 w 2014972"/>
                <a:gd name="connsiteY11" fmla="*/ 1209368 h 1224133"/>
                <a:gd name="connsiteX12" fmla="*/ 634181 w 2014972"/>
                <a:gd name="connsiteY12" fmla="*/ 1224116 h 1224133"/>
                <a:gd name="connsiteX13" fmla="*/ 221226 w 2014972"/>
                <a:gd name="connsiteY13" fmla="*/ 1194619 h 1224133"/>
                <a:gd name="connsiteX14" fmla="*/ 176981 w 2014972"/>
                <a:gd name="connsiteY14" fmla="*/ 1165123 h 1224133"/>
                <a:gd name="connsiteX15" fmla="*/ 88490 w 2014972"/>
                <a:gd name="connsiteY15" fmla="*/ 1120878 h 1224133"/>
                <a:gd name="connsiteX16" fmla="*/ 44245 w 2014972"/>
                <a:gd name="connsiteY16" fmla="*/ 899652 h 1224133"/>
                <a:gd name="connsiteX17" fmla="*/ 29497 w 2014972"/>
                <a:gd name="connsiteY17" fmla="*/ 825910 h 1224133"/>
                <a:gd name="connsiteX18" fmla="*/ 14748 w 2014972"/>
                <a:gd name="connsiteY18" fmla="*/ 737419 h 1224133"/>
                <a:gd name="connsiteX19" fmla="*/ 0 w 2014972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902542 w 1984759"/>
                <a:gd name="connsiteY8" fmla="*/ 1150374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858296 w 1984759"/>
                <a:gd name="connsiteY8" fmla="*/ 11208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117986 w 1984759"/>
                <a:gd name="connsiteY15" fmla="*/ 1091381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117986 w 1984759"/>
                <a:gd name="connsiteY15" fmla="*/ 1091381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76889 w 1984759"/>
                <a:gd name="connsiteY15" fmla="*/ 1081106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76889 w 1984759"/>
                <a:gd name="connsiteY15" fmla="*/ 1081106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53194 w 1984759"/>
                <a:gd name="connsiteY18" fmla="*/ 678923 h 1224133"/>
                <a:gd name="connsiteX19" fmla="*/ 0 w 1984759"/>
                <a:gd name="connsiteY19" fmla="*/ 0 h 1224133"/>
                <a:gd name="connsiteX0" fmla="*/ 0 w 1984759"/>
                <a:gd name="connsiteY0" fmla="*/ 0 h 1210129"/>
                <a:gd name="connsiteX1" fmla="*/ 0 w 1984759"/>
                <a:gd name="connsiteY1" fmla="*/ 0 h 1210129"/>
                <a:gd name="connsiteX2" fmla="*/ 132735 w 1984759"/>
                <a:gd name="connsiteY2" fmla="*/ 29497 h 1210129"/>
                <a:gd name="connsiteX3" fmla="*/ 324464 w 1984759"/>
                <a:gd name="connsiteY3" fmla="*/ 0 h 1210129"/>
                <a:gd name="connsiteX4" fmla="*/ 1887793 w 1984759"/>
                <a:gd name="connsiteY4" fmla="*/ 14749 h 1210129"/>
                <a:gd name="connsiteX5" fmla="*/ 1976284 w 1984759"/>
                <a:gd name="connsiteY5" fmla="*/ 73742 h 1210129"/>
                <a:gd name="connsiteX6" fmla="*/ 1946788 w 1984759"/>
                <a:gd name="connsiteY6" fmla="*/ 501445 h 1210129"/>
                <a:gd name="connsiteX7" fmla="*/ 1932039 w 1984759"/>
                <a:gd name="connsiteY7" fmla="*/ 1047135 h 1210129"/>
                <a:gd name="connsiteX8" fmla="*/ 1880169 w 1984759"/>
                <a:gd name="connsiteY8" fmla="*/ 1132477 h 1210129"/>
                <a:gd name="connsiteX9" fmla="*/ 1769806 w 1984759"/>
                <a:gd name="connsiteY9" fmla="*/ 1165123 h 1210129"/>
                <a:gd name="connsiteX10" fmla="*/ 1725561 w 1984759"/>
                <a:gd name="connsiteY10" fmla="*/ 1179871 h 1210129"/>
                <a:gd name="connsiteX11" fmla="*/ 678426 w 1984759"/>
                <a:gd name="connsiteY11" fmla="*/ 1209368 h 1210129"/>
                <a:gd name="connsiteX12" fmla="*/ 572536 w 1984759"/>
                <a:gd name="connsiteY12" fmla="*/ 1193294 h 1210129"/>
                <a:gd name="connsiteX13" fmla="*/ 221226 w 1984759"/>
                <a:gd name="connsiteY13" fmla="*/ 1194619 h 1210129"/>
                <a:gd name="connsiteX14" fmla="*/ 176981 w 1984759"/>
                <a:gd name="connsiteY14" fmla="*/ 1165123 h 1210129"/>
                <a:gd name="connsiteX15" fmla="*/ 76889 w 1984759"/>
                <a:gd name="connsiteY15" fmla="*/ 1081106 h 1210129"/>
                <a:gd name="connsiteX16" fmla="*/ 44245 w 1984759"/>
                <a:gd name="connsiteY16" fmla="*/ 899652 h 1210129"/>
                <a:gd name="connsiteX17" fmla="*/ 73743 w 1984759"/>
                <a:gd name="connsiteY17" fmla="*/ 855407 h 1210129"/>
                <a:gd name="connsiteX18" fmla="*/ 53194 w 1984759"/>
                <a:gd name="connsiteY18" fmla="*/ 678923 h 1210129"/>
                <a:gd name="connsiteX19" fmla="*/ 0 w 1984759"/>
                <a:gd name="connsiteY19" fmla="*/ 0 h 1210129"/>
                <a:gd name="connsiteX0" fmla="*/ 0 w 1984759"/>
                <a:gd name="connsiteY0" fmla="*/ 0 h 1209609"/>
                <a:gd name="connsiteX1" fmla="*/ 0 w 1984759"/>
                <a:gd name="connsiteY1" fmla="*/ 0 h 1209609"/>
                <a:gd name="connsiteX2" fmla="*/ 132735 w 1984759"/>
                <a:gd name="connsiteY2" fmla="*/ 29497 h 1209609"/>
                <a:gd name="connsiteX3" fmla="*/ 324464 w 1984759"/>
                <a:gd name="connsiteY3" fmla="*/ 0 h 1209609"/>
                <a:gd name="connsiteX4" fmla="*/ 1887793 w 1984759"/>
                <a:gd name="connsiteY4" fmla="*/ 14749 h 1209609"/>
                <a:gd name="connsiteX5" fmla="*/ 1976284 w 1984759"/>
                <a:gd name="connsiteY5" fmla="*/ 73742 h 1209609"/>
                <a:gd name="connsiteX6" fmla="*/ 1946788 w 1984759"/>
                <a:gd name="connsiteY6" fmla="*/ 501445 h 1209609"/>
                <a:gd name="connsiteX7" fmla="*/ 1932039 w 1984759"/>
                <a:gd name="connsiteY7" fmla="*/ 1047135 h 1209609"/>
                <a:gd name="connsiteX8" fmla="*/ 1880169 w 1984759"/>
                <a:gd name="connsiteY8" fmla="*/ 1132477 h 1209609"/>
                <a:gd name="connsiteX9" fmla="*/ 1769806 w 1984759"/>
                <a:gd name="connsiteY9" fmla="*/ 1165123 h 1209609"/>
                <a:gd name="connsiteX10" fmla="*/ 1725561 w 1984759"/>
                <a:gd name="connsiteY10" fmla="*/ 1179871 h 1209609"/>
                <a:gd name="connsiteX11" fmla="*/ 678426 w 1984759"/>
                <a:gd name="connsiteY11" fmla="*/ 1209368 h 1209609"/>
                <a:gd name="connsiteX12" fmla="*/ 603358 w 1984759"/>
                <a:gd name="connsiteY12" fmla="*/ 1141923 h 1209609"/>
                <a:gd name="connsiteX13" fmla="*/ 221226 w 1984759"/>
                <a:gd name="connsiteY13" fmla="*/ 1194619 h 1209609"/>
                <a:gd name="connsiteX14" fmla="*/ 176981 w 1984759"/>
                <a:gd name="connsiteY14" fmla="*/ 1165123 h 1209609"/>
                <a:gd name="connsiteX15" fmla="*/ 76889 w 1984759"/>
                <a:gd name="connsiteY15" fmla="*/ 1081106 h 1209609"/>
                <a:gd name="connsiteX16" fmla="*/ 44245 w 1984759"/>
                <a:gd name="connsiteY16" fmla="*/ 899652 h 1209609"/>
                <a:gd name="connsiteX17" fmla="*/ 73743 w 1984759"/>
                <a:gd name="connsiteY17" fmla="*/ 855407 h 1209609"/>
                <a:gd name="connsiteX18" fmla="*/ 53194 w 1984759"/>
                <a:gd name="connsiteY18" fmla="*/ 678923 h 1209609"/>
                <a:gd name="connsiteX19" fmla="*/ 0 w 1984759"/>
                <a:gd name="connsiteY19" fmla="*/ 0 h 1209609"/>
                <a:gd name="connsiteX0" fmla="*/ 0 w 1984759"/>
                <a:gd name="connsiteY0" fmla="*/ 0 h 1209899"/>
                <a:gd name="connsiteX1" fmla="*/ 0 w 1984759"/>
                <a:gd name="connsiteY1" fmla="*/ 0 h 1209899"/>
                <a:gd name="connsiteX2" fmla="*/ 132735 w 1984759"/>
                <a:gd name="connsiteY2" fmla="*/ 29497 h 1209899"/>
                <a:gd name="connsiteX3" fmla="*/ 324464 w 1984759"/>
                <a:gd name="connsiteY3" fmla="*/ 0 h 1209899"/>
                <a:gd name="connsiteX4" fmla="*/ 1887793 w 1984759"/>
                <a:gd name="connsiteY4" fmla="*/ 14749 h 1209899"/>
                <a:gd name="connsiteX5" fmla="*/ 1976284 w 1984759"/>
                <a:gd name="connsiteY5" fmla="*/ 73742 h 1209899"/>
                <a:gd name="connsiteX6" fmla="*/ 1946788 w 1984759"/>
                <a:gd name="connsiteY6" fmla="*/ 501445 h 1209899"/>
                <a:gd name="connsiteX7" fmla="*/ 1932039 w 1984759"/>
                <a:gd name="connsiteY7" fmla="*/ 1047135 h 1209899"/>
                <a:gd name="connsiteX8" fmla="*/ 1880169 w 1984759"/>
                <a:gd name="connsiteY8" fmla="*/ 1132477 h 1209899"/>
                <a:gd name="connsiteX9" fmla="*/ 1769806 w 1984759"/>
                <a:gd name="connsiteY9" fmla="*/ 1165123 h 1209899"/>
                <a:gd name="connsiteX10" fmla="*/ 1725561 w 1984759"/>
                <a:gd name="connsiteY10" fmla="*/ 1179871 h 1209899"/>
                <a:gd name="connsiteX11" fmla="*/ 678426 w 1984759"/>
                <a:gd name="connsiteY11" fmla="*/ 1209368 h 1209899"/>
                <a:gd name="connsiteX12" fmla="*/ 603358 w 1984759"/>
                <a:gd name="connsiteY12" fmla="*/ 1183020 h 1209899"/>
                <a:gd name="connsiteX13" fmla="*/ 221226 w 1984759"/>
                <a:gd name="connsiteY13" fmla="*/ 1194619 h 1209899"/>
                <a:gd name="connsiteX14" fmla="*/ 176981 w 1984759"/>
                <a:gd name="connsiteY14" fmla="*/ 1165123 h 1209899"/>
                <a:gd name="connsiteX15" fmla="*/ 76889 w 1984759"/>
                <a:gd name="connsiteY15" fmla="*/ 1081106 h 1209899"/>
                <a:gd name="connsiteX16" fmla="*/ 44245 w 1984759"/>
                <a:gd name="connsiteY16" fmla="*/ 899652 h 1209899"/>
                <a:gd name="connsiteX17" fmla="*/ 73743 w 1984759"/>
                <a:gd name="connsiteY17" fmla="*/ 855407 h 1209899"/>
                <a:gd name="connsiteX18" fmla="*/ 53194 w 1984759"/>
                <a:gd name="connsiteY18" fmla="*/ 678923 h 1209899"/>
                <a:gd name="connsiteX19" fmla="*/ 0 w 1984759"/>
                <a:gd name="connsiteY19" fmla="*/ 0 h 1209899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76889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231001 w 1984759"/>
                <a:gd name="connsiteY15" fmla="*/ 1060558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60558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87163 w 1984759"/>
                <a:gd name="connsiteY15" fmla="*/ 1050284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7163 w 1984759"/>
                <a:gd name="connsiteY15" fmla="*/ 1050284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68128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32084 w 1989548"/>
                <a:gd name="connsiteY0" fmla="*/ 14029 h 1197828"/>
                <a:gd name="connsiteX1" fmla="*/ 4789 w 1989548"/>
                <a:gd name="connsiteY1" fmla="*/ 382 h 1197828"/>
                <a:gd name="connsiteX2" fmla="*/ 137524 w 1989548"/>
                <a:gd name="connsiteY2" fmla="*/ 29879 h 1197828"/>
                <a:gd name="connsiteX3" fmla="*/ 329253 w 1989548"/>
                <a:gd name="connsiteY3" fmla="*/ 382 h 1197828"/>
                <a:gd name="connsiteX4" fmla="*/ 1892582 w 1989548"/>
                <a:gd name="connsiteY4" fmla="*/ 15131 h 1197828"/>
                <a:gd name="connsiteX5" fmla="*/ 1981073 w 1989548"/>
                <a:gd name="connsiteY5" fmla="*/ 74124 h 1197828"/>
                <a:gd name="connsiteX6" fmla="*/ 1951577 w 1989548"/>
                <a:gd name="connsiteY6" fmla="*/ 501827 h 1197828"/>
                <a:gd name="connsiteX7" fmla="*/ 1936828 w 1989548"/>
                <a:gd name="connsiteY7" fmla="*/ 1047517 h 1197828"/>
                <a:gd name="connsiteX8" fmla="*/ 1884958 w 1989548"/>
                <a:gd name="connsiteY8" fmla="*/ 1132859 h 1197828"/>
                <a:gd name="connsiteX9" fmla="*/ 1774595 w 1989548"/>
                <a:gd name="connsiteY9" fmla="*/ 1165505 h 1197828"/>
                <a:gd name="connsiteX10" fmla="*/ 1730350 w 1989548"/>
                <a:gd name="connsiteY10" fmla="*/ 1180253 h 1197828"/>
                <a:gd name="connsiteX11" fmla="*/ 724311 w 1989548"/>
                <a:gd name="connsiteY11" fmla="*/ 1178927 h 1197828"/>
                <a:gd name="connsiteX12" fmla="*/ 608147 w 1989548"/>
                <a:gd name="connsiteY12" fmla="*/ 1183402 h 1197828"/>
                <a:gd name="connsiteX13" fmla="*/ 226015 w 1989548"/>
                <a:gd name="connsiteY13" fmla="*/ 1195001 h 1197828"/>
                <a:gd name="connsiteX14" fmla="*/ 130400 w 1989548"/>
                <a:gd name="connsiteY14" fmla="*/ 1124408 h 1197828"/>
                <a:gd name="connsiteX15" fmla="*/ 85128 w 1989548"/>
                <a:gd name="connsiteY15" fmla="*/ 1030194 h 1197828"/>
                <a:gd name="connsiteX16" fmla="*/ 72917 w 1989548"/>
                <a:gd name="connsiteY16" fmla="*/ 900034 h 1197828"/>
                <a:gd name="connsiteX17" fmla="*/ 78532 w 1989548"/>
                <a:gd name="connsiteY17" fmla="*/ 855789 h 1197828"/>
                <a:gd name="connsiteX18" fmla="*/ 57983 w 1989548"/>
                <a:gd name="connsiteY18" fmla="*/ 679305 h 1197828"/>
                <a:gd name="connsiteX19" fmla="*/ 32084 w 1989548"/>
                <a:gd name="connsiteY19" fmla="*/ 14029 h 1197828"/>
                <a:gd name="connsiteX0" fmla="*/ 32084 w 1989548"/>
                <a:gd name="connsiteY0" fmla="*/ 14029 h 1197828"/>
                <a:gd name="connsiteX1" fmla="*/ 4789 w 1989548"/>
                <a:gd name="connsiteY1" fmla="*/ 382 h 1197828"/>
                <a:gd name="connsiteX2" fmla="*/ 137524 w 1989548"/>
                <a:gd name="connsiteY2" fmla="*/ 29879 h 1197828"/>
                <a:gd name="connsiteX3" fmla="*/ 329253 w 1989548"/>
                <a:gd name="connsiteY3" fmla="*/ 382 h 1197828"/>
                <a:gd name="connsiteX4" fmla="*/ 1892582 w 1989548"/>
                <a:gd name="connsiteY4" fmla="*/ 15131 h 1197828"/>
                <a:gd name="connsiteX5" fmla="*/ 1981073 w 1989548"/>
                <a:gd name="connsiteY5" fmla="*/ 74124 h 1197828"/>
                <a:gd name="connsiteX6" fmla="*/ 1951577 w 1989548"/>
                <a:gd name="connsiteY6" fmla="*/ 501827 h 1197828"/>
                <a:gd name="connsiteX7" fmla="*/ 1936828 w 1989548"/>
                <a:gd name="connsiteY7" fmla="*/ 1047517 h 1197828"/>
                <a:gd name="connsiteX8" fmla="*/ 1884958 w 1989548"/>
                <a:gd name="connsiteY8" fmla="*/ 1132859 h 1197828"/>
                <a:gd name="connsiteX9" fmla="*/ 1774595 w 1989548"/>
                <a:gd name="connsiteY9" fmla="*/ 1165505 h 1197828"/>
                <a:gd name="connsiteX10" fmla="*/ 1730350 w 1989548"/>
                <a:gd name="connsiteY10" fmla="*/ 1180253 h 1197828"/>
                <a:gd name="connsiteX11" fmla="*/ 724311 w 1989548"/>
                <a:gd name="connsiteY11" fmla="*/ 1178927 h 1197828"/>
                <a:gd name="connsiteX12" fmla="*/ 608147 w 1989548"/>
                <a:gd name="connsiteY12" fmla="*/ 1183402 h 1197828"/>
                <a:gd name="connsiteX13" fmla="*/ 226015 w 1989548"/>
                <a:gd name="connsiteY13" fmla="*/ 1195001 h 1197828"/>
                <a:gd name="connsiteX14" fmla="*/ 130400 w 1989548"/>
                <a:gd name="connsiteY14" fmla="*/ 1124408 h 1197828"/>
                <a:gd name="connsiteX15" fmla="*/ 85128 w 1989548"/>
                <a:gd name="connsiteY15" fmla="*/ 1030194 h 1197828"/>
                <a:gd name="connsiteX16" fmla="*/ 72917 w 1989548"/>
                <a:gd name="connsiteY16" fmla="*/ 900034 h 1197828"/>
                <a:gd name="connsiteX17" fmla="*/ 68297 w 1989548"/>
                <a:gd name="connsiteY17" fmla="*/ 825081 h 1197828"/>
                <a:gd name="connsiteX18" fmla="*/ 57983 w 1989548"/>
                <a:gd name="connsiteY18" fmla="*/ 679305 h 1197828"/>
                <a:gd name="connsiteX19" fmla="*/ 32084 w 1989548"/>
                <a:gd name="connsiteY19" fmla="*/ 14029 h 1197828"/>
                <a:gd name="connsiteX0" fmla="*/ 32084 w 1989548"/>
                <a:gd name="connsiteY0" fmla="*/ 14029 h 1184192"/>
                <a:gd name="connsiteX1" fmla="*/ 4789 w 1989548"/>
                <a:gd name="connsiteY1" fmla="*/ 382 h 1184192"/>
                <a:gd name="connsiteX2" fmla="*/ 137524 w 1989548"/>
                <a:gd name="connsiteY2" fmla="*/ 29879 h 1184192"/>
                <a:gd name="connsiteX3" fmla="*/ 329253 w 1989548"/>
                <a:gd name="connsiteY3" fmla="*/ 382 h 1184192"/>
                <a:gd name="connsiteX4" fmla="*/ 1892582 w 1989548"/>
                <a:gd name="connsiteY4" fmla="*/ 15131 h 1184192"/>
                <a:gd name="connsiteX5" fmla="*/ 1981073 w 1989548"/>
                <a:gd name="connsiteY5" fmla="*/ 74124 h 1184192"/>
                <a:gd name="connsiteX6" fmla="*/ 1951577 w 1989548"/>
                <a:gd name="connsiteY6" fmla="*/ 501827 h 1184192"/>
                <a:gd name="connsiteX7" fmla="*/ 1936828 w 1989548"/>
                <a:gd name="connsiteY7" fmla="*/ 1047517 h 1184192"/>
                <a:gd name="connsiteX8" fmla="*/ 1884958 w 1989548"/>
                <a:gd name="connsiteY8" fmla="*/ 1132859 h 1184192"/>
                <a:gd name="connsiteX9" fmla="*/ 1774595 w 1989548"/>
                <a:gd name="connsiteY9" fmla="*/ 1165505 h 1184192"/>
                <a:gd name="connsiteX10" fmla="*/ 1730350 w 1989548"/>
                <a:gd name="connsiteY10" fmla="*/ 1180253 h 1184192"/>
                <a:gd name="connsiteX11" fmla="*/ 724311 w 1989548"/>
                <a:gd name="connsiteY11" fmla="*/ 1178927 h 1184192"/>
                <a:gd name="connsiteX12" fmla="*/ 608147 w 1989548"/>
                <a:gd name="connsiteY12" fmla="*/ 1183402 h 1184192"/>
                <a:gd name="connsiteX13" fmla="*/ 239663 w 1989548"/>
                <a:gd name="connsiteY13" fmla="*/ 1167705 h 1184192"/>
                <a:gd name="connsiteX14" fmla="*/ 130400 w 1989548"/>
                <a:gd name="connsiteY14" fmla="*/ 1124408 h 1184192"/>
                <a:gd name="connsiteX15" fmla="*/ 85128 w 1989548"/>
                <a:gd name="connsiteY15" fmla="*/ 1030194 h 1184192"/>
                <a:gd name="connsiteX16" fmla="*/ 72917 w 1989548"/>
                <a:gd name="connsiteY16" fmla="*/ 900034 h 1184192"/>
                <a:gd name="connsiteX17" fmla="*/ 68297 w 1989548"/>
                <a:gd name="connsiteY17" fmla="*/ 825081 h 1184192"/>
                <a:gd name="connsiteX18" fmla="*/ 57983 w 1989548"/>
                <a:gd name="connsiteY18" fmla="*/ 679305 h 1184192"/>
                <a:gd name="connsiteX19" fmla="*/ 32084 w 1989548"/>
                <a:gd name="connsiteY19" fmla="*/ 14029 h 1184192"/>
                <a:gd name="connsiteX0" fmla="*/ 32084 w 1989548"/>
                <a:gd name="connsiteY0" fmla="*/ 14029 h 1180763"/>
                <a:gd name="connsiteX1" fmla="*/ 4789 w 1989548"/>
                <a:gd name="connsiteY1" fmla="*/ 382 h 1180763"/>
                <a:gd name="connsiteX2" fmla="*/ 137524 w 1989548"/>
                <a:gd name="connsiteY2" fmla="*/ 29879 h 1180763"/>
                <a:gd name="connsiteX3" fmla="*/ 329253 w 1989548"/>
                <a:gd name="connsiteY3" fmla="*/ 382 h 1180763"/>
                <a:gd name="connsiteX4" fmla="*/ 1892582 w 1989548"/>
                <a:gd name="connsiteY4" fmla="*/ 15131 h 1180763"/>
                <a:gd name="connsiteX5" fmla="*/ 1981073 w 1989548"/>
                <a:gd name="connsiteY5" fmla="*/ 74124 h 1180763"/>
                <a:gd name="connsiteX6" fmla="*/ 1951577 w 1989548"/>
                <a:gd name="connsiteY6" fmla="*/ 501827 h 1180763"/>
                <a:gd name="connsiteX7" fmla="*/ 1936828 w 1989548"/>
                <a:gd name="connsiteY7" fmla="*/ 1047517 h 1180763"/>
                <a:gd name="connsiteX8" fmla="*/ 1884958 w 1989548"/>
                <a:gd name="connsiteY8" fmla="*/ 1132859 h 1180763"/>
                <a:gd name="connsiteX9" fmla="*/ 1774595 w 1989548"/>
                <a:gd name="connsiteY9" fmla="*/ 1165505 h 1180763"/>
                <a:gd name="connsiteX10" fmla="*/ 1730350 w 1989548"/>
                <a:gd name="connsiteY10" fmla="*/ 1180253 h 1180763"/>
                <a:gd name="connsiteX11" fmla="*/ 724311 w 1989548"/>
                <a:gd name="connsiteY11" fmla="*/ 1178927 h 1180763"/>
                <a:gd name="connsiteX12" fmla="*/ 601323 w 1989548"/>
                <a:gd name="connsiteY12" fmla="*/ 1162930 h 1180763"/>
                <a:gd name="connsiteX13" fmla="*/ 239663 w 1989548"/>
                <a:gd name="connsiteY13" fmla="*/ 1167705 h 1180763"/>
                <a:gd name="connsiteX14" fmla="*/ 130400 w 1989548"/>
                <a:gd name="connsiteY14" fmla="*/ 1124408 h 1180763"/>
                <a:gd name="connsiteX15" fmla="*/ 85128 w 1989548"/>
                <a:gd name="connsiteY15" fmla="*/ 1030194 h 1180763"/>
                <a:gd name="connsiteX16" fmla="*/ 72917 w 1989548"/>
                <a:gd name="connsiteY16" fmla="*/ 900034 h 1180763"/>
                <a:gd name="connsiteX17" fmla="*/ 68297 w 1989548"/>
                <a:gd name="connsiteY17" fmla="*/ 825081 h 1180763"/>
                <a:gd name="connsiteX18" fmla="*/ 57983 w 1989548"/>
                <a:gd name="connsiteY18" fmla="*/ 679305 h 1180763"/>
                <a:gd name="connsiteX19" fmla="*/ 32084 w 1989548"/>
                <a:gd name="connsiteY19" fmla="*/ 14029 h 1180763"/>
                <a:gd name="connsiteX0" fmla="*/ 32084 w 1989548"/>
                <a:gd name="connsiteY0" fmla="*/ 14029 h 1180253"/>
                <a:gd name="connsiteX1" fmla="*/ 4789 w 1989548"/>
                <a:gd name="connsiteY1" fmla="*/ 382 h 1180253"/>
                <a:gd name="connsiteX2" fmla="*/ 137524 w 1989548"/>
                <a:gd name="connsiteY2" fmla="*/ 29879 h 1180253"/>
                <a:gd name="connsiteX3" fmla="*/ 329253 w 1989548"/>
                <a:gd name="connsiteY3" fmla="*/ 382 h 1180253"/>
                <a:gd name="connsiteX4" fmla="*/ 1892582 w 1989548"/>
                <a:gd name="connsiteY4" fmla="*/ 15131 h 1180253"/>
                <a:gd name="connsiteX5" fmla="*/ 1981073 w 1989548"/>
                <a:gd name="connsiteY5" fmla="*/ 74124 h 1180253"/>
                <a:gd name="connsiteX6" fmla="*/ 1951577 w 1989548"/>
                <a:gd name="connsiteY6" fmla="*/ 501827 h 1180253"/>
                <a:gd name="connsiteX7" fmla="*/ 1936828 w 1989548"/>
                <a:gd name="connsiteY7" fmla="*/ 1047517 h 1180253"/>
                <a:gd name="connsiteX8" fmla="*/ 1884958 w 1989548"/>
                <a:gd name="connsiteY8" fmla="*/ 1132859 h 1180253"/>
                <a:gd name="connsiteX9" fmla="*/ 1774595 w 1989548"/>
                <a:gd name="connsiteY9" fmla="*/ 1165505 h 1180253"/>
                <a:gd name="connsiteX10" fmla="*/ 1730350 w 1989548"/>
                <a:gd name="connsiteY10" fmla="*/ 1180253 h 1180253"/>
                <a:gd name="connsiteX11" fmla="*/ 741371 w 1989548"/>
                <a:gd name="connsiteY11" fmla="*/ 1165279 h 1180253"/>
                <a:gd name="connsiteX12" fmla="*/ 601323 w 1989548"/>
                <a:gd name="connsiteY12" fmla="*/ 1162930 h 1180253"/>
                <a:gd name="connsiteX13" fmla="*/ 239663 w 1989548"/>
                <a:gd name="connsiteY13" fmla="*/ 1167705 h 1180253"/>
                <a:gd name="connsiteX14" fmla="*/ 130400 w 1989548"/>
                <a:gd name="connsiteY14" fmla="*/ 1124408 h 1180253"/>
                <a:gd name="connsiteX15" fmla="*/ 85128 w 1989548"/>
                <a:gd name="connsiteY15" fmla="*/ 1030194 h 1180253"/>
                <a:gd name="connsiteX16" fmla="*/ 72917 w 1989548"/>
                <a:gd name="connsiteY16" fmla="*/ 900034 h 1180253"/>
                <a:gd name="connsiteX17" fmla="*/ 68297 w 1989548"/>
                <a:gd name="connsiteY17" fmla="*/ 825081 h 1180253"/>
                <a:gd name="connsiteX18" fmla="*/ 57983 w 1989548"/>
                <a:gd name="connsiteY18" fmla="*/ 679305 h 1180253"/>
                <a:gd name="connsiteX19" fmla="*/ 32084 w 1989548"/>
                <a:gd name="connsiteY19" fmla="*/ 14029 h 1180253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36828 w 1989548"/>
                <a:gd name="connsiteY7" fmla="*/ 1047517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36828 w 1989548"/>
                <a:gd name="connsiteY7" fmla="*/ 1047517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53888 w 1989548"/>
                <a:gd name="connsiteY7" fmla="*/ 1037281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96750"/>
                <a:gd name="connsiteY0" fmla="*/ 14029 h 1169739"/>
                <a:gd name="connsiteX1" fmla="*/ 4789 w 1996750"/>
                <a:gd name="connsiteY1" fmla="*/ 382 h 1169739"/>
                <a:gd name="connsiteX2" fmla="*/ 137524 w 1996750"/>
                <a:gd name="connsiteY2" fmla="*/ 29879 h 1169739"/>
                <a:gd name="connsiteX3" fmla="*/ 329253 w 1996750"/>
                <a:gd name="connsiteY3" fmla="*/ 382 h 1169739"/>
                <a:gd name="connsiteX4" fmla="*/ 1892582 w 1996750"/>
                <a:gd name="connsiteY4" fmla="*/ 15131 h 1169739"/>
                <a:gd name="connsiteX5" fmla="*/ 1981073 w 1996750"/>
                <a:gd name="connsiteY5" fmla="*/ 74124 h 1169739"/>
                <a:gd name="connsiteX6" fmla="*/ 1965224 w 1996750"/>
                <a:gd name="connsiteY6" fmla="*/ 505239 h 1169739"/>
                <a:gd name="connsiteX7" fmla="*/ 1953888 w 1996750"/>
                <a:gd name="connsiteY7" fmla="*/ 1037281 h 1169739"/>
                <a:gd name="connsiteX8" fmla="*/ 1884958 w 1996750"/>
                <a:gd name="connsiteY8" fmla="*/ 1132859 h 1169739"/>
                <a:gd name="connsiteX9" fmla="*/ 1774595 w 1996750"/>
                <a:gd name="connsiteY9" fmla="*/ 1165505 h 1169739"/>
                <a:gd name="connsiteX10" fmla="*/ 1706467 w 1996750"/>
                <a:gd name="connsiteY10" fmla="*/ 1163193 h 1169739"/>
                <a:gd name="connsiteX11" fmla="*/ 741371 w 1996750"/>
                <a:gd name="connsiteY11" fmla="*/ 1165279 h 1169739"/>
                <a:gd name="connsiteX12" fmla="*/ 601323 w 1996750"/>
                <a:gd name="connsiteY12" fmla="*/ 1162930 h 1169739"/>
                <a:gd name="connsiteX13" fmla="*/ 239663 w 1996750"/>
                <a:gd name="connsiteY13" fmla="*/ 1167705 h 1169739"/>
                <a:gd name="connsiteX14" fmla="*/ 130400 w 1996750"/>
                <a:gd name="connsiteY14" fmla="*/ 1124408 h 1169739"/>
                <a:gd name="connsiteX15" fmla="*/ 85128 w 1996750"/>
                <a:gd name="connsiteY15" fmla="*/ 1030194 h 1169739"/>
                <a:gd name="connsiteX16" fmla="*/ 72917 w 1996750"/>
                <a:gd name="connsiteY16" fmla="*/ 900034 h 1169739"/>
                <a:gd name="connsiteX17" fmla="*/ 68297 w 1996750"/>
                <a:gd name="connsiteY17" fmla="*/ 825081 h 1169739"/>
                <a:gd name="connsiteX18" fmla="*/ 57983 w 1996750"/>
                <a:gd name="connsiteY18" fmla="*/ 679305 h 1169739"/>
                <a:gd name="connsiteX19" fmla="*/ 32084 w 1996750"/>
                <a:gd name="connsiteY19" fmla="*/ 14029 h 1169739"/>
                <a:gd name="connsiteX0" fmla="*/ 32084 w 1984688"/>
                <a:gd name="connsiteY0" fmla="*/ 14029 h 1169739"/>
                <a:gd name="connsiteX1" fmla="*/ 4789 w 1984688"/>
                <a:gd name="connsiteY1" fmla="*/ 382 h 1169739"/>
                <a:gd name="connsiteX2" fmla="*/ 137524 w 1984688"/>
                <a:gd name="connsiteY2" fmla="*/ 29879 h 1169739"/>
                <a:gd name="connsiteX3" fmla="*/ 329253 w 1984688"/>
                <a:gd name="connsiteY3" fmla="*/ 382 h 1169739"/>
                <a:gd name="connsiteX4" fmla="*/ 1892582 w 1984688"/>
                <a:gd name="connsiteY4" fmla="*/ 15131 h 1169739"/>
                <a:gd name="connsiteX5" fmla="*/ 1981073 w 1984688"/>
                <a:gd name="connsiteY5" fmla="*/ 74124 h 1169739"/>
                <a:gd name="connsiteX6" fmla="*/ 1965224 w 1984688"/>
                <a:gd name="connsiteY6" fmla="*/ 505239 h 1169739"/>
                <a:gd name="connsiteX7" fmla="*/ 1953888 w 1984688"/>
                <a:gd name="connsiteY7" fmla="*/ 1037281 h 1169739"/>
                <a:gd name="connsiteX8" fmla="*/ 1884958 w 1984688"/>
                <a:gd name="connsiteY8" fmla="*/ 1132859 h 1169739"/>
                <a:gd name="connsiteX9" fmla="*/ 1774595 w 1984688"/>
                <a:gd name="connsiteY9" fmla="*/ 1165505 h 1169739"/>
                <a:gd name="connsiteX10" fmla="*/ 1706467 w 1984688"/>
                <a:gd name="connsiteY10" fmla="*/ 1163193 h 1169739"/>
                <a:gd name="connsiteX11" fmla="*/ 741371 w 1984688"/>
                <a:gd name="connsiteY11" fmla="*/ 1165279 h 1169739"/>
                <a:gd name="connsiteX12" fmla="*/ 601323 w 1984688"/>
                <a:gd name="connsiteY12" fmla="*/ 1162930 h 1169739"/>
                <a:gd name="connsiteX13" fmla="*/ 239663 w 1984688"/>
                <a:gd name="connsiteY13" fmla="*/ 1167705 h 1169739"/>
                <a:gd name="connsiteX14" fmla="*/ 130400 w 1984688"/>
                <a:gd name="connsiteY14" fmla="*/ 1124408 h 1169739"/>
                <a:gd name="connsiteX15" fmla="*/ 85128 w 1984688"/>
                <a:gd name="connsiteY15" fmla="*/ 1030194 h 1169739"/>
                <a:gd name="connsiteX16" fmla="*/ 72917 w 1984688"/>
                <a:gd name="connsiteY16" fmla="*/ 900034 h 1169739"/>
                <a:gd name="connsiteX17" fmla="*/ 68297 w 1984688"/>
                <a:gd name="connsiteY17" fmla="*/ 825081 h 1169739"/>
                <a:gd name="connsiteX18" fmla="*/ 57983 w 1984688"/>
                <a:gd name="connsiteY18" fmla="*/ 679305 h 1169739"/>
                <a:gd name="connsiteX19" fmla="*/ 32084 w 1984688"/>
                <a:gd name="connsiteY19" fmla="*/ 14029 h 1169739"/>
                <a:gd name="connsiteX0" fmla="*/ 32084 w 1984688"/>
                <a:gd name="connsiteY0" fmla="*/ 14029 h 1169739"/>
                <a:gd name="connsiteX1" fmla="*/ 4789 w 1984688"/>
                <a:gd name="connsiteY1" fmla="*/ 382 h 1169739"/>
                <a:gd name="connsiteX2" fmla="*/ 137524 w 1984688"/>
                <a:gd name="connsiteY2" fmla="*/ 29879 h 1169739"/>
                <a:gd name="connsiteX3" fmla="*/ 329253 w 1984688"/>
                <a:gd name="connsiteY3" fmla="*/ 382 h 1169739"/>
                <a:gd name="connsiteX4" fmla="*/ 1892582 w 1984688"/>
                <a:gd name="connsiteY4" fmla="*/ 15131 h 1169739"/>
                <a:gd name="connsiteX5" fmla="*/ 1981073 w 1984688"/>
                <a:gd name="connsiteY5" fmla="*/ 74124 h 1169739"/>
                <a:gd name="connsiteX6" fmla="*/ 1965224 w 1984688"/>
                <a:gd name="connsiteY6" fmla="*/ 505239 h 1169739"/>
                <a:gd name="connsiteX7" fmla="*/ 1953888 w 1984688"/>
                <a:gd name="connsiteY7" fmla="*/ 1037281 h 1169739"/>
                <a:gd name="connsiteX8" fmla="*/ 1884958 w 1984688"/>
                <a:gd name="connsiteY8" fmla="*/ 1132859 h 1169739"/>
                <a:gd name="connsiteX9" fmla="*/ 1774595 w 1984688"/>
                <a:gd name="connsiteY9" fmla="*/ 1165505 h 1169739"/>
                <a:gd name="connsiteX10" fmla="*/ 1706467 w 1984688"/>
                <a:gd name="connsiteY10" fmla="*/ 1163193 h 1169739"/>
                <a:gd name="connsiteX11" fmla="*/ 741371 w 1984688"/>
                <a:gd name="connsiteY11" fmla="*/ 1165279 h 1169739"/>
                <a:gd name="connsiteX12" fmla="*/ 601323 w 1984688"/>
                <a:gd name="connsiteY12" fmla="*/ 1162930 h 1169739"/>
                <a:gd name="connsiteX13" fmla="*/ 239663 w 1984688"/>
                <a:gd name="connsiteY13" fmla="*/ 1167705 h 1169739"/>
                <a:gd name="connsiteX14" fmla="*/ 130400 w 1984688"/>
                <a:gd name="connsiteY14" fmla="*/ 1124408 h 1169739"/>
                <a:gd name="connsiteX15" fmla="*/ 85128 w 1984688"/>
                <a:gd name="connsiteY15" fmla="*/ 1030194 h 1169739"/>
                <a:gd name="connsiteX16" fmla="*/ 72917 w 1984688"/>
                <a:gd name="connsiteY16" fmla="*/ 900034 h 1169739"/>
                <a:gd name="connsiteX17" fmla="*/ 68297 w 1984688"/>
                <a:gd name="connsiteY17" fmla="*/ 825081 h 1169739"/>
                <a:gd name="connsiteX18" fmla="*/ 57983 w 1984688"/>
                <a:gd name="connsiteY18" fmla="*/ 679305 h 1169739"/>
                <a:gd name="connsiteX19" fmla="*/ 32084 w 1984688"/>
                <a:gd name="connsiteY19" fmla="*/ 14029 h 1169739"/>
                <a:gd name="connsiteX0" fmla="*/ 32084 w 1984464"/>
                <a:gd name="connsiteY0" fmla="*/ 15957 h 1171667"/>
                <a:gd name="connsiteX1" fmla="*/ 4789 w 1984464"/>
                <a:gd name="connsiteY1" fmla="*/ 2310 h 1171667"/>
                <a:gd name="connsiteX2" fmla="*/ 137524 w 1984464"/>
                <a:gd name="connsiteY2" fmla="*/ 31807 h 1171667"/>
                <a:gd name="connsiteX3" fmla="*/ 329253 w 1984464"/>
                <a:gd name="connsiteY3" fmla="*/ 2310 h 1171667"/>
                <a:gd name="connsiteX4" fmla="*/ 1895994 w 1984464"/>
                <a:gd name="connsiteY4" fmla="*/ 0 h 1171667"/>
                <a:gd name="connsiteX5" fmla="*/ 1981073 w 1984464"/>
                <a:gd name="connsiteY5" fmla="*/ 76052 h 1171667"/>
                <a:gd name="connsiteX6" fmla="*/ 1965224 w 1984464"/>
                <a:gd name="connsiteY6" fmla="*/ 507167 h 1171667"/>
                <a:gd name="connsiteX7" fmla="*/ 1953888 w 1984464"/>
                <a:gd name="connsiteY7" fmla="*/ 1039209 h 1171667"/>
                <a:gd name="connsiteX8" fmla="*/ 1884958 w 1984464"/>
                <a:gd name="connsiteY8" fmla="*/ 1134787 h 1171667"/>
                <a:gd name="connsiteX9" fmla="*/ 1774595 w 1984464"/>
                <a:gd name="connsiteY9" fmla="*/ 1167433 h 1171667"/>
                <a:gd name="connsiteX10" fmla="*/ 1706467 w 1984464"/>
                <a:gd name="connsiteY10" fmla="*/ 1165121 h 1171667"/>
                <a:gd name="connsiteX11" fmla="*/ 741371 w 1984464"/>
                <a:gd name="connsiteY11" fmla="*/ 1167207 h 1171667"/>
                <a:gd name="connsiteX12" fmla="*/ 601323 w 1984464"/>
                <a:gd name="connsiteY12" fmla="*/ 1164858 h 1171667"/>
                <a:gd name="connsiteX13" fmla="*/ 239663 w 1984464"/>
                <a:gd name="connsiteY13" fmla="*/ 1169633 h 1171667"/>
                <a:gd name="connsiteX14" fmla="*/ 130400 w 1984464"/>
                <a:gd name="connsiteY14" fmla="*/ 1126336 h 1171667"/>
                <a:gd name="connsiteX15" fmla="*/ 85128 w 1984464"/>
                <a:gd name="connsiteY15" fmla="*/ 1032122 h 1171667"/>
                <a:gd name="connsiteX16" fmla="*/ 72917 w 1984464"/>
                <a:gd name="connsiteY16" fmla="*/ 901962 h 1171667"/>
                <a:gd name="connsiteX17" fmla="*/ 68297 w 1984464"/>
                <a:gd name="connsiteY17" fmla="*/ 827009 h 1171667"/>
                <a:gd name="connsiteX18" fmla="*/ 57983 w 1984464"/>
                <a:gd name="connsiteY18" fmla="*/ 681233 h 1171667"/>
                <a:gd name="connsiteX19" fmla="*/ 32084 w 1984464"/>
                <a:gd name="connsiteY19" fmla="*/ 15957 h 1171667"/>
                <a:gd name="connsiteX0" fmla="*/ 32084 w 1984464"/>
                <a:gd name="connsiteY0" fmla="*/ 15957 h 1171667"/>
                <a:gd name="connsiteX1" fmla="*/ 4789 w 1984464"/>
                <a:gd name="connsiteY1" fmla="*/ 2310 h 1171667"/>
                <a:gd name="connsiteX2" fmla="*/ 137524 w 1984464"/>
                <a:gd name="connsiteY2" fmla="*/ 14747 h 1171667"/>
                <a:gd name="connsiteX3" fmla="*/ 329253 w 1984464"/>
                <a:gd name="connsiteY3" fmla="*/ 2310 h 1171667"/>
                <a:gd name="connsiteX4" fmla="*/ 1895994 w 1984464"/>
                <a:gd name="connsiteY4" fmla="*/ 0 h 1171667"/>
                <a:gd name="connsiteX5" fmla="*/ 1981073 w 1984464"/>
                <a:gd name="connsiteY5" fmla="*/ 76052 h 1171667"/>
                <a:gd name="connsiteX6" fmla="*/ 1965224 w 1984464"/>
                <a:gd name="connsiteY6" fmla="*/ 507167 h 1171667"/>
                <a:gd name="connsiteX7" fmla="*/ 1953888 w 1984464"/>
                <a:gd name="connsiteY7" fmla="*/ 1039209 h 1171667"/>
                <a:gd name="connsiteX8" fmla="*/ 1884958 w 1984464"/>
                <a:gd name="connsiteY8" fmla="*/ 1134787 h 1171667"/>
                <a:gd name="connsiteX9" fmla="*/ 1774595 w 1984464"/>
                <a:gd name="connsiteY9" fmla="*/ 1167433 h 1171667"/>
                <a:gd name="connsiteX10" fmla="*/ 1706467 w 1984464"/>
                <a:gd name="connsiteY10" fmla="*/ 1165121 h 1171667"/>
                <a:gd name="connsiteX11" fmla="*/ 741371 w 1984464"/>
                <a:gd name="connsiteY11" fmla="*/ 1167207 h 1171667"/>
                <a:gd name="connsiteX12" fmla="*/ 601323 w 1984464"/>
                <a:gd name="connsiteY12" fmla="*/ 1164858 h 1171667"/>
                <a:gd name="connsiteX13" fmla="*/ 239663 w 1984464"/>
                <a:gd name="connsiteY13" fmla="*/ 1169633 h 1171667"/>
                <a:gd name="connsiteX14" fmla="*/ 130400 w 1984464"/>
                <a:gd name="connsiteY14" fmla="*/ 1126336 h 1171667"/>
                <a:gd name="connsiteX15" fmla="*/ 85128 w 1984464"/>
                <a:gd name="connsiteY15" fmla="*/ 1032122 h 1171667"/>
                <a:gd name="connsiteX16" fmla="*/ 72917 w 1984464"/>
                <a:gd name="connsiteY16" fmla="*/ 901962 h 1171667"/>
                <a:gd name="connsiteX17" fmla="*/ 68297 w 1984464"/>
                <a:gd name="connsiteY17" fmla="*/ 827009 h 1171667"/>
                <a:gd name="connsiteX18" fmla="*/ 57983 w 1984464"/>
                <a:gd name="connsiteY18" fmla="*/ 681233 h 1171667"/>
                <a:gd name="connsiteX19" fmla="*/ 32084 w 1984464"/>
                <a:gd name="connsiteY19" fmla="*/ 15957 h 1171667"/>
                <a:gd name="connsiteX0" fmla="*/ 124 w 1952504"/>
                <a:gd name="connsiteY0" fmla="*/ 55326 h 1211036"/>
                <a:gd name="connsiteX1" fmla="*/ 20596 w 1952504"/>
                <a:gd name="connsiteY1" fmla="*/ 38267 h 1211036"/>
                <a:gd name="connsiteX2" fmla="*/ 105564 w 1952504"/>
                <a:gd name="connsiteY2" fmla="*/ 54116 h 1211036"/>
                <a:gd name="connsiteX3" fmla="*/ 297293 w 1952504"/>
                <a:gd name="connsiteY3" fmla="*/ 41679 h 1211036"/>
                <a:gd name="connsiteX4" fmla="*/ 1864034 w 1952504"/>
                <a:gd name="connsiteY4" fmla="*/ 39369 h 1211036"/>
                <a:gd name="connsiteX5" fmla="*/ 1949113 w 1952504"/>
                <a:gd name="connsiteY5" fmla="*/ 115421 h 1211036"/>
                <a:gd name="connsiteX6" fmla="*/ 1933264 w 1952504"/>
                <a:gd name="connsiteY6" fmla="*/ 546536 h 1211036"/>
                <a:gd name="connsiteX7" fmla="*/ 1921928 w 1952504"/>
                <a:gd name="connsiteY7" fmla="*/ 1078578 h 1211036"/>
                <a:gd name="connsiteX8" fmla="*/ 1852998 w 1952504"/>
                <a:gd name="connsiteY8" fmla="*/ 1174156 h 1211036"/>
                <a:gd name="connsiteX9" fmla="*/ 1742635 w 1952504"/>
                <a:gd name="connsiteY9" fmla="*/ 1206802 h 1211036"/>
                <a:gd name="connsiteX10" fmla="*/ 1674507 w 1952504"/>
                <a:gd name="connsiteY10" fmla="*/ 1204490 h 1211036"/>
                <a:gd name="connsiteX11" fmla="*/ 709411 w 1952504"/>
                <a:gd name="connsiteY11" fmla="*/ 1206576 h 1211036"/>
                <a:gd name="connsiteX12" fmla="*/ 569363 w 1952504"/>
                <a:gd name="connsiteY12" fmla="*/ 1204227 h 1211036"/>
                <a:gd name="connsiteX13" fmla="*/ 207703 w 1952504"/>
                <a:gd name="connsiteY13" fmla="*/ 1209002 h 1211036"/>
                <a:gd name="connsiteX14" fmla="*/ 98440 w 1952504"/>
                <a:gd name="connsiteY14" fmla="*/ 1165705 h 1211036"/>
                <a:gd name="connsiteX15" fmla="*/ 53168 w 1952504"/>
                <a:gd name="connsiteY15" fmla="*/ 1071491 h 1211036"/>
                <a:gd name="connsiteX16" fmla="*/ 40957 w 1952504"/>
                <a:gd name="connsiteY16" fmla="*/ 941331 h 1211036"/>
                <a:gd name="connsiteX17" fmla="*/ 36337 w 1952504"/>
                <a:gd name="connsiteY17" fmla="*/ 866378 h 1211036"/>
                <a:gd name="connsiteX18" fmla="*/ 26023 w 1952504"/>
                <a:gd name="connsiteY18" fmla="*/ 720602 h 1211036"/>
                <a:gd name="connsiteX19" fmla="*/ 124 w 1952504"/>
                <a:gd name="connsiteY19" fmla="*/ 55326 h 1211036"/>
                <a:gd name="connsiteX0" fmla="*/ 124 w 1952504"/>
                <a:gd name="connsiteY0" fmla="*/ 55326 h 1211036"/>
                <a:gd name="connsiteX1" fmla="*/ 20596 w 1952504"/>
                <a:gd name="connsiteY1" fmla="*/ 38267 h 1211036"/>
                <a:gd name="connsiteX2" fmla="*/ 105564 w 1952504"/>
                <a:gd name="connsiteY2" fmla="*/ 54116 h 1211036"/>
                <a:gd name="connsiteX3" fmla="*/ 297293 w 1952504"/>
                <a:gd name="connsiteY3" fmla="*/ 41679 h 1211036"/>
                <a:gd name="connsiteX4" fmla="*/ 1864034 w 1952504"/>
                <a:gd name="connsiteY4" fmla="*/ 39369 h 1211036"/>
                <a:gd name="connsiteX5" fmla="*/ 1949113 w 1952504"/>
                <a:gd name="connsiteY5" fmla="*/ 109445 h 1211036"/>
                <a:gd name="connsiteX6" fmla="*/ 1933264 w 1952504"/>
                <a:gd name="connsiteY6" fmla="*/ 546536 h 1211036"/>
                <a:gd name="connsiteX7" fmla="*/ 1921928 w 1952504"/>
                <a:gd name="connsiteY7" fmla="*/ 1078578 h 1211036"/>
                <a:gd name="connsiteX8" fmla="*/ 1852998 w 1952504"/>
                <a:gd name="connsiteY8" fmla="*/ 1174156 h 1211036"/>
                <a:gd name="connsiteX9" fmla="*/ 1742635 w 1952504"/>
                <a:gd name="connsiteY9" fmla="*/ 1206802 h 1211036"/>
                <a:gd name="connsiteX10" fmla="*/ 1674507 w 1952504"/>
                <a:gd name="connsiteY10" fmla="*/ 1204490 h 1211036"/>
                <a:gd name="connsiteX11" fmla="*/ 709411 w 1952504"/>
                <a:gd name="connsiteY11" fmla="*/ 1206576 h 1211036"/>
                <a:gd name="connsiteX12" fmla="*/ 569363 w 1952504"/>
                <a:gd name="connsiteY12" fmla="*/ 1204227 h 1211036"/>
                <a:gd name="connsiteX13" fmla="*/ 207703 w 1952504"/>
                <a:gd name="connsiteY13" fmla="*/ 1209002 h 1211036"/>
                <a:gd name="connsiteX14" fmla="*/ 98440 w 1952504"/>
                <a:gd name="connsiteY14" fmla="*/ 1165705 h 1211036"/>
                <a:gd name="connsiteX15" fmla="*/ 53168 w 1952504"/>
                <a:gd name="connsiteY15" fmla="*/ 1071491 h 1211036"/>
                <a:gd name="connsiteX16" fmla="*/ 40957 w 1952504"/>
                <a:gd name="connsiteY16" fmla="*/ 941331 h 1211036"/>
                <a:gd name="connsiteX17" fmla="*/ 36337 w 1952504"/>
                <a:gd name="connsiteY17" fmla="*/ 866378 h 1211036"/>
                <a:gd name="connsiteX18" fmla="*/ 26023 w 1952504"/>
                <a:gd name="connsiteY18" fmla="*/ 720602 h 1211036"/>
                <a:gd name="connsiteX19" fmla="*/ 124 w 1952504"/>
                <a:gd name="connsiteY19" fmla="*/ 55326 h 1211036"/>
                <a:gd name="connsiteX0" fmla="*/ 124 w 1955521"/>
                <a:gd name="connsiteY0" fmla="*/ 55326 h 1211036"/>
                <a:gd name="connsiteX1" fmla="*/ 20596 w 1955521"/>
                <a:gd name="connsiteY1" fmla="*/ 38267 h 1211036"/>
                <a:gd name="connsiteX2" fmla="*/ 105564 w 1955521"/>
                <a:gd name="connsiteY2" fmla="*/ 54116 h 1211036"/>
                <a:gd name="connsiteX3" fmla="*/ 297293 w 1955521"/>
                <a:gd name="connsiteY3" fmla="*/ 41679 h 1211036"/>
                <a:gd name="connsiteX4" fmla="*/ 1864034 w 1955521"/>
                <a:gd name="connsiteY4" fmla="*/ 39369 h 1211036"/>
                <a:gd name="connsiteX5" fmla="*/ 1949113 w 1955521"/>
                <a:gd name="connsiteY5" fmla="*/ 109445 h 1211036"/>
                <a:gd name="connsiteX6" fmla="*/ 1945217 w 1955521"/>
                <a:gd name="connsiteY6" fmla="*/ 546536 h 1211036"/>
                <a:gd name="connsiteX7" fmla="*/ 1921928 w 1955521"/>
                <a:gd name="connsiteY7" fmla="*/ 1078578 h 1211036"/>
                <a:gd name="connsiteX8" fmla="*/ 1852998 w 1955521"/>
                <a:gd name="connsiteY8" fmla="*/ 1174156 h 1211036"/>
                <a:gd name="connsiteX9" fmla="*/ 1742635 w 1955521"/>
                <a:gd name="connsiteY9" fmla="*/ 1206802 h 1211036"/>
                <a:gd name="connsiteX10" fmla="*/ 1674507 w 1955521"/>
                <a:gd name="connsiteY10" fmla="*/ 1204490 h 1211036"/>
                <a:gd name="connsiteX11" fmla="*/ 709411 w 1955521"/>
                <a:gd name="connsiteY11" fmla="*/ 1206576 h 1211036"/>
                <a:gd name="connsiteX12" fmla="*/ 569363 w 1955521"/>
                <a:gd name="connsiteY12" fmla="*/ 1204227 h 1211036"/>
                <a:gd name="connsiteX13" fmla="*/ 207703 w 1955521"/>
                <a:gd name="connsiteY13" fmla="*/ 1209002 h 1211036"/>
                <a:gd name="connsiteX14" fmla="*/ 98440 w 1955521"/>
                <a:gd name="connsiteY14" fmla="*/ 1165705 h 1211036"/>
                <a:gd name="connsiteX15" fmla="*/ 53168 w 1955521"/>
                <a:gd name="connsiteY15" fmla="*/ 1071491 h 1211036"/>
                <a:gd name="connsiteX16" fmla="*/ 40957 w 1955521"/>
                <a:gd name="connsiteY16" fmla="*/ 941331 h 1211036"/>
                <a:gd name="connsiteX17" fmla="*/ 36337 w 1955521"/>
                <a:gd name="connsiteY17" fmla="*/ 866378 h 1211036"/>
                <a:gd name="connsiteX18" fmla="*/ 26023 w 1955521"/>
                <a:gd name="connsiteY18" fmla="*/ 720602 h 1211036"/>
                <a:gd name="connsiteX19" fmla="*/ 124 w 1955521"/>
                <a:gd name="connsiteY19" fmla="*/ 55326 h 1211036"/>
                <a:gd name="connsiteX0" fmla="*/ 124 w 1960163"/>
                <a:gd name="connsiteY0" fmla="*/ 55326 h 1211036"/>
                <a:gd name="connsiteX1" fmla="*/ 20596 w 1960163"/>
                <a:gd name="connsiteY1" fmla="*/ 38267 h 1211036"/>
                <a:gd name="connsiteX2" fmla="*/ 105564 w 1960163"/>
                <a:gd name="connsiteY2" fmla="*/ 54116 h 1211036"/>
                <a:gd name="connsiteX3" fmla="*/ 297293 w 1960163"/>
                <a:gd name="connsiteY3" fmla="*/ 41679 h 1211036"/>
                <a:gd name="connsiteX4" fmla="*/ 1864034 w 1960163"/>
                <a:gd name="connsiteY4" fmla="*/ 39369 h 1211036"/>
                <a:gd name="connsiteX5" fmla="*/ 1955089 w 1960163"/>
                <a:gd name="connsiteY5" fmla="*/ 55657 h 1211036"/>
                <a:gd name="connsiteX6" fmla="*/ 1945217 w 1960163"/>
                <a:gd name="connsiteY6" fmla="*/ 546536 h 1211036"/>
                <a:gd name="connsiteX7" fmla="*/ 1921928 w 1960163"/>
                <a:gd name="connsiteY7" fmla="*/ 1078578 h 1211036"/>
                <a:gd name="connsiteX8" fmla="*/ 1852998 w 1960163"/>
                <a:gd name="connsiteY8" fmla="*/ 1174156 h 1211036"/>
                <a:gd name="connsiteX9" fmla="*/ 1742635 w 1960163"/>
                <a:gd name="connsiteY9" fmla="*/ 1206802 h 1211036"/>
                <a:gd name="connsiteX10" fmla="*/ 1674507 w 1960163"/>
                <a:gd name="connsiteY10" fmla="*/ 1204490 h 1211036"/>
                <a:gd name="connsiteX11" fmla="*/ 709411 w 1960163"/>
                <a:gd name="connsiteY11" fmla="*/ 1206576 h 1211036"/>
                <a:gd name="connsiteX12" fmla="*/ 569363 w 1960163"/>
                <a:gd name="connsiteY12" fmla="*/ 1204227 h 1211036"/>
                <a:gd name="connsiteX13" fmla="*/ 207703 w 1960163"/>
                <a:gd name="connsiteY13" fmla="*/ 1209002 h 1211036"/>
                <a:gd name="connsiteX14" fmla="*/ 98440 w 1960163"/>
                <a:gd name="connsiteY14" fmla="*/ 1165705 h 1211036"/>
                <a:gd name="connsiteX15" fmla="*/ 53168 w 1960163"/>
                <a:gd name="connsiteY15" fmla="*/ 1071491 h 1211036"/>
                <a:gd name="connsiteX16" fmla="*/ 40957 w 1960163"/>
                <a:gd name="connsiteY16" fmla="*/ 941331 h 1211036"/>
                <a:gd name="connsiteX17" fmla="*/ 36337 w 1960163"/>
                <a:gd name="connsiteY17" fmla="*/ 866378 h 1211036"/>
                <a:gd name="connsiteX18" fmla="*/ 26023 w 1960163"/>
                <a:gd name="connsiteY18" fmla="*/ 720602 h 1211036"/>
                <a:gd name="connsiteX19" fmla="*/ 124 w 1960163"/>
                <a:gd name="connsiteY19" fmla="*/ 55326 h 1211036"/>
                <a:gd name="connsiteX0" fmla="*/ 124 w 1972256"/>
                <a:gd name="connsiteY0" fmla="*/ 55326 h 1211036"/>
                <a:gd name="connsiteX1" fmla="*/ 20596 w 1972256"/>
                <a:gd name="connsiteY1" fmla="*/ 38267 h 1211036"/>
                <a:gd name="connsiteX2" fmla="*/ 105564 w 1972256"/>
                <a:gd name="connsiteY2" fmla="*/ 54116 h 1211036"/>
                <a:gd name="connsiteX3" fmla="*/ 297293 w 1972256"/>
                <a:gd name="connsiteY3" fmla="*/ 41679 h 1211036"/>
                <a:gd name="connsiteX4" fmla="*/ 1864034 w 1972256"/>
                <a:gd name="connsiteY4" fmla="*/ 39369 h 1211036"/>
                <a:gd name="connsiteX5" fmla="*/ 1955089 w 1972256"/>
                <a:gd name="connsiteY5" fmla="*/ 55657 h 1211036"/>
                <a:gd name="connsiteX6" fmla="*/ 1945217 w 1972256"/>
                <a:gd name="connsiteY6" fmla="*/ 546536 h 1211036"/>
                <a:gd name="connsiteX7" fmla="*/ 1921928 w 1972256"/>
                <a:gd name="connsiteY7" fmla="*/ 1078578 h 1211036"/>
                <a:gd name="connsiteX8" fmla="*/ 1852998 w 1972256"/>
                <a:gd name="connsiteY8" fmla="*/ 1174156 h 1211036"/>
                <a:gd name="connsiteX9" fmla="*/ 1742635 w 1972256"/>
                <a:gd name="connsiteY9" fmla="*/ 1206802 h 1211036"/>
                <a:gd name="connsiteX10" fmla="*/ 1674507 w 1972256"/>
                <a:gd name="connsiteY10" fmla="*/ 1204490 h 1211036"/>
                <a:gd name="connsiteX11" fmla="*/ 709411 w 1972256"/>
                <a:gd name="connsiteY11" fmla="*/ 1206576 h 1211036"/>
                <a:gd name="connsiteX12" fmla="*/ 569363 w 1972256"/>
                <a:gd name="connsiteY12" fmla="*/ 1204227 h 1211036"/>
                <a:gd name="connsiteX13" fmla="*/ 207703 w 1972256"/>
                <a:gd name="connsiteY13" fmla="*/ 1209002 h 1211036"/>
                <a:gd name="connsiteX14" fmla="*/ 98440 w 1972256"/>
                <a:gd name="connsiteY14" fmla="*/ 1165705 h 1211036"/>
                <a:gd name="connsiteX15" fmla="*/ 53168 w 1972256"/>
                <a:gd name="connsiteY15" fmla="*/ 1071491 h 1211036"/>
                <a:gd name="connsiteX16" fmla="*/ 40957 w 1972256"/>
                <a:gd name="connsiteY16" fmla="*/ 941331 h 1211036"/>
                <a:gd name="connsiteX17" fmla="*/ 36337 w 1972256"/>
                <a:gd name="connsiteY17" fmla="*/ 866378 h 1211036"/>
                <a:gd name="connsiteX18" fmla="*/ 26023 w 1972256"/>
                <a:gd name="connsiteY18" fmla="*/ 720602 h 1211036"/>
                <a:gd name="connsiteX19" fmla="*/ 124 w 1972256"/>
                <a:gd name="connsiteY19" fmla="*/ 55326 h 1211036"/>
                <a:gd name="connsiteX0" fmla="*/ 124 w 1955091"/>
                <a:gd name="connsiteY0" fmla="*/ 55326 h 1211036"/>
                <a:gd name="connsiteX1" fmla="*/ 20596 w 1955091"/>
                <a:gd name="connsiteY1" fmla="*/ 38267 h 1211036"/>
                <a:gd name="connsiteX2" fmla="*/ 105564 w 1955091"/>
                <a:gd name="connsiteY2" fmla="*/ 54116 h 1211036"/>
                <a:gd name="connsiteX3" fmla="*/ 297293 w 1955091"/>
                <a:gd name="connsiteY3" fmla="*/ 41679 h 1211036"/>
                <a:gd name="connsiteX4" fmla="*/ 1864034 w 1955091"/>
                <a:gd name="connsiteY4" fmla="*/ 39369 h 1211036"/>
                <a:gd name="connsiteX5" fmla="*/ 1955089 w 1955091"/>
                <a:gd name="connsiteY5" fmla="*/ 55657 h 1211036"/>
                <a:gd name="connsiteX6" fmla="*/ 1945217 w 1955091"/>
                <a:gd name="connsiteY6" fmla="*/ 546536 h 1211036"/>
                <a:gd name="connsiteX7" fmla="*/ 1921928 w 1955091"/>
                <a:gd name="connsiteY7" fmla="*/ 1078578 h 1211036"/>
                <a:gd name="connsiteX8" fmla="*/ 1852998 w 1955091"/>
                <a:gd name="connsiteY8" fmla="*/ 1174156 h 1211036"/>
                <a:gd name="connsiteX9" fmla="*/ 1742635 w 1955091"/>
                <a:gd name="connsiteY9" fmla="*/ 1206802 h 1211036"/>
                <a:gd name="connsiteX10" fmla="*/ 1674507 w 1955091"/>
                <a:gd name="connsiteY10" fmla="*/ 1204490 h 1211036"/>
                <a:gd name="connsiteX11" fmla="*/ 709411 w 1955091"/>
                <a:gd name="connsiteY11" fmla="*/ 1206576 h 1211036"/>
                <a:gd name="connsiteX12" fmla="*/ 569363 w 1955091"/>
                <a:gd name="connsiteY12" fmla="*/ 1204227 h 1211036"/>
                <a:gd name="connsiteX13" fmla="*/ 207703 w 1955091"/>
                <a:gd name="connsiteY13" fmla="*/ 1209002 h 1211036"/>
                <a:gd name="connsiteX14" fmla="*/ 98440 w 1955091"/>
                <a:gd name="connsiteY14" fmla="*/ 1165705 h 1211036"/>
                <a:gd name="connsiteX15" fmla="*/ 53168 w 1955091"/>
                <a:gd name="connsiteY15" fmla="*/ 1071491 h 1211036"/>
                <a:gd name="connsiteX16" fmla="*/ 40957 w 1955091"/>
                <a:gd name="connsiteY16" fmla="*/ 941331 h 1211036"/>
                <a:gd name="connsiteX17" fmla="*/ 36337 w 1955091"/>
                <a:gd name="connsiteY17" fmla="*/ 866378 h 1211036"/>
                <a:gd name="connsiteX18" fmla="*/ 26023 w 1955091"/>
                <a:gd name="connsiteY18" fmla="*/ 720602 h 1211036"/>
                <a:gd name="connsiteX19" fmla="*/ 124 w 1955091"/>
                <a:gd name="connsiteY19" fmla="*/ 55326 h 1211036"/>
                <a:gd name="connsiteX0" fmla="*/ 124 w 1955089"/>
                <a:gd name="connsiteY0" fmla="*/ 55326 h 1211036"/>
                <a:gd name="connsiteX1" fmla="*/ 20596 w 1955089"/>
                <a:gd name="connsiteY1" fmla="*/ 38267 h 1211036"/>
                <a:gd name="connsiteX2" fmla="*/ 105564 w 1955089"/>
                <a:gd name="connsiteY2" fmla="*/ 54116 h 1211036"/>
                <a:gd name="connsiteX3" fmla="*/ 297293 w 1955089"/>
                <a:gd name="connsiteY3" fmla="*/ 41679 h 1211036"/>
                <a:gd name="connsiteX4" fmla="*/ 1490654 w 1955089"/>
                <a:gd name="connsiteY4" fmla="*/ 43179 h 1211036"/>
                <a:gd name="connsiteX5" fmla="*/ 1955089 w 1955089"/>
                <a:gd name="connsiteY5" fmla="*/ 55657 h 1211036"/>
                <a:gd name="connsiteX6" fmla="*/ 1945217 w 1955089"/>
                <a:gd name="connsiteY6" fmla="*/ 546536 h 1211036"/>
                <a:gd name="connsiteX7" fmla="*/ 1921928 w 1955089"/>
                <a:gd name="connsiteY7" fmla="*/ 1078578 h 1211036"/>
                <a:gd name="connsiteX8" fmla="*/ 1852998 w 1955089"/>
                <a:gd name="connsiteY8" fmla="*/ 1174156 h 1211036"/>
                <a:gd name="connsiteX9" fmla="*/ 1742635 w 1955089"/>
                <a:gd name="connsiteY9" fmla="*/ 1206802 h 1211036"/>
                <a:gd name="connsiteX10" fmla="*/ 1674507 w 1955089"/>
                <a:gd name="connsiteY10" fmla="*/ 1204490 h 1211036"/>
                <a:gd name="connsiteX11" fmla="*/ 709411 w 1955089"/>
                <a:gd name="connsiteY11" fmla="*/ 1206576 h 1211036"/>
                <a:gd name="connsiteX12" fmla="*/ 569363 w 1955089"/>
                <a:gd name="connsiteY12" fmla="*/ 1204227 h 1211036"/>
                <a:gd name="connsiteX13" fmla="*/ 207703 w 1955089"/>
                <a:gd name="connsiteY13" fmla="*/ 1209002 h 1211036"/>
                <a:gd name="connsiteX14" fmla="*/ 98440 w 1955089"/>
                <a:gd name="connsiteY14" fmla="*/ 1165705 h 1211036"/>
                <a:gd name="connsiteX15" fmla="*/ 53168 w 1955089"/>
                <a:gd name="connsiteY15" fmla="*/ 1071491 h 1211036"/>
                <a:gd name="connsiteX16" fmla="*/ 40957 w 1955089"/>
                <a:gd name="connsiteY16" fmla="*/ 941331 h 1211036"/>
                <a:gd name="connsiteX17" fmla="*/ 36337 w 1955089"/>
                <a:gd name="connsiteY17" fmla="*/ 866378 h 1211036"/>
                <a:gd name="connsiteX18" fmla="*/ 26023 w 1955089"/>
                <a:gd name="connsiteY18" fmla="*/ 720602 h 1211036"/>
                <a:gd name="connsiteX19" fmla="*/ 124 w 1955089"/>
                <a:gd name="connsiteY19" fmla="*/ 55326 h 1211036"/>
                <a:gd name="connsiteX0" fmla="*/ 124 w 1955089"/>
                <a:gd name="connsiteY0" fmla="*/ 55326 h 1211036"/>
                <a:gd name="connsiteX1" fmla="*/ 20596 w 1955089"/>
                <a:gd name="connsiteY1" fmla="*/ 38267 h 1211036"/>
                <a:gd name="connsiteX2" fmla="*/ 105564 w 1955089"/>
                <a:gd name="connsiteY2" fmla="*/ 54116 h 1211036"/>
                <a:gd name="connsiteX3" fmla="*/ 544943 w 1955089"/>
                <a:gd name="connsiteY3" fmla="*/ 37869 h 1211036"/>
                <a:gd name="connsiteX4" fmla="*/ 1490654 w 1955089"/>
                <a:gd name="connsiteY4" fmla="*/ 43179 h 1211036"/>
                <a:gd name="connsiteX5" fmla="*/ 1955089 w 1955089"/>
                <a:gd name="connsiteY5" fmla="*/ 55657 h 1211036"/>
                <a:gd name="connsiteX6" fmla="*/ 1945217 w 1955089"/>
                <a:gd name="connsiteY6" fmla="*/ 546536 h 1211036"/>
                <a:gd name="connsiteX7" fmla="*/ 1921928 w 1955089"/>
                <a:gd name="connsiteY7" fmla="*/ 1078578 h 1211036"/>
                <a:gd name="connsiteX8" fmla="*/ 1852998 w 1955089"/>
                <a:gd name="connsiteY8" fmla="*/ 1174156 h 1211036"/>
                <a:gd name="connsiteX9" fmla="*/ 1742635 w 1955089"/>
                <a:gd name="connsiteY9" fmla="*/ 1206802 h 1211036"/>
                <a:gd name="connsiteX10" fmla="*/ 1674507 w 1955089"/>
                <a:gd name="connsiteY10" fmla="*/ 1204490 h 1211036"/>
                <a:gd name="connsiteX11" fmla="*/ 709411 w 1955089"/>
                <a:gd name="connsiteY11" fmla="*/ 1206576 h 1211036"/>
                <a:gd name="connsiteX12" fmla="*/ 569363 w 1955089"/>
                <a:gd name="connsiteY12" fmla="*/ 1204227 h 1211036"/>
                <a:gd name="connsiteX13" fmla="*/ 207703 w 1955089"/>
                <a:gd name="connsiteY13" fmla="*/ 1209002 h 1211036"/>
                <a:gd name="connsiteX14" fmla="*/ 98440 w 1955089"/>
                <a:gd name="connsiteY14" fmla="*/ 1165705 h 1211036"/>
                <a:gd name="connsiteX15" fmla="*/ 53168 w 1955089"/>
                <a:gd name="connsiteY15" fmla="*/ 1071491 h 1211036"/>
                <a:gd name="connsiteX16" fmla="*/ 40957 w 1955089"/>
                <a:gd name="connsiteY16" fmla="*/ 941331 h 1211036"/>
                <a:gd name="connsiteX17" fmla="*/ 36337 w 1955089"/>
                <a:gd name="connsiteY17" fmla="*/ 866378 h 1211036"/>
                <a:gd name="connsiteX18" fmla="*/ 26023 w 1955089"/>
                <a:gd name="connsiteY18" fmla="*/ 720602 h 1211036"/>
                <a:gd name="connsiteX19" fmla="*/ 124 w 1955089"/>
                <a:gd name="connsiteY19" fmla="*/ 55326 h 1211036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492990 w 1957425"/>
                <a:gd name="connsiteY4" fmla="*/ 4269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7366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504420 w 1957425"/>
                <a:gd name="connsiteY4" fmla="*/ 2745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7366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504420 w 1957425"/>
                <a:gd name="connsiteY4" fmla="*/ 2745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8128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957425" h="1210548">
                  <a:moveTo>
                    <a:pt x="2460" y="54838"/>
                  </a:moveTo>
                  <a:cubicBezTo>
                    <a:pt x="1556" y="-58884"/>
                    <a:pt x="-9246" y="39886"/>
                    <a:pt x="22932" y="37779"/>
                  </a:cubicBezTo>
                  <a:cubicBezTo>
                    <a:pt x="55110" y="35672"/>
                    <a:pt x="108139" y="42264"/>
                    <a:pt x="195530" y="42198"/>
                  </a:cubicBezTo>
                  <a:cubicBezTo>
                    <a:pt x="282921" y="42132"/>
                    <a:pt x="483064" y="53435"/>
                    <a:pt x="547279" y="37381"/>
                  </a:cubicBezTo>
                  <a:cubicBezTo>
                    <a:pt x="1855024" y="70075"/>
                    <a:pt x="727839" y="57319"/>
                    <a:pt x="1504420" y="27451"/>
                  </a:cubicBezTo>
                  <a:cubicBezTo>
                    <a:pt x="1543749" y="37283"/>
                    <a:pt x="1957861" y="26953"/>
                    <a:pt x="1957425" y="55169"/>
                  </a:cubicBezTo>
                  <a:cubicBezTo>
                    <a:pt x="1956634" y="106386"/>
                    <a:pt x="1953847" y="400918"/>
                    <a:pt x="1947553" y="546048"/>
                  </a:cubicBezTo>
                  <a:cubicBezTo>
                    <a:pt x="1958544" y="772731"/>
                    <a:pt x="1939634" y="972217"/>
                    <a:pt x="1924264" y="1078090"/>
                  </a:cubicBezTo>
                  <a:cubicBezTo>
                    <a:pt x="1908894" y="1183963"/>
                    <a:pt x="1885216" y="1159917"/>
                    <a:pt x="1855334" y="1181288"/>
                  </a:cubicBezTo>
                  <a:cubicBezTo>
                    <a:pt x="1825452" y="1202659"/>
                    <a:pt x="1789216" y="1201398"/>
                    <a:pt x="1744971" y="1206314"/>
                  </a:cubicBezTo>
                  <a:cubicBezTo>
                    <a:pt x="1730223" y="1211230"/>
                    <a:pt x="1835399" y="1207452"/>
                    <a:pt x="1676843" y="1204002"/>
                  </a:cubicBezTo>
                  <a:cubicBezTo>
                    <a:pt x="1355219" y="1197004"/>
                    <a:pt x="1033446" y="1205393"/>
                    <a:pt x="711747" y="1206088"/>
                  </a:cubicBezTo>
                  <a:cubicBezTo>
                    <a:pt x="696999" y="1211004"/>
                    <a:pt x="655317" y="1203335"/>
                    <a:pt x="571699" y="1203739"/>
                  </a:cubicBezTo>
                  <a:cubicBezTo>
                    <a:pt x="488081" y="1204143"/>
                    <a:pt x="288526" y="1214934"/>
                    <a:pt x="210039" y="1208514"/>
                  </a:cubicBezTo>
                  <a:cubicBezTo>
                    <a:pt x="131552" y="1202094"/>
                    <a:pt x="126532" y="1188135"/>
                    <a:pt x="100776" y="1165217"/>
                  </a:cubicBezTo>
                  <a:cubicBezTo>
                    <a:pt x="75020" y="1142299"/>
                    <a:pt x="73120" y="1128237"/>
                    <a:pt x="55504" y="1071003"/>
                  </a:cubicBezTo>
                  <a:cubicBezTo>
                    <a:pt x="39431" y="977212"/>
                    <a:pt x="46098" y="975029"/>
                    <a:pt x="43293" y="940843"/>
                  </a:cubicBezTo>
                  <a:cubicBezTo>
                    <a:pt x="40488" y="906658"/>
                    <a:pt x="43157" y="890553"/>
                    <a:pt x="38673" y="865890"/>
                  </a:cubicBezTo>
                  <a:cubicBezTo>
                    <a:pt x="33324" y="836468"/>
                    <a:pt x="33275" y="749611"/>
                    <a:pt x="28359" y="720114"/>
                  </a:cubicBezTo>
                  <a:cubicBezTo>
                    <a:pt x="8059" y="253203"/>
                    <a:pt x="3364" y="168560"/>
                    <a:pt x="2460" y="54838"/>
                  </a:cubicBez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573366" y="2003274"/>
            <a:ext cx="843103" cy="659016"/>
            <a:chOff x="4168312" y="5164444"/>
            <a:chExt cx="843103" cy="659016"/>
          </a:xfrm>
        </p:grpSpPr>
        <p:sp>
          <p:nvSpPr>
            <p:cNvPr id="25" name="TextBox 24"/>
            <p:cNvSpPr txBox="1"/>
            <p:nvPr/>
          </p:nvSpPr>
          <p:spPr>
            <a:xfrm>
              <a:off x="4168312" y="5238685"/>
              <a:ext cx="81736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>
                  <a:latin typeface="Comic Sans MS" panose="030F0702030302020204" pitchFamily="66" charset="0"/>
                </a:rPr>
                <a:t>7</a:t>
              </a:r>
            </a:p>
          </p:txBody>
        </p:sp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30268" y="5164444"/>
              <a:ext cx="581147" cy="643900"/>
            </a:xfrm>
            <a:prstGeom prst="rect">
              <a:avLst/>
            </a:prstGeom>
            <a:effectLst/>
          </p:spPr>
        </p:pic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216" y="1502537"/>
            <a:ext cx="2797740" cy="285162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169068" y="1955746"/>
            <a:ext cx="479330" cy="1982541"/>
          </a:xfrm>
          <a:prstGeom prst="rect">
            <a:avLst/>
          </a:prstGeom>
          <a:solidFill>
            <a:srgbClr val="EAF6FA"/>
          </a:solidFill>
        </p:spPr>
        <p:txBody>
          <a:bodyPr wrap="square" lIns="0" tIns="0" rIns="0" bIns="0" rtlCol="0">
            <a:spAutoFit/>
          </a:bodyPr>
          <a:lstStyle/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  <a:p>
            <a:pPr algn="r"/>
            <a:endParaRPr lang="en-GB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6181768" y="3031065"/>
            <a:ext cx="466630" cy="180231"/>
          </a:xfrm>
          <a:prstGeom prst="rect">
            <a:avLst/>
          </a:prstGeom>
          <a:solidFill>
            <a:srgbClr val="EAF6FA"/>
          </a:solidFill>
        </p:spPr>
        <p:txBody>
          <a:bodyPr wrap="square" lIns="0" tIns="0" rIns="0" bIns="0" rtlCol="0">
            <a:spAutoFit/>
          </a:bodyPr>
          <a:lstStyle/>
          <a:p>
            <a:pPr algn="r"/>
            <a:endParaRPr lang="en-GB" sz="1600" dirty="0"/>
          </a:p>
        </p:txBody>
      </p:sp>
      <p:sp>
        <p:nvSpPr>
          <p:cNvPr id="9" name="Freeform 8"/>
          <p:cNvSpPr/>
          <p:nvPr/>
        </p:nvSpPr>
        <p:spPr>
          <a:xfrm>
            <a:off x="5809737" y="2004595"/>
            <a:ext cx="1703584" cy="2208956"/>
          </a:xfrm>
          <a:custGeom>
            <a:avLst/>
            <a:gdLst>
              <a:gd name="connsiteX0" fmla="*/ 0 w 2032900"/>
              <a:gd name="connsiteY0" fmla="*/ 0 h 1224133"/>
              <a:gd name="connsiteX1" fmla="*/ 0 w 2032900"/>
              <a:gd name="connsiteY1" fmla="*/ 0 h 1224133"/>
              <a:gd name="connsiteX2" fmla="*/ 132735 w 2032900"/>
              <a:gd name="connsiteY2" fmla="*/ 29497 h 1224133"/>
              <a:gd name="connsiteX3" fmla="*/ 324464 w 2032900"/>
              <a:gd name="connsiteY3" fmla="*/ 0 h 1224133"/>
              <a:gd name="connsiteX4" fmla="*/ 1887793 w 2032900"/>
              <a:gd name="connsiteY4" fmla="*/ 14749 h 1224133"/>
              <a:gd name="connsiteX5" fmla="*/ 2005781 w 2032900"/>
              <a:gd name="connsiteY5" fmla="*/ 44245 h 1224133"/>
              <a:gd name="connsiteX6" fmla="*/ 1976284 w 2032900"/>
              <a:gd name="connsiteY6" fmla="*/ 501445 h 1224133"/>
              <a:gd name="connsiteX7" fmla="*/ 1976284 w 2032900"/>
              <a:gd name="connsiteY7" fmla="*/ 1061884 h 1224133"/>
              <a:gd name="connsiteX8" fmla="*/ 1902542 w 2032900"/>
              <a:gd name="connsiteY8" fmla="*/ 1150374 h 1224133"/>
              <a:gd name="connsiteX9" fmla="*/ 1769806 w 2032900"/>
              <a:gd name="connsiteY9" fmla="*/ 1165123 h 1224133"/>
              <a:gd name="connsiteX10" fmla="*/ 1725561 w 2032900"/>
              <a:gd name="connsiteY10" fmla="*/ 1179871 h 1224133"/>
              <a:gd name="connsiteX11" fmla="*/ 678426 w 2032900"/>
              <a:gd name="connsiteY11" fmla="*/ 1209368 h 1224133"/>
              <a:gd name="connsiteX12" fmla="*/ 634181 w 2032900"/>
              <a:gd name="connsiteY12" fmla="*/ 1224116 h 1224133"/>
              <a:gd name="connsiteX13" fmla="*/ 221226 w 2032900"/>
              <a:gd name="connsiteY13" fmla="*/ 1194619 h 1224133"/>
              <a:gd name="connsiteX14" fmla="*/ 176981 w 2032900"/>
              <a:gd name="connsiteY14" fmla="*/ 1165123 h 1224133"/>
              <a:gd name="connsiteX15" fmla="*/ 88490 w 2032900"/>
              <a:gd name="connsiteY15" fmla="*/ 1120878 h 1224133"/>
              <a:gd name="connsiteX16" fmla="*/ 44245 w 2032900"/>
              <a:gd name="connsiteY16" fmla="*/ 899652 h 1224133"/>
              <a:gd name="connsiteX17" fmla="*/ 29497 w 2032900"/>
              <a:gd name="connsiteY17" fmla="*/ 825910 h 1224133"/>
              <a:gd name="connsiteX18" fmla="*/ 14748 w 2032900"/>
              <a:gd name="connsiteY18" fmla="*/ 737419 h 1224133"/>
              <a:gd name="connsiteX19" fmla="*/ 0 w 2032900"/>
              <a:gd name="connsiteY19" fmla="*/ 0 h 1224133"/>
              <a:gd name="connsiteX0" fmla="*/ 0 w 2014972"/>
              <a:gd name="connsiteY0" fmla="*/ 0 h 1224133"/>
              <a:gd name="connsiteX1" fmla="*/ 0 w 2014972"/>
              <a:gd name="connsiteY1" fmla="*/ 0 h 1224133"/>
              <a:gd name="connsiteX2" fmla="*/ 132735 w 2014972"/>
              <a:gd name="connsiteY2" fmla="*/ 29497 h 1224133"/>
              <a:gd name="connsiteX3" fmla="*/ 324464 w 2014972"/>
              <a:gd name="connsiteY3" fmla="*/ 0 h 1224133"/>
              <a:gd name="connsiteX4" fmla="*/ 1887793 w 2014972"/>
              <a:gd name="connsiteY4" fmla="*/ 14749 h 1224133"/>
              <a:gd name="connsiteX5" fmla="*/ 1976284 w 2014972"/>
              <a:gd name="connsiteY5" fmla="*/ 73742 h 1224133"/>
              <a:gd name="connsiteX6" fmla="*/ 1976284 w 2014972"/>
              <a:gd name="connsiteY6" fmla="*/ 501445 h 1224133"/>
              <a:gd name="connsiteX7" fmla="*/ 1976284 w 2014972"/>
              <a:gd name="connsiteY7" fmla="*/ 1061884 h 1224133"/>
              <a:gd name="connsiteX8" fmla="*/ 1902542 w 2014972"/>
              <a:gd name="connsiteY8" fmla="*/ 1150374 h 1224133"/>
              <a:gd name="connsiteX9" fmla="*/ 1769806 w 2014972"/>
              <a:gd name="connsiteY9" fmla="*/ 1165123 h 1224133"/>
              <a:gd name="connsiteX10" fmla="*/ 1725561 w 2014972"/>
              <a:gd name="connsiteY10" fmla="*/ 1179871 h 1224133"/>
              <a:gd name="connsiteX11" fmla="*/ 678426 w 2014972"/>
              <a:gd name="connsiteY11" fmla="*/ 1209368 h 1224133"/>
              <a:gd name="connsiteX12" fmla="*/ 634181 w 2014972"/>
              <a:gd name="connsiteY12" fmla="*/ 1224116 h 1224133"/>
              <a:gd name="connsiteX13" fmla="*/ 221226 w 2014972"/>
              <a:gd name="connsiteY13" fmla="*/ 1194619 h 1224133"/>
              <a:gd name="connsiteX14" fmla="*/ 176981 w 2014972"/>
              <a:gd name="connsiteY14" fmla="*/ 1165123 h 1224133"/>
              <a:gd name="connsiteX15" fmla="*/ 88490 w 2014972"/>
              <a:gd name="connsiteY15" fmla="*/ 1120878 h 1224133"/>
              <a:gd name="connsiteX16" fmla="*/ 44245 w 2014972"/>
              <a:gd name="connsiteY16" fmla="*/ 899652 h 1224133"/>
              <a:gd name="connsiteX17" fmla="*/ 29497 w 2014972"/>
              <a:gd name="connsiteY17" fmla="*/ 825910 h 1224133"/>
              <a:gd name="connsiteX18" fmla="*/ 14748 w 2014972"/>
              <a:gd name="connsiteY18" fmla="*/ 737419 h 1224133"/>
              <a:gd name="connsiteX19" fmla="*/ 0 w 2014972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902542 w 1984759"/>
              <a:gd name="connsiteY8" fmla="*/ 1150374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58296 w 1984759"/>
              <a:gd name="connsiteY8" fmla="*/ 11208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53194 w 1984759"/>
              <a:gd name="connsiteY18" fmla="*/ 678923 h 1224133"/>
              <a:gd name="connsiteX19" fmla="*/ 0 w 1984759"/>
              <a:gd name="connsiteY19" fmla="*/ 0 h 1224133"/>
              <a:gd name="connsiteX0" fmla="*/ 0 w 1984759"/>
              <a:gd name="connsiteY0" fmla="*/ 0 h 1210129"/>
              <a:gd name="connsiteX1" fmla="*/ 0 w 1984759"/>
              <a:gd name="connsiteY1" fmla="*/ 0 h 1210129"/>
              <a:gd name="connsiteX2" fmla="*/ 132735 w 1984759"/>
              <a:gd name="connsiteY2" fmla="*/ 29497 h 1210129"/>
              <a:gd name="connsiteX3" fmla="*/ 324464 w 1984759"/>
              <a:gd name="connsiteY3" fmla="*/ 0 h 1210129"/>
              <a:gd name="connsiteX4" fmla="*/ 1887793 w 1984759"/>
              <a:gd name="connsiteY4" fmla="*/ 14749 h 1210129"/>
              <a:gd name="connsiteX5" fmla="*/ 1976284 w 1984759"/>
              <a:gd name="connsiteY5" fmla="*/ 73742 h 1210129"/>
              <a:gd name="connsiteX6" fmla="*/ 1946788 w 1984759"/>
              <a:gd name="connsiteY6" fmla="*/ 501445 h 1210129"/>
              <a:gd name="connsiteX7" fmla="*/ 1932039 w 1984759"/>
              <a:gd name="connsiteY7" fmla="*/ 1047135 h 1210129"/>
              <a:gd name="connsiteX8" fmla="*/ 1880169 w 1984759"/>
              <a:gd name="connsiteY8" fmla="*/ 1132477 h 1210129"/>
              <a:gd name="connsiteX9" fmla="*/ 1769806 w 1984759"/>
              <a:gd name="connsiteY9" fmla="*/ 1165123 h 1210129"/>
              <a:gd name="connsiteX10" fmla="*/ 1725561 w 1984759"/>
              <a:gd name="connsiteY10" fmla="*/ 1179871 h 1210129"/>
              <a:gd name="connsiteX11" fmla="*/ 678426 w 1984759"/>
              <a:gd name="connsiteY11" fmla="*/ 1209368 h 1210129"/>
              <a:gd name="connsiteX12" fmla="*/ 572536 w 1984759"/>
              <a:gd name="connsiteY12" fmla="*/ 1193294 h 1210129"/>
              <a:gd name="connsiteX13" fmla="*/ 221226 w 1984759"/>
              <a:gd name="connsiteY13" fmla="*/ 1194619 h 1210129"/>
              <a:gd name="connsiteX14" fmla="*/ 176981 w 1984759"/>
              <a:gd name="connsiteY14" fmla="*/ 1165123 h 1210129"/>
              <a:gd name="connsiteX15" fmla="*/ 76889 w 1984759"/>
              <a:gd name="connsiteY15" fmla="*/ 1081106 h 1210129"/>
              <a:gd name="connsiteX16" fmla="*/ 44245 w 1984759"/>
              <a:gd name="connsiteY16" fmla="*/ 899652 h 1210129"/>
              <a:gd name="connsiteX17" fmla="*/ 73743 w 1984759"/>
              <a:gd name="connsiteY17" fmla="*/ 855407 h 1210129"/>
              <a:gd name="connsiteX18" fmla="*/ 53194 w 1984759"/>
              <a:gd name="connsiteY18" fmla="*/ 678923 h 1210129"/>
              <a:gd name="connsiteX19" fmla="*/ 0 w 1984759"/>
              <a:gd name="connsiteY19" fmla="*/ 0 h 1210129"/>
              <a:gd name="connsiteX0" fmla="*/ 0 w 1984759"/>
              <a:gd name="connsiteY0" fmla="*/ 0 h 1209609"/>
              <a:gd name="connsiteX1" fmla="*/ 0 w 1984759"/>
              <a:gd name="connsiteY1" fmla="*/ 0 h 1209609"/>
              <a:gd name="connsiteX2" fmla="*/ 132735 w 1984759"/>
              <a:gd name="connsiteY2" fmla="*/ 29497 h 1209609"/>
              <a:gd name="connsiteX3" fmla="*/ 324464 w 1984759"/>
              <a:gd name="connsiteY3" fmla="*/ 0 h 1209609"/>
              <a:gd name="connsiteX4" fmla="*/ 1887793 w 1984759"/>
              <a:gd name="connsiteY4" fmla="*/ 14749 h 1209609"/>
              <a:gd name="connsiteX5" fmla="*/ 1976284 w 1984759"/>
              <a:gd name="connsiteY5" fmla="*/ 73742 h 1209609"/>
              <a:gd name="connsiteX6" fmla="*/ 1946788 w 1984759"/>
              <a:gd name="connsiteY6" fmla="*/ 501445 h 1209609"/>
              <a:gd name="connsiteX7" fmla="*/ 1932039 w 1984759"/>
              <a:gd name="connsiteY7" fmla="*/ 1047135 h 1209609"/>
              <a:gd name="connsiteX8" fmla="*/ 1880169 w 1984759"/>
              <a:gd name="connsiteY8" fmla="*/ 1132477 h 1209609"/>
              <a:gd name="connsiteX9" fmla="*/ 1769806 w 1984759"/>
              <a:gd name="connsiteY9" fmla="*/ 1165123 h 1209609"/>
              <a:gd name="connsiteX10" fmla="*/ 1725561 w 1984759"/>
              <a:gd name="connsiteY10" fmla="*/ 1179871 h 1209609"/>
              <a:gd name="connsiteX11" fmla="*/ 678426 w 1984759"/>
              <a:gd name="connsiteY11" fmla="*/ 1209368 h 1209609"/>
              <a:gd name="connsiteX12" fmla="*/ 603358 w 1984759"/>
              <a:gd name="connsiteY12" fmla="*/ 1141923 h 1209609"/>
              <a:gd name="connsiteX13" fmla="*/ 221226 w 1984759"/>
              <a:gd name="connsiteY13" fmla="*/ 1194619 h 1209609"/>
              <a:gd name="connsiteX14" fmla="*/ 176981 w 1984759"/>
              <a:gd name="connsiteY14" fmla="*/ 1165123 h 1209609"/>
              <a:gd name="connsiteX15" fmla="*/ 76889 w 1984759"/>
              <a:gd name="connsiteY15" fmla="*/ 1081106 h 1209609"/>
              <a:gd name="connsiteX16" fmla="*/ 44245 w 1984759"/>
              <a:gd name="connsiteY16" fmla="*/ 899652 h 1209609"/>
              <a:gd name="connsiteX17" fmla="*/ 73743 w 1984759"/>
              <a:gd name="connsiteY17" fmla="*/ 855407 h 1209609"/>
              <a:gd name="connsiteX18" fmla="*/ 53194 w 1984759"/>
              <a:gd name="connsiteY18" fmla="*/ 678923 h 1209609"/>
              <a:gd name="connsiteX19" fmla="*/ 0 w 1984759"/>
              <a:gd name="connsiteY19" fmla="*/ 0 h 1209609"/>
              <a:gd name="connsiteX0" fmla="*/ 0 w 1984759"/>
              <a:gd name="connsiteY0" fmla="*/ 0 h 1209899"/>
              <a:gd name="connsiteX1" fmla="*/ 0 w 1984759"/>
              <a:gd name="connsiteY1" fmla="*/ 0 h 1209899"/>
              <a:gd name="connsiteX2" fmla="*/ 132735 w 1984759"/>
              <a:gd name="connsiteY2" fmla="*/ 29497 h 1209899"/>
              <a:gd name="connsiteX3" fmla="*/ 324464 w 1984759"/>
              <a:gd name="connsiteY3" fmla="*/ 0 h 1209899"/>
              <a:gd name="connsiteX4" fmla="*/ 1887793 w 1984759"/>
              <a:gd name="connsiteY4" fmla="*/ 14749 h 1209899"/>
              <a:gd name="connsiteX5" fmla="*/ 1976284 w 1984759"/>
              <a:gd name="connsiteY5" fmla="*/ 73742 h 1209899"/>
              <a:gd name="connsiteX6" fmla="*/ 1946788 w 1984759"/>
              <a:gd name="connsiteY6" fmla="*/ 501445 h 1209899"/>
              <a:gd name="connsiteX7" fmla="*/ 1932039 w 1984759"/>
              <a:gd name="connsiteY7" fmla="*/ 1047135 h 1209899"/>
              <a:gd name="connsiteX8" fmla="*/ 1880169 w 1984759"/>
              <a:gd name="connsiteY8" fmla="*/ 1132477 h 1209899"/>
              <a:gd name="connsiteX9" fmla="*/ 1769806 w 1984759"/>
              <a:gd name="connsiteY9" fmla="*/ 1165123 h 1209899"/>
              <a:gd name="connsiteX10" fmla="*/ 1725561 w 1984759"/>
              <a:gd name="connsiteY10" fmla="*/ 1179871 h 1209899"/>
              <a:gd name="connsiteX11" fmla="*/ 678426 w 1984759"/>
              <a:gd name="connsiteY11" fmla="*/ 1209368 h 1209899"/>
              <a:gd name="connsiteX12" fmla="*/ 603358 w 1984759"/>
              <a:gd name="connsiteY12" fmla="*/ 1183020 h 1209899"/>
              <a:gd name="connsiteX13" fmla="*/ 221226 w 1984759"/>
              <a:gd name="connsiteY13" fmla="*/ 1194619 h 1209899"/>
              <a:gd name="connsiteX14" fmla="*/ 176981 w 1984759"/>
              <a:gd name="connsiteY14" fmla="*/ 1165123 h 1209899"/>
              <a:gd name="connsiteX15" fmla="*/ 76889 w 1984759"/>
              <a:gd name="connsiteY15" fmla="*/ 1081106 h 1209899"/>
              <a:gd name="connsiteX16" fmla="*/ 44245 w 1984759"/>
              <a:gd name="connsiteY16" fmla="*/ 899652 h 1209899"/>
              <a:gd name="connsiteX17" fmla="*/ 73743 w 1984759"/>
              <a:gd name="connsiteY17" fmla="*/ 855407 h 1209899"/>
              <a:gd name="connsiteX18" fmla="*/ 53194 w 1984759"/>
              <a:gd name="connsiteY18" fmla="*/ 678923 h 1209899"/>
              <a:gd name="connsiteX19" fmla="*/ 0 w 1984759"/>
              <a:gd name="connsiteY19" fmla="*/ 0 h 1209899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76889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231001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87163 w 1984759"/>
              <a:gd name="connsiteY15" fmla="*/ 1050284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7163 w 1984759"/>
              <a:gd name="connsiteY15" fmla="*/ 1050284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68128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78532 w 1989548"/>
              <a:gd name="connsiteY17" fmla="*/ 855789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68297 w 1989548"/>
              <a:gd name="connsiteY17" fmla="*/ 825081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84192"/>
              <a:gd name="connsiteX1" fmla="*/ 4789 w 1989548"/>
              <a:gd name="connsiteY1" fmla="*/ 382 h 1184192"/>
              <a:gd name="connsiteX2" fmla="*/ 137524 w 1989548"/>
              <a:gd name="connsiteY2" fmla="*/ 29879 h 1184192"/>
              <a:gd name="connsiteX3" fmla="*/ 329253 w 1989548"/>
              <a:gd name="connsiteY3" fmla="*/ 382 h 1184192"/>
              <a:gd name="connsiteX4" fmla="*/ 1892582 w 1989548"/>
              <a:gd name="connsiteY4" fmla="*/ 15131 h 1184192"/>
              <a:gd name="connsiteX5" fmla="*/ 1981073 w 1989548"/>
              <a:gd name="connsiteY5" fmla="*/ 74124 h 1184192"/>
              <a:gd name="connsiteX6" fmla="*/ 1951577 w 1989548"/>
              <a:gd name="connsiteY6" fmla="*/ 501827 h 1184192"/>
              <a:gd name="connsiteX7" fmla="*/ 1936828 w 1989548"/>
              <a:gd name="connsiteY7" fmla="*/ 1047517 h 1184192"/>
              <a:gd name="connsiteX8" fmla="*/ 1884958 w 1989548"/>
              <a:gd name="connsiteY8" fmla="*/ 1132859 h 1184192"/>
              <a:gd name="connsiteX9" fmla="*/ 1774595 w 1989548"/>
              <a:gd name="connsiteY9" fmla="*/ 1165505 h 1184192"/>
              <a:gd name="connsiteX10" fmla="*/ 1730350 w 1989548"/>
              <a:gd name="connsiteY10" fmla="*/ 1180253 h 1184192"/>
              <a:gd name="connsiteX11" fmla="*/ 724311 w 1989548"/>
              <a:gd name="connsiteY11" fmla="*/ 1178927 h 1184192"/>
              <a:gd name="connsiteX12" fmla="*/ 608147 w 1989548"/>
              <a:gd name="connsiteY12" fmla="*/ 1183402 h 1184192"/>
              <a:gd name="connsiteX13" fmla="*/ 239663 w 1989548"/>
              <a:gd name="connsiteY13" fmla="*/ 1167705 h 1184192"/>
              <a:gd name="connsiteX14" fmla="*/ 130400 w 1989548"/>
              <a:gd name="connsiteY14" fmla="*/ 1124408 h 1184192"/>
              <a:gd name="connsiteX15" fmla="*/ 85128 w 1989548"/>
              <a:gd name="connsiteY15" fmla="*/ 1030194 h 1184192"/>
              <a:gd name="connsiteX16" fmla="*/ 72917 w 1989548"/>
              <a:gd name="connsiteY16" fmla="*/ 900034 h 1184192"/>
              <a:gd name="connsiteX17" fmla="*/ 68297 w 1989548"/>
              <a:gd name="connsiteY17" fmla="*/ 825081 h 1184192"/>
              <a:gd name="connsiteX18" fmla="*/ 57983 w 1989548"/>
              <a:gd name="connsiteY18" fmla="*/ 679305 h 1184192"/>
              <a:gd name="connsiteX19" fmla="*/ 32084 w 1989548"/>
              <a:gd name="connsiteY19" fmla="*/ 14029 h 1184192"/>
              <a:gd name="connsiteX0" fmla="*/ 32084 w 1989548"/>
              <a:gd name="connsiteY0" fmla="*/ 14029 h 1180763"/>
              <a:gd name="connsiteX1" fmla="*/ 4789 w 1989548"/>
              <a:gd name="connsiteY1" fmla="*/ 382 h 1180763"/>
              <a:gd name="connsiteX2" fmla="*/ 137524 w 1989548"/>
              <a:gd name="connsiteY2" fmla="*/ 29879 h 1180763"/>
              <a:gd name="connsiteX3" fmla="*/ 329253 w 1989548"/>
              <a:gd name="connsiteY3" fmla="*/ 382 h 1180763"/>
              <a:gd name="connsiteX4" fmla="*/ 1892582 w 1989548"/>
              <a:gd name="connsiteY4" fmla="*/ 15131 h 1180763"/>
              <a:gd name="connsiteX5" fmla="*/ 1981073 w 1989548"/>
              <a:gd name="connsiteY5" fmla="*/ 74124 h 1180763"/>
              <a:gd name="connsiteX6" fmla="*/ 1951577 w 1989548"/>
              <a:gd name="connsiteY6" fmla="*/ 501827 h 1180763"/>
              <a:gd name="connsiteX7" fmla="*/ 1936828 w 1989548"/>
              <a:gd name="connsiteY7" fmla="*/ 1047517 h 1180763"/>
              <a:gd name="connsiteX8" fmla="*/ 1884958 w 1989548"/>
              <a:gd name="connsiteY8" fmla="*/ 1132859 h 1180763"/>
              <a:gd name="connsiteX9" fmla="*/ 1774595 w 1989548"/>
              <a:gd name="connsiteY9" fmla="*/ 1165505 h 1180763"/>
              <a:gd name="connsiteX10" fmla="*/ 1730350 w 1989548"/>
              <a:gd name="connsiteY10" fmla="*/ 1180253 h 1180763"/>
              <a:gd name="connsiteX11" fmla="*/ 724311 w 1989548"/>
              <a:gd name="connsiteY11" fmla="*/ 1178927 h 1180763"/>
              <a:gd name="connsiteX12" fmla="*/ 601323 w 1989548"/>
              <a:gd name="connsiteY12" fmla="*/ 1162930 h 1180763"/>
              <a:gd name="connsiteX13" fmla="*/ 239663 w 1989548"/>
              <a:gd name="connsiteY13" fmla="*/ 1167705 h 1180763"/>
              <a:gd name="connsiteX14" fmla="*/ 130400 w 1989548"/>
              <a:gd name="connsiteY14" fmla="*/ 1124408 h 1180763"/>
              <a:gd name="connsiteX15" fmla="*/ 85128 w 1989548"/>
              <a:gd name="connsiteY15" fmla="*/ 1030194 h 1180763"/>
              <a:gd name="connsiteX16" fmla="*/ 72917 w 1989548"/>
              <a:gd name="connsiteY16" fmla="*/ 900034 h 1180763"/>
              <a:gd name="connsiteX17" fmla="*/ 68297 w 1989548"/>
              <a:gd name="connsiteY17" fmla="*/ 825081 h 1180763"/>
              <a:gd name="connsiteX18" fmla="*/ 57983 w 1989548"/>
              <a:gd name="connsiteY18" fmla="*/ 679305 h 1180763"/>
              <a:gd name="connsiteX19" fmla="*/ 32084 w 1989548"/>
              <a:gd name="connsiteY19" fmla="*/ 14029 h 1180763"/>
              <a:gd name="connsiteX0" fmla="*/ 32084 w 1989548"/>
              <a:gd name="connsiteY0" fmla="*/ 14029 h 1180253"/>
              <a:gd name="connsiteX1" fmla="*/ 4789 w 1989548"/>
              <a:gd name="connsiteY1" fmla="*/ 382 h 1180253"/>
              <a:gd name="connsiteX2" fmla="*/ 137524 w 1989548"/>
              <a:gd name="connsiteY2" fmla="*/ 29879 h 1180253"/>
              <a:gd name="connsiteX3" fmla="*/ 329253 w 1989548"/>
              <a:gd name="connsiteY3" fmla="*/ 382 h 1180253"/>
              <a:gd name="connsiteX4" fmla="*/ 1892582 w 1989548"/>
              <a:gd name="connsiteY4" fmla="*/ 15131 h 1180253"/>
              <a:gd name="connsiteX5" fmla="*/ 1981073 w 1989548"/>
              <a:gd name="connsiteY5" fmla="*/ 74124 h 1180253"/>
              <a:gd name="connsiteX6" fmla="*/ 1951577 w 1989548"/>
              <a:gd name="connsiteY6" fmla="*/ 501827 h 1180253"/>
              <a:gd name="connsiteX7" fmla="*/ 1936828 w 1989548"/>
              <a:gd name="connsiteY7" fmla="*/ 1047517 h 1180253"/>
              <a:gd name="connsiteX8" fmla="*/ 1884958 w 1989548"/>
              <a:gd name="connsiteY8" fmla="*/ 1132859 h 1180253"/>
              <a:gd name="connsiteX9" fmla="*/ 1774595 w 1989548"/>
              <a:gd name="connsiteY9" fmla="*/ 1165505 h 1180253"/>
              <a:gd name="connsiteX10" fmla="*/ 1730350 w 1989548"/>
              <a:gd name="connsiteY10" fmla="*/ 1180253 h 1180253"/>
              <a:gd name="connsiteX11" fmla="*/ 741371 w 1989548"/>
              <a:gd name="connsiteY11" fmla="*/ 1165279 h 1180253"/>
              <a:gd name="connsiteX12" fmla="*/ 601323 w 1989548"/>
              <a:gd name="connsiteY12" fmla="*/ 1162930 h 1180253"/>
              <a:gd name="connsiteX13" fmla="*/ 239663 w 1989548"/>
              <a:gd name="connsiteY13" fmla="*/ 1167705 h 1180253"/>
              <a:gd name="connsiteX14" fmla="*/ 130400 w 1989548"/>
              <a:gd name="connsiteY14" fmla="*/ 1124408 h 1180253"/>
              <a:gd name="connsiteX15" fmla="*/ 85128 w 1989548"/>
              <a:gd name="connsiteY15" fmla="*/ 1030194 h 1180253"/>
              <a:gd name="connsiteX16" fmla="*/ 72917 w 1989548"/>
              <a:gd name="connsiteY16" fmla="*/ 900034 h 1180253"/>
              <a:gd name="connsiteX17" fmla="*/ 68297 w 1989548"/>
              <a:gd name="connsiteY17" fmla="*/ 825081 h 1180253"/>
              <a:gd name="connsiteX18" fmla="*/ 57983 w 1989548"/>
              <a:gd name="connsiteY18" fmla="*/ 679305 h 1180253"/>
              <a:gd name="connsiteX19" fmla="*/ 32084 w 1989548"/>
              <a:gd name="connsiteY19" fmla="*/ 14029 h 1180253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53888 w 1989548"/>
              <a:gd name="connsiteY7" fmla="*/ 1037281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96750"/>
              <a:gd name="connsiteY0" fmla="*/ 14029 h 1169739"/>
              <a:gd name="connsiteX1" fmla="*/ 4789 w 1996750"/>
              <a:gd name="connsiteY1" fmla="*/ 382 h 1169739"/>
              <a:gd name="connsiteX2" fmla="*/ 137524 w 1996750"/>
              <a:gd name="connsiteY2" fmla="*/ 29879 h 1169739"/>
              <a:gd name="connsiteX3" fmla="*/ 329253 w 1996750"/>
              <a:gd name="connsiteY3" fmla="*/ 382 h 1169739"/>
              <a:gd name="connsiteX4" fmla="*/ 1892582 w 1996750"/>
              <a:gd name="connsiteY4" fmla="*/ 15131 h 1169739"/>
              <a:gd name="connsiteX5" fmla="*/ 1981073 w 1996750"/>
              <a:gd name="connsiteY5" fmla="*/ 74124 h 1169739"/>
              <a:gd name="connsiteX6" fmla="*/ 1965224 w 1996750"/>
              <a:gd name="connsiteY6" fmla="*/ 505239 h 1169739"/>
              <a:gd name="connsiteX7" fmla="*/ 1953888 w 1996750"/>
              <a:gd name="connsiteY7" fmla="*/ 1037281 h 1169739"/>
              <a:gd name="connsiteX8" fmla="*/ 1884958 w 1996750"/>
              <a:gd name="connsiteY8" fmla="*/ 1132859 h 1169739"/>
              <a:gd name="connsiteX9" fmla="*/ 1774595 w 1996750"/>
              <a:gd name="connsiteY9" fmla="*/ 1165505 h 1169739"/>
              <a:gd name="connsiteX10" fmla="*/ 1706467 w 1996750"/>
              <a:gd name="connsiteY10" fmla="*/ 1163193 h 1169739"/>
              <a:gd name="connsiteX11" fmla="*/ 741371 w 1996750"/>
              <a:gd name="connsiteY11" fmla="*/ 1165279 h 1169739"/>
              <a:gd name="connsiteX12" fmla="*/ 601323 w 1996750"/>
              <a:gd name="connsiteY12" fmla="*/ 1162930 h 1169739"/>
              <a:gd name="connsiteX13" fmla="*/ 239663 w 1996750"/>
              <a:gd name="connsiteY13" fmla="*/ 1167705 h 1169739"/>
              <a:gd name="connsiteX14" fmla="*/ 130400 w 1996750"/>
              <a:gd name="connsiteY14" fmla="*/ 1124408 h 1169739"/>
              <a:gd name="connsiteX15" fmla="*/ 85128 w 1996750"/>
              <a:gd name="connsiteY15" fmla="*/ 1030194 h 1169739"/>
              <a:gd name="connsiteX16" fmla="*/ 72917 w 1996750"/>
              <a:gd name="connsiteY16" fmla="*/ 900034 h 1169739"/>
              <a:gd name="connsiteX17" fmla="*/ 68297 w 1996750"/>
              <a:gd name="connsiteY17" fmla="*/ 825081 h 1169739"/>
              <a:gd name="connsiteX18" fmla="*/ 57983 w 1996750"/>
              <a:gd name="connsiteY18" fmla="*/ 679305 h 1169739"/>
              <a:gd name="connsiteX19" fmla="*/ 32084 w 1996750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3180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1474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15421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09445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5521"/>
              <a:gd name="connsiteY0" fmla="*/ 55326 h 1211036"/>
              <a:gd name="connsiteX1" fmla="*/ 20596 w 1955521"/>
              <a:gd name="connsiteY1" fmla="*/ 38267 h 1211036"/>
              <a:gd name="connsiteX2" fmla="*/ 105564 w 1955521"/>
              <a:gd name="connsiteY2" fmla="*/ 54116 h 1211036"/>
              <a:gd name="connsiteX3" fmla="*/ 297293 w 1955521"/>
              <a:gd name="connsiteY3" fmla="*/ 41679 h 1211036"/>
              <a:gd name="connsiteX4" fmla="*/ 1864034 w 1955521"/>
              <a:gd name="connsiteY4" fmla="*/ 39369 h 1211036"/>
              <a:gd name="connsiteX5" fmla="*/ 1949113 w 1955521"/>
              <a:gd name="connsiteY5" fmla="*/ 109445 h 1211036"/>
              <a:gd name="connsiteX6" fmla="*/ 1945217 w 1955521"/>
              <a:gd name="connsiteY6" fmla="*/ 546536 h 1211036"/>
              <a:gd name="connsiteX7" fmla="*/ 1921928 w 1955521"/>
              <a:gd name="connsiteY7" fmla="*/ 1078578 h 1211036"/>
              <a:gd name="connsiteX8" fmla="*/ 1852998 w 1955521"/>
              <a:gd name="connsiteY8" fmla="*/ 1174156 h 1211036"/>
              <a:gd name="connsiteX9" fmla="*/ 1742635 w 1955521"/>
              <a:gd name="connsiteY9" fmla="*/ 1206802 h 1211036"/>
              <a:gd name="connsiteX10" fmla="*/ 1674507 w 1955521"/>
              <a:gd name="connsiteY10" fmla="*/ 1204490 h 1211036"/>
              <a:gd name="connsiteX11" fmla="*/ 709411 w 1955521"/>
              <a:gd name="connsiteY11" fmla="*/ 1206576 h 1211036"/>
              <a:gd name="connsiteX12" fmla="*/ 569363 w 1955521"/>
              <a:gd name="connsiteY12" fmla="*/ 1204227 h 1211036"/>
              <a:gd name="connsiteX13" fmla="*/ 207703 w 1955521"/>
              <a:gd name="connsiteY13" fmla="*/ 1209002 h 1211036"/>
              <a:gd name="connsiteX14" fmla="*/ 98440 w 1955521"/>
              <a:gd name="connsiteY14" fmla="*/ 1165705 h 1211036"/>
              <a:gd name="connsiteX15" fmla="*/ 53168 w 1955521"/>
              <a:gd name="connsiteY15" fmla="*/ 1071491 h 1211036"/>
              <a:gd name="connsiteX16" fmla="*/ 40957 w 1955521"/>
              <a:gd name="connsiteY16" fmla="*/ 941331 h 1211036"/>
              <a:gd name="connsiteX17" fmla="*/ 36337 w 1955521"/>
              <a:gd name="connsiteY17" fmla="*/ 866378 h 1211036"/>
              <a:gd name="connsiteX18" fmla="*/ 26023 w 1955521"/>
              <a:gd name="connsiteY18" fmla="*/ 720602 h 1211036"/>
              <a:gd name="connsiteX19" fmla="*/ 124 w 1955521"/>
              <a:gd name="connsiteY19" fmla="*/ 55326 h 1211036"/>
              <a:gd name="connsiteX0" fmla="*/ 124 w 1960163"/>
              <a:gd name="connsiteY0" fmla="*/ 55326 h 1211036"/>
              <a:gd name="connsiteX1" fmla="*/ 20596 w 1960163"/>
              <a:gd name="connsiteY1" fmla="*/ 38267 h 1211036"/>
              <a:gd name="connsiteX2" fmla="*/ 105564 w 1960163"/>
              <a:gd name="connsiteY2" fmla="*/ 54116 h 1211036"/>
              <a:gd name="connsiteX3" fmla="*/ 297293 w 1960163"/>
              <a:gd name="connsiteY3" fmla="*/ 41679 h 1211036"/>
              <a:gd name="connsiteX4" fmla="*/ 1864034 w 1960163"/>
              <a:gd name="connsiteY4" fmla="*/ 39369 h 1211036"/>
              <a:gd name="connsiteX5" fmla="*/ 1955089 w 1960163"/>
              <a:gd name="connsiteY5" fmla="*/ 55657 h 1211036"/>
              <a:gd name="connsiteX6" fmla="*/ 1945217 w 1960163"/>
              <a:gd name="connsiteY6" fmla="*/ 546536 h 1211036"/>
              <a:gd name="connsiteX7" fmla="*/ 1921928 w 1960163"/>
              <a:gd name="connsiteY7" fmla="*/ 1078578 h 1211036"/>
              <a:gd name="connsiteX8" fmla="*/ 1852998 w 1960163"/>
              <a:gd name="connsiteY8" fmla="*/ 1174156 h 1211036"/>
              <a:gd name="connsiteX9" fmla="*/ 1742635 w 1960163"/>
              <a:gd name="connsiteY9" fmla="*/ 1206802 h 1211036"/>
              <a:gd name="connsiteX10" fmla="*/ 1674507 w 1960163"/>
              <a:gd name="connsiteY10" fmla="*/ 1204490 h 1211036"/>
              <a:gd name="connsiteX11" fmla="*/ 709411 w 1960163"/>
              <a:gd name="connsiteY11" fmla="*/ 1206576 h 1211036"/>
              <a:gd name="connsiteX12" fmla="*/ 569363 w 1960163"/>
              <a:gd name="connsiteY12" fmla="*/ 1204227 h 1211036"/>
              <a:gd name="connsiteX13" fmla="*/ 207703 w 1960163"/>
              <a:gd name="connsiteY13" fmla="*/ 1209002 h 1211036"/>
              <a:gd name="connsiteX14" fmla="*/ 98440 w 1960163"/>
              <a:gd name="connsiteY14" fmla="*/ 1165705 h 1211036"/>
              <a:gd name="connsiteX15" fmla="*/ 53168 w 1960163"/>
              <a:gd name="connsiteY15" fmla="*/ 1071491 h 1211036"/>
              <a:gd name="connsiteX16" fmla="*/ 40957 w 1960163"/>
              <a:gd name="connsiteY16" fmla="*/ 941331 h 1211036"/>
              <a:gd name="connsiteX17" fmla="*/ 36337 w 1960163"/>
              <a:gd name="connsiteY17" fmla="*/ 866378 h 1211036"/>
              <a:gd name="connsiteX18" fmla="*/ 26023 w 1960163"/>
              <a:gd name="connsiteY18" fmla="*/ 720602 h 1211036"/>
              <a:gd name="connsiteX19" fmla="*/ 124 w 1960163"/>
              <a:gd name="connsiteY19" fmla="*/ 55326 h 1211036"/>
              <a:gd name="connsiteX0" fmla="*/ 124 w 1972256"/>
              <a:gd name="connsiteY0" fmla="*/ 55326 h 1211036"/>
              <a:gd name="connsiteX1" fmla="*/ 20596 w 1972256"/>
              <a:gd name="connsiteY1" fmla="*/ 38267 h 1211036"/>
              <a:gd name="connsiteX2" fmla="*/ 105564 w 1972256"/>
              <a:gd name="connsiteY2" fmla="*/ 54116 h 1211036"/>
              <a:gd name="connsiteX3" fmla="*/ 297293 w 1972256"/>
              <a:gd name="connsiteY3" fmla="*/ 41679 h 1211036"/>
              <a:gd name="connsiteX4" fmla="*/ 1864034 w 1972256"/>
              <a:gd name="connsiteY4" fmla="*/ 39369 h 1211036"/>
              <a:gd name="connsiteX5" fmla="*/ 1955089 w 1972256"/>
              <a:gd name="connsiteY5" fmla="*/ 55657 h 1211036"/>
              <a:gd name="connsiteX6" fmla="*/ 1945217 w 1972256"/>
              <a:gd name="connsiteY6" fmla="*/ 546536 h 1211036"/>
              <a:gd name="connsiteX7" fmla="*/ 1921928 w 1972256"/>
              <a:gd name="connsiteY7" fmla="*/ 1078578 h 1211036"/>
              <a:gd name="connsiteX8" fmla="*/ 1852998 w 1972256"/>
              <a:gd name="connsiteY8" fmla="*/ 1174156 h 1211036"/>
              <a:gd name="connsiteX9" fmla="*/ 1742635 w 1972256"/>
              <a:gd name="connsiteY9" fmla="*/ 1206802 h 1211036"/>
              <a:gd name="connsiteX10" fmla="*/ 1674507 w 1972256"/>
              <a:gd name="connsiteY10" fmla="*/ 1204490 h 1211036"/>
              <a:gd name="connsiteX11" fmla="*/ 709411 w 1972256"/>
              <a:gd name="connsiteY11" fmla="*/ 1206576 h 1211036"/>
              <a:gd name="connsiteX12" fmla="*/ 569363 w 1972256"/>
              <a:gd name="connsiteY12" fmla="*/ 1204227 h 1211036"/>
              <a:gd name="connsiteX13" fmla="*/ 207703 w 1972256"/>
              <a:gd name="connsiteY13" fmla="*/ 1209002 h 1211036"/>
              <a:gd name="connsiteX14" fmla="*/ 98440 w 1972256"/>
              <a:gd name="connsiteY14" fmla="*/ 1165705 h 1211036"/>
              <a:gd name="connsiteX15" fmla="*/ 53168 w 1972256"/>
              <a:gd name="connsiteY15" fmla="*/ 1071491 h 1211036"/>
              <a:gd name="connsiteX16" fmla="*/ 40957 w 1972256"/>
              <a:gd name="connsiteY16" fmla="*/ 941331 h 1211036"/>
              <a:gd name="connsiteX17" fmla="*/ 36337 w 1972256"/>
              <a:gd name="connsiteY17" fmla="*/ 866378 h 1211036"/>
              <a:gd name="connsiteX18" fmla="*/ 26023 w 1972256"/>
              <a:gd name="connsiteY18" fmla="*/ 720602 h 1211036"/>
              <a:gd name="connsiteX19" fmla="*/ 124 w 1972256"/>
              <a:gd name="connsiteY19" fmla="*/ 55326 h 1211036"/>
              <a:gd name="connsiteX0" fmla="*/ 124 w 1955091"/>
              <a:gd name="connsiteY0" fmla="*/ 55326 h 1211036"/>
              <a:gd name="connsiteX1" fmla="*/ 20596 w 1955091"/>
              <a:gd name="connsiteY1" fmla="*/ 38267 h 1211036"/>
              <a:gd name="connsiteX2" fmla="*/ 105564 w 1955091"/>
              <a:gd name="connsiteY2" fmla="*/ 54116 h 1211036"/>
              <a:gd name="connsiteX3" fmla="*/ 297293 w 1955091"/>
              <a:gd name="connsiteY3" fmla="*/ 41679 h 1211036"/>
              <a:gd name="connsiteX4" fmla="*/ 1864034 w 1955091"/>
              <a:gd name="connsiteY4" fmla="*/ 39369 h 1211036"/>
              <a:gd name="connsiteX5" fmla="*/ 1955089 w 1955091"/>
              <a:gd name="connsiteY5" fmla="*/ 55657 h 1211036"/>
              <a:gd name="connsiteX6" fmla="*/ 1945217 w 1955091"/>
              <a:gd name="connsiteY6" fmla="*/ 546536 h 1211036"/>
              <a:gd name="connsiteX7" fmla="*/ 1921928 w 1955091"/>
              <a:gd name="connsiteY7" fmla="*/ 1078578 h 1211036"/>
              <a:gd name="connsiteX8" fmla="*/ 1852998 w 1955091"/>
              <a:gd name="connsiteY8" fmla="*/ 1174156 h 1211036"/>
              <a:gd name="connsiteX9" fmla="*/ 1742635 w 1955091"/>
              <a:gd name="connsiteY9" fmla="*/ 1206802 h 1211036"/>
              <a:gd name="connsiteX10" fmla="*/ 1674507 w 1955091"/>
              <a:gd name="connsiteY10" fmla="*/ 1204490 h 1211036"/>
              <a:gd name="connsiteX11" fmla="*/ 709411 w 1955091"/>
              <a:gd name="connsiteY11" fmla="*/ 1206576 h 1211036"/>
              <a:gd name="connsiteX12" fmla="*/ 569363 w 1955091"/>
              <a:gd name="connsiteY12" fmla="*/ 1204227 h 1211036"/>
              <a:gd name="connsiteX13" fmla="*/ 207703 w 1955091"/>
              <a:gd name="connsiteY13" fmla="*/ 1209002 h 1211036"/>
              <a:gd name="connsiteX14" fmla="*/ 98440 w 1955091"/>
              <a:gd name="connsiteY14" fmla="*/ 1165705 h 1211036"/>
              <a:gd name="connsiteX15" fmla="*/ 53168 w 1955091"/>
              <a:gd name="connsiteY15" fmla="*/ 1071491 h 1211036"/>
              <a:gd name="connsiteX16" fmla="*/ 40957 w 1955091"/>
              <a:gd name="connsiteY16" fmla="*/ 941331 h 1211036"/>
              <a:gd name="connsiteX17" fmla="*/ 36337 w 1955091"/>
              <a:gd name="connsiteY17" fmla="*/ 866378 h 1211036"/>
              <a:gd name="connsiteX18" fmla="*/ 26023 w 1955091"/>
              <a:gd name="connsiteY18" fmla="*/ 720602 h 1211036"/>
              <a:gd name="connsiteX19" fmla="*/ 124 w 1955091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297293 w 1955089"/>
              <a:gd name="connsiteY3" fmla="*/ 4167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544943 w 1955089"/>
              <a:gd name="connsiteY3" fmla="*/ 3786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492990 w 1957425"/>
              <a:gd name="connsiteY4" fmla="*/ 4269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8128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57425" h="1210548">
                <a:moveTo>
                  <a:pt x="2460" y="54838"/>
                </a:moveTo>
                <a:cubicBezTo>
                  <a:pt x="1556" y="-58884"/>
                  <a:pt x="-9246" y="39886"/>
                  <a:pt x="22932" y="37779"/>
                </a:cubicBezTo>
                <a:cubicBezTo>
                  <a:pt x="55110" y="35672"/>
                  <a:pt x="108139" y="42264"/>
                  <a:pt x="195530" y="42198"/>
                </a:cubicBezTo>
                <a:cubicBezTo>
                  <a:pt x="282921" y="42132"/>
                  <a:pt x="483064" y="53435"/>
                  <a:pt x="547279" y="37381"/>
                </a:cubicBezTo>
                <a:cubicBezTo>
                  <a:pt x="1855024" y="70075"/>
                  <a:pt x="727839" y="57319"/>
                  <a:pt x="1504420" y="27451"/>
                </a:cubicBezTo>
                <a:cubicBezTo>
                  <a:pt x="1543749" y="37283"/>
                  <a:pt x="1957861" y="26953"/>
                  <a:pt x="1957425" y="55169"/>
                </a:cubicBezTo>
                <a:cubicBezTo>
                  <a:pt x="1956634" y="106386"/>
                  <a:pt x="1953847" y="400918"/>
                  <a:pt x="1947553" y="546048"/>
                </a:cubicBezTo>
                <a:cubicBezTo>
                  <a:pt x="1958544" y="772731"/>
                  <a:pt x="1939634" y="972217"/>
                  <a:pt x="1924264" y="1078090"/>
                </a:cubicBezTo>
                <a:cubicBezTo>
                  <a:pt x="1908894" y="1183963"/>
                  <a:pt x="1885216" y="1159917"/>
                  <a:pt x="1855334" y="1181288"/>
                </a:cubicBezTo>
                <a:cubicBezTo>
                  <a:pt x="1825452" y="1202659"/>
                  <a:pt x="1789216" y="1201398"/>
                  <a:pt x="1744971" y="1206314"/>
                </a:cubicBezTo>
                <a:cubicBezTo>
                  <a:pt x="1730223" y="1211230"/>
                  <a:pt x="1835399" y="1207452"/>
                  <a:pt x="1676843" y="1204002"/>
                </a:cubicBezTo>
                <a:cubicBezTo>
                  <a:pt x="1355219" y="1197004"/>
                  <a:pt x="1033446" y="1205393"/>
                  <a:pt x="711747" y="1206088"/>
                </a:cubicBezTo>
                <a:cubicBezTo>
                  <a:pt x="696999" y="1211004"/>
                  <a:pt x="655317" y="1203335"/>
                  <a:pt x="571699" y="1203739"/>
                </a:cubicBezTo>
                <a:cubicBezTo>
                  <a:pt x="488081" y="1204143"/>
                  <a:pt x="288526" y="1214934"/>
                  <a:pt x="210039" y="1208514"/>
                </a:cubicBezTo>
                <a:cubicBezTo>
                  <a:pt x="131552" y="1202094"/>
                  <a:pt x="126532" y="1188135"/>
                  <a:pt x="100776" y="1165217"/>
                </a:cubicBezTo>
                <a:cubicBezTo>
                  <a:pt x="75020" y="1142299"/>
                  <a:pt x="73120" y="1128237"/>
                  <a:pt x="55504" y="1071003"/>
                </a:cubicBezTo>
                <a:cubicBezTo>
                  <a:pt x="39431" y="977212"/>
                  <a:pt x="46098" y="975029"/>
                  <a:pt x="43293" y="940843"/>
                </a:cubicBezTo>
                <a:cubicBezTo>
                  <a:pt x="40488" y="906658"/>
                  <a:pt x="43157" y="890553"/>
                  <a:pt x="38673" y="865890"/>
                </a:cubicBezTo>
                <a:cubicBezTo>
                  <a:pt x="33324" y="836468"/>
                  <a:pt x="33275" y="749611"/>
                  <a:pt x="28359" y="720114"/>
                </a:cubicBezTo>
                <a:cubicBezTo>
                  <a:pt x="8059" y="253203"/>
                  <a:pt x="3364" y="168560"/>
                  <a:pt x="2460" y="54838"/>
                </a:cubicBezTo>
                <a:close/>
              </a:path>
            </a:pathLst>
          </a:cu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>
            <a:off x="6206089" y="1048601"/>
            <a:ext cx="1087265" cy="655699"/>
            <a:chOff x="5805528" y="5164444"/>
            <a:chExt cx="1087265" cy="655699"/>
          </a:xfrm>
        </p:grpSpPr>
        <p:sp>
          <p:nvSpPr>
            <p:cNvPr id="26" name="TextBox 25"/>
            <p:cNvSpPr txBox="1"/>
            <p:nvPr/>
          </p:nvSpPr>
          <p:spPr>
            <a:xfrm>
              <a:off x="5805528" y="5235368"/>
              <a:ext cx="81736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 smtClean="0">
                  <a:latin typeface="Comic Sans MS" panose="030F0702030302020204" pitchFamily="66" charset="0"/>
                </a:rPr>
                <a:t>20</a:t>
              </a:r>
              <a:endParaRPr lang="en-GB" sz="3200" dirty="0">
                <a:latin typeface="Comic Sans MS" panose="030F0702030302020204" pitchFamily="66" charset="0"/>
              </a:endParaRPr>
            </a:p>
          </p:txBody>
        </p:sp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11646" y="5164444"/>
              <a:ext cx="581147" cy="643900"/>
            </a:xfrm>
            <a:prstGeom prst="rect">
              <a:avLst/>
            </a:prstGeom>
            <a:effectLst/>
          </p:spPr>
        </p:pic>
      </p:grpSp>
      <p:sp>
        <p:nvSpPr>
          <p:cNvPr id="31" name="TextBox 30"/>
          <p:cNvSpPr txBox="1"/>
          <p:nvPr/>
        </p:nvSpPr>
        <p:spPr>
          <a:xfrm>
            <a:off x="1813827" y="4148590"/>
            <a:ext cx="817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987105" y="4169355"/>
            <a:ext cx="817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endParaRPr lang="en-GB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475985" y="4181714"/>
            <a:ext cx="817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endParaRPr lang="en-GB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854346" y="5297782"/>
            <a:ext cx="31518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Jug A      Jug B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4167594" y="5297782"/>
            <a:ext cx="581147" cy="584775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4021582" y="5193663"/>
            <a:ext cx="8173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&lt;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88743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1" grpId="0"/>
      <p:bldP spid="32" grpId="0"/>
      <p:bldP spid="33" grpId="0"/>
      <p:bldP spid="34" grpId="0"/>
      <p:bldP spid="35" grpId="0" animBg="1"/>
      <p:bldP spid="3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1|18.1|12.2|18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8|2.6|9.3|2.4|6.8|5.3|6.3|4.5|22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7|20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|11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1|6.2|2.5|7.3|4.6|9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1|10.3|21.2|1|0.9|0.7|8.1|1.1|10.1|4.1|4.4|3.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7.1|3.9|2.2|10.9|3.1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7" ma:contentTypeDescription="Create a new document." ma:contentTypeScope="" ma:versionID="d1bbd0e7118b8034b1837b1a97a3e8b1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6327414cb3b5f93d160f991d0b6625f7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72645BB-C536-4612-8AE4-E740337A99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dcmitype/"/>
    <ds:schemaRef ds:uri="http://purl.org/dc/terms/"/>
    <ds:schemaRef ds:uri="http://purl.org/dc/elements/1.1/"/>
    <ds:schemaRef ds:uri="http://schemas.openxmlformats.org/package/2006/metadata/core-properties"/>
    <ds:schemaRef ds:uri="522d4c35-b548-4432-90ae-af4376e1c4b4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4669</TotalTime>
  <Words>264</Words>
  <Application>Microsoft Office PowerPoint</Application>
  <PresentationFormat>On-screen Show (4:3)</PresentationFormat>
  <Paragraphs>361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16</vt:i4>
      </vt:variant>
    </vt:vector>
  </HeadingPairs>
  <TitlesOfParts>
    <vt:vector size="28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 1 on the worksheet</vt:lpstr>
      <vt:lpstr>PowerPoint Presentation</vt:lpstr>
      <vt:lpstr>PowerPoint Presentation</vt:lpstr>
      <vt:lpstr>PowerPoint Presentation</vt:lpstr>
      <vt:lpstr>Have a go at question 2 on the worksheet</vt:lpstr>
      <vt:lpstr>PowerPoint Presentation</vt:lpstr>
      <vt:lpstr>PowerPoint Presentation</vt:lpstr>
      <vt:lpstr>PowerPoint Presentation</vt:lpstr>
      <vt:lpstr>Have a go at question 3 on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User</cp:lastModifiedBy>
  <cp:revision>228</cp:revision>
  <dcterms:created xsi:type="dcterms:W3CDTF">2019-07-05T11:02:13Z</dcterms:created>
  <dcterms:modified xsi:type="dcterms:W3CDTF">2021-03-11T15:00:16Z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