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30"/>
  </p:notesMasterIdLst>
  <p:sldIdLst>
    <p:sldId id="296" r:id="rId11"/>
    <p:sldId id="297" r:id="rId12"/>
    <p:sldId id="298" r:id="rId13"/>
    <p:sldId id="312" r:id="rId14"/>
    <p:sldId id="299" r:id="rId15"/>
    <p:sldId id="300" r:id="rId16"/>
    <p:sldId id="304" r:id="rId17"/>
    <p:sldId id="314" r:id="rId18"/>
    <p:sldId id="317" r:id="rId19"/>
    <p:sldId id="301" r:id="rId20"/>
    <p:sldId id="313" r:id="rId21"/>
    <p:sldId id="323" r:id="rId22"/>
    <p:sldId id="318" r:id="rId23"/>
    <p:sldId id="308" r:id="rId24"/>
    <p:sldId id="311" r:id="rId25"/>
    <p:sldId id="319" r:id="rId26"/>
    <p:sldId id="321" r:id="rId27"/>
    <p:sldId id="322" r:id="rId28"/>
    <p:sldId id="320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06" autoAdjust="0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2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Master" Target="slideMasters/slideMaster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10/03/2021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10/03/2021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6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microsoft.com/office/2007/relationships/hdphoto" Target="../media/hdphoto4.wdp"/><Relationship Id="rId11" Type="http://schemas.openxmlformats.org/officeDocument/2006/relationships/image" Target="../media/image26.png"/><Relationship Id="rId5" Type="http://schemas.openxmlformats.org/officeDocument/2006/relationships/image" Target="../media/image21.png"/><Relationship Id="rId10" Type="http://schemas.openxmlformats.org/officeDocument/2006/relationships/image" Target="../media/image25.png"/><Relationship Id="rId4" Type="http://schemas.openxmlformats.org/officeDocument/2006/relationships/image" Target="../media/image17.png"/><Relationship Id="rId9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6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microsoft.com/office/2007/relationships/hdphoto" Target="../media/hdphoto4.wdp"/><Relationship Id="rId11" Type="http://schemas.openxmlformats.org/officeDocument/2006/relationships/image" Target="../media/image26.png"/><Relationship Id="rId5" Type="http://schemas.openxmlformats.org/officeDocument/2006/relationships/image" Target="../media/image21.png"/><Relationship Id="rId10" Type="http://schemas.openxmlformats.org/officeDocument/2006/relationships/image" Target="../media/image25.png"/><Relationship Id="rId4" Type="http://schemas.openxmlformats.org/officeDocument/2006/relationships/image" Target="../media/image17.png"/><Relationship Id="rId9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6.png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microsoft.com/office/2007/relationships/hdphoto" Target="../media/hdphoto4.wdp"/><Relationship Id="rId10" Type="http://schemas.openxmlformats.org/officeDocument/2006/relationships/image" Target="../media/image26.png"/><Relationship Id="rId4" Type="http://schemas.openxmlformats.org/officeDocument/2006/relationships/image" Target="../media/image21.png"/><Relationship Id="rId9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image" Target="../media/image29.png"/><Relationship Id="rId5" Type="http://schemas.microsoft.com/office/2007/relationships/hdphoto" Target="../media/hdphoto4.wdp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6" Type="http://schemas.openxmlformats.org/officeDocument/2006/relationships/image" Target="../media/image29.png"/><Relationship Id="rId5" Type="http://schemas.microsoft.com/office/2007/relationships/hdphoto" Target="../media/hdphoto4.wdp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Relationship Id="rId6" Type="http://schemas.openxmlformats.org/officeDocument/2006/relationships/image" Target="../media/image29.png"/><Relationship Id="rId5" Type="http://schemas.microsoft.com/office/2007/relationships/hdphoto" Target="../media/hdphoto4.wdp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Relationship Id="rId6" Type="http://schemas.openxmlformats.org/officeDocument/2006/relationships/image" Target="../media/image29.png"/><Relationship Id="rId5" Type="http://schemas.microsoft.com/office/2007/relationships/hdphoto" Target="../media/hdphoto4.wdp"/><Relationship Id="rId4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9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microsoft.com/office/2007/relationships/hdphoto" Target="../media/hdphoto2.wdp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5.png"/><Relationship Id="rId5" Type="http://schemas.microsoft.com/office/2007/relationships/hdphoto" Target="../media/hdphoto1.wdp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microsoft.com/office/2007/relationships/hdphoto" Target="../media/hdphoto3.wdp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0.png"/><Relationship Id="rId5" Type="http://schemas.microsoft.com/office/2007/relationships/hdphoto" Target="../media/hdphoto3.wdp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7.png"/><Relationship Id="rId5" Type="http://schemas.openxmlformats.org/officeDocument/2006/relationships/image" Target="../media/image18.png"/><Relationship Id="rId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103" y="2519162"/>
            <a:ext cx="6102625" cy="179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 1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1366" y="3158163"/>
            <a:ext cx="895483" cy="884111"/>
            <a:chOff x="3048167" y="942746"/>
            <a:chExt cx="1001606" cy="1044102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167" y="942746"/>
              <a:ext cx="1001606" cy="1044102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3333802" y="1108686"/>
              <a:ext cx="171603" cy="725893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38349" y="1502406"/>
              <a:ext cx="167056" cy="65990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7783" y="1234142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70302" y="1376831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1973" y="403492"/>
            <a:ext cx="7180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What is the capacity of the pot?</a:t>
            </a:r>
          </a:p>
        </p:txBody>
      </p:sp>
      <p:sp>
        <p:nvSpPr>
          <p:cNvPr id="12" name="Freeform 11"/>
          <p:cNvSpPr/>
          <p:nvPr/>
        </p:nvSpPr>
        <p:spPr>
          <a:xfrm>
            <a:off x="6171148" y="3271376"/>
            <a:ext cx="516280" cy="712787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4908" y1="39116" x2="4908" y2="39116"/>
                        <a14:backgroundMark x1="21779" y1="22109" x2="21779" y2="22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465" y="2362945"/>
            <a:ext cx="2649606" cy="238952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534" y="4181953"/>
            <a:ext cx="1427798" cy="175433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027667" y="4402637"/>
            <a:ext cx="1427798" cy="172232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8612" y="3433372"/>
            <a:ext cx="1442352" cy="176073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165" y="1947910"/>
            <a:ext cx="1334620" cy="160992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7443" y="2341620"/>
            <a:ext cx="1382571" cy="151896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315" y="4716899"/>
            <a:ext cx="1516489" cy="1061542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6412110" y="4933911"/>
            <a:ext cx="1001606" cy="1044102"/>
            <a:chOff x="3048167" y="942746"/>
            <a:chExt cx="1001606" cy="1044102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167" y="942746"/>
              <a:ext cx="1001606" cy="1044102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3333802" y="1108686"/>
              <a:ext cx="171603" cy="725893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38349" y="1502406"/>
              <a:ext cx="167056" cy="65990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</p:grpSp>
      <p:sp>
        <p:nvSpPr>
          <p:cNvPr id="28" name="Freeform 27"/>
          <p:cNvSpPr/>
          <p:nvPr/>
        </p:nvSpPr>
        <p:spPr>
          <a:xfrm>
            <a:off x="6564402" y="5099852"/>
            <a:ext cx="609892" cy="820050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9" name="Group 28"/>
          <p:cNvGrpSpPr/>
          <p:nvPr/>
        </p:nvGrpSpPr>
        <p:grpSpPr>
          <a:xfrm>
            <a:off x="4487506" y="5313296"/>
            <a:ext cx="862478" cy="783584"/>
            <a:chOff x="3048167" y="942746"/>
            <a:chExt cx="1001606" cy="1044102"/>
          </a:xfrm>
        </p:grpSpPr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167" y="942746"/>
              <a:ext cx="1001606" cy="1044102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3333802" y="1108686"/>
              <a:ext cx="171603" cy="725893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338349" y="1502406"/>
              <a:ext cx="167056" cy="65990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</p:grpSp>
      <p:sp>
        <p:nvSpPr>
          <p:cNvPr id="33" name="Freeform 32"/>
          <p:cNvSpPr/>
          <p:nvPr/>
        </p:nvSpPr>
        <p:spPr>
          <a:xfrm>
            <a:off x="4669964" y="5612438"/>
            <a:ext cx="440597" cy="426330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4" name="Group 33"/>
          <p:cNvGrpSpPr/>
          <p:nvPr/>
        </p:nvGrpSpPr>
        <p:grpSpPr>
          <a:xfrm>
            <a:off x="2450986" y="5076802"/>
            <a:ext cx="1001606" cy="1044102"/>
            <a:chOff x="3048167" y="942746"/>
            <a:chExt cx="1001606" cy="1044102"/>
          </a:xfrm>
        </p:grpSpPr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167" y="942746"/>
              <a:ext cx="1001606" cy="1044102"/>
            </a:xfrm>
            <a:prstGeom prst="rect">
              <a:avLst/>
            </a:prstGeom>
          </p:spPr>
        </p:pic>
        <p:sp>
          <p:nvSpPr>
            <p:cNvPr id="36" name="TextBox 35"/>
            <p:cNvSpPr txBox="1"/>
            <p:nvPr/>
          </p:nvSpPr>
          <p:spPr>
            <a:xfrm>
              <a:off x="3333802" y="1108686"/>
              <a:ext cx="171603" cy="725893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338349" y="1502406"/>
              <a:ext cx="167056" cy="65990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</p:grpSp>
      <p:sp>
        <p:nvSpPr>
          <p:cNvPr id="38" name="Freeform 37"/>
          <p:cNvSpPr/>
          <p:nvPr/>
        </p:nvSpPr>
        <p:spPr>
          <a:xfrm>
            <a:off x="2603278" y="5454595"/>
            <a:ext cx="609892" cy="608197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9" name="Group 38"/>
          <p:cNvGrpSpPr/>
          <p:nvPr/>
        </p:nvGrpSpPr>
        <p:grpSpPr>
          <a:xfrm flipH="1">
            <a:off x="2051268" y="2340296"/>
            <a:ext cx="820140" cy="1430151"/>
            <a:chOff x="3048167" y="942746"/>
            <a:chExt cx="1001606" cy="1044102"/>
          </a:xfrm>
        </p:grpSpPr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167" y="942746"/>
              <a:ext cx="1001606" cy="1044102"/>
            </a:xfrm>
            <a:prstGeom prst="rect">
              <a:avLst/>
            </a:prstGeom>
          </p:spPr>
        </p:pic>
        <p:sp>
          <p:nvSpPr>
            <p:cNvPr id="41" name="TextBox 40"/>
            <p:cNvSpPr txBox="1"/>
            <p:nvPr/>
          </p:nvSpPr>
          <p:spPr>
            <a:xfrm>
              <a:off x="3333802" y="1108686"/>
              <a:ext cx="171603" cy="725893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338349" y="1502406"/>
              <a:ext cx="167056" cy="65990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</p:grpSp>
      <p:sp>
        <p:nvSpPr>
          <p:cNvPr id="43" name="Freeform 42"/>
          <p:cNvSpPr/>
          <p:nvPr/>
        </p:nvSpPr>
        <p:spPr>
          <a:xfrm>
            <a:off x="2228249" y="3164113"/>
            <a:ext cx="489833" cy="515270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4" name="Group 43"/>
          <p:cNvGrpSpPr/>
          <p:nvPr/>
        </p:nvGrpSpPr>
        <p:grpSpPr>
          <a:xfrm flipH="1">
            <a:off x="1794982" y="3984163"/>
            <a:ext cx="1001606" cy="1044102"/>
            <a:chOff x="3048167" y="942746"/>
            <a:chExt cx="1001606" cy="1044102"/>
          </a:xfrm>
        </p:grpSpPr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167" y="942746"/>
              <a:ext cx="1001606" cy="1044102"/>
            </a:xfrm>
            <a:prstGeom prst="rect">
              <a:avLst/>
            </a:prstGeom>
          </p:spPr>
        </p:pic>
        <p:sp>
          <p:nvSpPr>
            <p:cNvPr id="46" name="TextBox 45"/>
            <p:cNvSpPr txBox="1"/>
            <p:nvPr/>
          </p:nvSpPr>
          <p:spPr>
            <a:xfrm>
              <a:off x="3333802" y="1108686"/>
              <a:ext cx="171603" cy="725893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338349" y="1502406"/>
              <a:ext cx="167056" cy="65990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</p:grpSp>
      <p:sp>
        <p:nvSpPr>
          <p:cNvPr id="48" name="Freeform 47"/>
          <p:cNvSpPr/>
          <p:nvPr/>
        </p:nvSpPr>
        <p:spPr>
          <a:xfrm flipH="1">
            <a:off x="2027484" y="4023952"/>
            <a:ext cx="609892" cy="946201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/>
          <p:cNvSpPr/>
          <p:nvPr/>
        </p:nvSpPr>
        <p:spPr>
          <a:xfrm>
            <a:off x="3713671" y="2859333"/>
            <a:ext cx="1396892" cy="45971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2135545" y="2595676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018447" y="4103153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2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621000" y="5313296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518659" y="5248704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4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599680" y="5226492"/>
            <a:ext cx="599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095525" y="3158164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170148" y="3492114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6</a:t>
            </a:r>
            <a:endParaRPr lang="en-GB" sz="3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3780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8" grpId="0" animBg="1"/>
      <p:bldP spid="33" grpId="0" animBg="1"/>
      <p:bldP spid="38" grpId="0" animBg="1"/>
      <p:bldP spid="43" grpId="0" animBg="1"/>
      <p:bldP spid="48" grpId="0" animBg="1"/>
      <p:bldP spid="49" grpId="0" animBg="1"/>
      <p:bldP spid="51" grpId="0"/>
      <p:bldP spid="52" grpId="0"/>
      <p:bldP spid="53" grpId="0"/>
      <p:bldP spid="54" grpId="0"/>
      <p:bldP spid="55" grpId="0"/>
      <p:bldP spid="56" grpId="0"/>
      <p:bldP spid="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1366" y="3158163"/>
            <a:ext cx="895483" cy="884111"/>
            <a:chOff x="3048167" y="942746"/>
            <a:chExt cx="1001606" cy="1044102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167" y="942746"/>
              <a:ext cx="1001606" cy="1044102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3333802" y="1108686"/>
              <a:ext cx="171603" cy="725893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38349" y="1502406"/>
              <a:ext cx="167056" cy="65990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682011" y="366252"/>
            <a:ext cx="7180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Why is this incorrect?</a:t>
            </a:r>
          </a:p>
        </p:txBody>
      </p:sp>
      <p:sp>
        <p:nvSpPr>
          <p:cNvPr id="12" name="Freeform 11"/>
          <p:cNvSpPr/>
          <p:nvPr/>
        </p:nvSpPr>
        <p:spPr>
          <a:xfrm>
            <a:off x="6171148" y="3271376"/>
            <a:ext cx="516280" cy="712787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4908" y1="39116" x2="4908" y2="39116"/>
                        <a14:backgroundMark x1="21779" y1="22109" x2="21779" y2="22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465" y="2362945"/>
            <a:ext cx="2649606" cy="238952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534" y="4181953"/>
            <a:ext cx="1427798" cy="175433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027667" y="4402637"/>
            <a:ext cx="1427798" cy="172232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8612" y="3433372"/>
            <a:ext cx="1442352" cy="176073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165" y="1947910"/>
            <a:ext cx="1334620" cy="160992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7443" y="2341620"/>
            <a:ext cx="1382571" cy="151896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315" y="4716899"/>
            <a:ext cx="1516489" cy="1061542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6412110" y="4933911"/>
            <a:ext cx="1001606" cy="1044102"/>
            <a:chOff x="3048167" y="942746"/>
            <a:chExt cx="1001606" cy="1044102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167" y="942746"/>
              <a:ext cx="1001606" cy="1044102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3333802" y="1108686"/>
              <a:ext cx="171603" cy="725893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38349" y="1502406"/>
              <a:ext cx="167056" cy="65990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</p:grpSp>
      <p:sp>
        <p:nvSpPr>
          <p:cNvPr id="28" name="Freeform 27"/>
          <p:cNvSpPr/>
          <p:nvPr/>
        </p:nvSpPr>
        <p:spPr>
          <a:xfrm>
            <a:off x="6564402" y="5099852"/>
            <a:ext cx="609892" cy="820050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9" name="Group 28"/>
          <p:cNvGrpSpPr/>
          <p:nvPr/>
        </p:nvGrpSpPr>
        <p:grpSpPr>
          <a:xfrm>
            <a:off x="4487506" y="5313296"/>
            <a:ext cx="862478" cy="783584"/>
            <a:chOff x="3048167" y="942746"/>
            <a:chExt cx="1001606" cy="1044102"/>
          </a:xfrm>
        </p:grpSpPr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167" y="942746"/>
              <a:ext cx="1001606" cy="1044102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3333802" y="1108686"/>
              <a:ext cx="171603" cy="725893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338349" y="1502406"/>
              <a:ext cx="167056" cy="65990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</p:grpSp>
      <p:sp>
        <p:nvSpPr>
          <p:cNvPr id="33" name="Freeform 32"/>
          <p:cNvSpPr/>
          <p:nvPr/>
        </p:nvSpPr>
        <p:spPr>
          <a:xfrm>
            <a:off x="4669964" y="5612438"/>
            <a:ext cx="440597" cy="426330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4" name="Group 33"/>
          <p:cNvGrpSpPr/>
          <p:nvPr/>
        </p:nvGrpSpPr>
        <p:grpSpPr>
          <a:xfrm>
            <a:off x="2450986" y="5076802"/>
            <a:ext cx="1001606" cy="1044102"/>
            <a:chOff x="3048167" y="942746"/>
            <a:chExt cx="1001606" cy="1044102"/>
          </a:xfrm>
        </p:grpSpPr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167" y="942746"/>
              <a:ext cx="1001606" cy="1044102"/>
            </a:xfrm>
            <a:prstGeom prst="rect">
              <a:avLst/>
            </a:prstGeom>
          </p:spPr>
        </p:pic>
        <p:sp>
          <p:nvSpPr>
            <p:cNvPr id="36" name="TextBox 35"/>
            <p:cNvSpPr txBox="1"/>
            <p:nvPr/>
          </p:nvSpPr>
          <p:spPr>
            <a:xfrm>
              <a:off x="3333802" y="1108686"/>
              <a:ext cx="171603" cy="725893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338349" y="1502406"/>
              <a:ext cx="167056" cy="65990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</p:grpSp>
      <p:sp>
        <p:nvSpPr>
          <p:cNvPr id="38" name="Freeform 37"/>
          <p:cNvSpPr/>
          <p:nvPr/>
        </p:nvSpPr>
        <p:spPr>
          <a:xfrm>
            <a:off x="2603278" y="5454595"/>
            <a:ext cx="609892" cy="608197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9" name="Group 38"/>
          <p:cNvGrpSpPr/>
          <p:nvPr/>
        </p:nvGrpSpPr>
        <p:grpSpPr>
          <a:xfrm flipH="1">
            <a:off x="2051268" y="2340296"/>
            <a:ext cx="820140" cy="1430151"/>
            <a:chOff x="3048167" y="942746"/>
            <a:chExt cx="1001606" cy="1044102"/>
          </a:xfrm>
        </p:grpSpPr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167" y="942746"/>
              <a:ext cx="1001606" cy="1044102"/>
            </a:xfrm>
            <a:prstGeom prst="rect">
              <a:avLst/>
            </a:prstGeom>
          </p:spPr>
        </p:pic>
        <p:sp>
          <p:nvSpPr>
            <p:cNvPr id="41" name="TextBox 40"/>
            <p:cNvSpPr txBox="1"/>
            <p:nvPr/>
          </p:nvSpPr>
          <p:spPr>
            <a:xfrm>
              <a:off x="3333802" y="1108686"/>
              <a:ext cx="171603" cy="725893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338349" y="1502406"/>
              <a:ext cx="167056" cy="65990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</p:grpSp>
      <p:sp>
        <p:nvSpPr>
          <p:cNvPr id="43" name="Freeform 42"/>
          <p:cNvSpPr/>
          <p:nvPr/>
        </p:nvSpPr>
        <p:spPr>
          <a:xfrm>
            <a:off x="2228249" y="3164113"/>
            <a:ext cx="489833" cy="515270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4" name="Group 43"/>
          <p:cNvGrpSpPr/>
          <p:nvPr/>
        </p:nvGrpSpPr>
        <p:grpSpPr>
          <a:xfrm flipH="1">
            <a:off x="1794982" y="3984163"/>
            <a:ext cx="1001606" cy="1044102"/>
            <a:chOff x="3048167" y="942746"/>
            <a:chExt cx="1001606" cy="1044102"/>
          </a:xfrm>
        </p:grpSpPr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167" y="942746"/>
              <a:ext cx="1001606" cy="1044102"/>
            </a:xfrm>
            <a:prstGeom prst="rect">
              <a:avLst/>
            </a:prstGeom>
          </p:spPr>
        </p:pic>
        <p:sp>
          <p:nvSpPr>
            <p:cNvPr id="46" name="TextBox 45"/>
            <p:cNvSpPr txBox="1"/>
            <p:nvPr/>
          </p:nvSpPr>
          <p:spPr>
            <a:xfrm>
              <a:off x="3333802" y="1108686"/>
              <a:ext cx="171603" cy="725893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338349" y="1502406"/>
              <a:ext cx="167056" cy="65990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</p:grpSp>
      <p:sp>
        <p:nvSpPr>
          <p:cNvPr id="48" name="Freeform 47"/>
          <p:cNvSpPr/>
          <p:nvPr/>
        </p:nvSpPr>
        <p:spPr>
          <a:xfrm flipH="1">
            <a:off x="2027484" y="4023952"/>
            <a:ext cx="609892" cy="946201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/>
          <p:cNvSpPr/>
          <p:nvPr/>
        </p:nvSpPr>
        <p:spPr>
          <a:xfrm>
            <a:off x="3713671" y="2859333"/>
            <a:ext cx="1396892" cy="45971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2135545" y="2595676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018447" y="4103153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2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621000" y="5313296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518659" y="5248704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4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599680" y="5226492"/>
            <a:ext cx="599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095525" y="3158164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104003" y="3474078"/>
            <a:ext cx="711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6</a:t>
            </a:r>
            <a:endParaRPr lang="en-GB" sz="3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1093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1" animBg="1"/>
      <p:bldP spid="28" grpId="1" animBg="1"/>
      <p:bldP spid="33" grpId="1" animBg="1"/>
      <p:bldP spid="38" grpId="1" animBg="1"/>
      <p:bldP spid="43" grpId="1" animBg="1"/>
      <p:bldP spid="4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925244" y="2998173"/>
            <a:ext cx="1001606" cy="1044102"/>
            <a:chOff x="3048167" y="942746"/>
            <a:chExt cx="1001606" cy="1044102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167" y="942746"/>
              <a:ext cx="1001606" cy="1044102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3333802" y="1108686"/>
              <a:ext cx="171603" cy="725893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38349" y="1502406"/>
              <a:ext cx="167056" cy="65990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49544" y="328560"/>
            <a:ext cx="71804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What is </a:t>
            </a:r>
            <a:r>
              <a:rPr lang="en-GB" sz="3200" dirty="0" smtClean="0">
                <a:latin typeface="Comic Sans MS" panose="030F0702030302020204" pitchFamily="66" charset="0"/>
              </a:rPr>
              <a:t>the correct </a:t>
            </a:r>
            <a:r>
              <a:rPr lang="en-GB" sz="3200" dirty="0" smtClean="0">
                <a:latin typeface="Comic Sans MS" panose="030F0702030302020204" pitchFamily="66" charset="0"/>
              </a:rPr>
              <a:t>way to measure capacity?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999867" y="1798490"/>
            <a:ext cx="1001606" cy="1044102"/>
            <a:chOff x="3048167" y="942746"/>
            <a:chExt cx="1001606" cy="1044102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167" y="942746"/>
              <a:ext cx="1001606" cy="104410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3333802" y="1108686"/>
              <a:ext cx="171603" cy="725893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38349" y="1502406"/>
              <a:ext cx="167056" cy="65990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</p:grpSp>
      <p:sp>
        <p:nvSpPr>
          <p:cNvPr id="12" name="Freeform 11"/>
          <p:cNvSpPr/>
          <p:nvPr/>
        </p:nvSpPr>
        <p:spPr>
          <a:xfrm>
            <a:off x="6077536" y="3158164"/>
            <a:ext cx="609892" cy="825999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4908" y1="39116" x2="4908" y2="39116"/>
                        <a14:backgroundMark x1="21779" y1="22109" x2="21779" y2="22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465" y="2362945"/>
            <a:ext cx="2649606" cy="238952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534" y="4181953"/>
            <a:ext cx="1427798" cy="175433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027667" y="4402637"/>
            <a:ext cx="1427798" cy="172232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8612" y="3433372"/>
            <a:ext cx="1442352" cy="176073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165" y="1947910"/>
            <a:ext cx="1334620" cy="160992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7443" y="2341620"/>
            <a:ext cx="1382571" cy="151896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315" y="4716899"/>
            <a:ext cx="1516489" cy="1061542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6412110" y="4933911"/>
            <a:ext cx="1001606" cy="1044102"/>
            <a:chOff x="3048167" y="942746"/>
            <a:chExt cx="1001606" cy="1044102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167" y="942746"/>
              <a:ext cx="1001606" cy="1044102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3333802" y="1108686"/>
              <a:ext cx="171603" cy="725893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38349" y="1502406"/>
              <a:ext cx="167056" cy="65990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</p:grpSp>
      <p:sp>
        <p:nvSpPr>
          <p:cNvPr id="28" name="Freeform 27"/>
          <p:cNvSpPr/>
          <p:nvPr/>
        </p:nvSpPr>
        <p:spPr>
          <a:xfrm>
            <a:off x="6564402" y="5099852"/>
            <a:ext cx="609892" cy="820050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9" name="Group 28"/>
          <p:cNvGrpSpPr/>
          <p:nvPr/>
        </p:nvGrpSpPr>
        <p:grpSpPr>
          <a:xfrm>
            <a:off x="4348378" y="5052778"/>
            <a:ext cx="1001606" cy="1044102"/>
            <a:chOff x="3048167" y="942746"/>
            <a:chExt cx="1001606" cy="1044102"/>
          </a:xfrm>
        </p:grpSpPr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167" y="942746"/>
              <a:ext cx="1001606" cy="1044102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3333802" y="1108686"/>
              <a:ext cx="171603" cy="725893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338349" y="1502406"/>
              <a:ext cx="167056" cy="65990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</p:grpSp>
      <p:sp>
        <p:nvSpPr>
          <p:cNvPr id="33" name="Freeform 32"/>
          <p:cNvSpPr/>
          <p:nvPr/>
        </p:nvSpPr>
        <p:spPr>
          <a:xfrm>
            <a:off x="4500670" y="5226700"/>
            <a:ext cx="609892" cy="796026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4" name="Group 33"/>
          <p:cNvGrpSpPr/>
          <p:nvPr/>
        </p:nvGrpSpPr>
        <p:grpSpPr>
          <a:xfrm>
            <a:off x="2450986" y="5076802"/>
            <a:ext cx="1001606" cy="1044102"/>
            <a:chOff x="3048167" y="942746"/>
            <a:chExt cx="1001606" cy="1044102"/>
          </a:xfrm>
        </p:grpSpPr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167" y="942746"/>
              <a:ext cx="1001606" cy="1044102"/>
            </a:xfrm>
            <a:prstGeom prst="rect">
              <a:avLst/>
            </a:prstGeom>
          </p:spPr>
        </p:pic>
        <p:sp>
          <p:nvSpPr>
            <p:cNvPr id="36" name="TextBox 35"/>
            <p:cNvSpPr txBox="1"/>
            <p:nvPr/>
          </p:nvSpPr>
          <p:spPr>
            <a:xfrm>
              <a:off x="3333802" y="1108686"/>
              <a:ext cx="171603" cy="725893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338349" y="1502406"/>
              <a:ext cx="167056" cy="65990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</p:grpSp>
      <p:sp>
        <p:nvSpPr>
          <p:cNvPr id="38" name="Freeform 37"/>
          <p:cNvSpPr/>
          <p:nvPr/>
        </p:nvSpPr>
        <p:spPr>
          <a:xfrm>
            <a:off x="2603278" y="5258891"/>
            <a:ext cx="609892" cy="787859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9" name="Group 38"/>
          <p:cNvGrpSpPr/>
          <p:nvPr/>
        </p:nvGrpSpPr>
        <p:grpSpPr>
          <a:xfrm flipH="1">
            <a:off x="1827563" y="2693393"/>
            <a:ext cx="1001606" cy="1044102"/>
            <a:chOff x="3048167" y="942746"/>
            <a:chExt cx="1001606" cy="1044102"/>
          </a:xfrm>
        </p:grpSpPr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167" y="942746"/>
              <a:ext cx="1001606" cy="1044102"/>
            </a:xfrm>
            <a:prstGeom prst="rect">
              <a:avLst/>
            </a:prstGeom>
          </p:spPr>
        </p:pic>
        <p:sp>
          <p:nvSpPr>
            <p:cNvPr id="41" name="TextBox 40"/>
            <p:cNvSpPr txBox="1"/>
            <p:nvPr/>
          </p:nvSpPr>
          <p:spPr>
            <a:xfrm>
              <a:off x="3333802" y="1108686"/>
              <a:ext cx="171603" cy="725893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338349" y="1502406"/>
              <a:ext cx="167056" cy="65990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</p:grpSp>
      <p:sp>
        <p:nvSpPr>
          <p:cNvPr id="43" name="Freeform 42"/>
          <p:cNvSpPr/>
          <p:nvPr/>
        </p:nvSpPr>
        <p:spPr>
          <a:xfrm>
            <a:off x="2044023" y="2842592"/>
            <a:ext cx="609892" cy="836792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4" name="Group 43"/>
          <p:cNvGrpSpPr/>
          <p:nvPr/>
        </p:nvGrpSpPr>
        <p:grpSpPr>
          <a:xfrm flipH="1">
            <a:off x="1794982" y="3984163"/>
            <a:ext cx="1001606" cy="1044102"/>
            <a:chOff x="3048167" y="942746"/>
            <a:chExt cx="1001606" cy="1044102"/>
          </a:xfrm>
        </p:grpSpPr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167" y="942746"/>
              <a:ext cx="1001606" cy="1044102"/>
            </a:xfrm>
            <a:prstGeom prst="rect">
              <a:avLst/>
            </a:prstGeom>
          </p:spPr>
        </p:pic>
        <p:sp>
          <p:nvSpPr>
            <p:cNvPr id="46" name="TextBox 45"/>
            <p:cNvSpPr txBox="1"/>
            <p:nvPr/>
          </p:nvSpPr>
          <p:spPr>
            <a:xfrm>
              <a:off x="3333802" y="1108686"/>
              <a:ext cx="171603" cy="725893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338349" y="1502406"/>
              <a:ext cx="167056" cy="65990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</p:grpSp>
      <p:sp>
        <p:nvSpPr>
          <p:cNvPr id="48" name="Freeform 47"/>
          <p:cNvSpPr/>
          <p:nvPr/>
        </p:nvSpPr>
        <p:spPr>
          <a:xfrm flipH="1">
            <a:off x="2027484" y="4150103"/>
            <a:ext cx="609892" cy="820050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4170148" y="2062634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044023" y="2924518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018447" y="4103153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2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621000" y="5313296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518659" y="5220032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4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599680" y="5226492"/>
            <a:ext cx="599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095525" y="3158164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57" name="Oval 56"/>
          <p:cNvSpPr/>
          <p:nvPr/>
        </p:nvSpPr>
        <p:spPr>
          <a:xfrm>
            <a:off x="3713671" y="2859333"/>
            <a:ext cx="1396892" cy="45971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4181121" y="3469393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6</a:t>
            </a:r>
            <a:endParaRPr lang="en-GB" sz="3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4611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28" grpId="0" animBg="1"/>
      <p:bldP spid="28" grpId="1" animBg="1"/>
      <p:bldP spid="33" grpId="0" animBg="1"/>
      <p:bldP spid="33" grpId="1" animBg="1"/>
      <p:bldP spid="38" grpId="0" animBg="1"/>
      <p:bldP spid="38" grpId="1" animBg="1"/>
      <p:bldP spid="43" grpId="0" animBg="1"/>
      <p:bldP spid="43" grpId="1" animBg="1"/>
      <p:bldP spid="48" grpId="0" animBg="1"/>
      <p:bldP spid="48" grpId="1" animBg="1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 animBg="1"/>
      <p:bldP spid="6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 2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779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666" y="2146906"/>
            <a:ext cx="2256922" cy="23262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4908" y1="39116" x2="4908" y2="39116"/>
                        <a14:backgroundMark x1="21779" y1="22109" x2="21779" y2="22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664" y="2202638"/>
            <a:ext cx="2649606" cy="23895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990" y="2635678"/>
            <a:ext cx="1611015" cy="149594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012554" y="1245090"/>
            <a:ext cx="7180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many         does it take to fill…?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70421" y="4131168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  <a:endParaRPr lang="en-GB" sz="3200" dirty="0" smtClean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91504" y="4131620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</a:t>
            </a:r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2</a:t>
            </a:r>
            <a:endParaRPr lang="en-GB" sz="3200" dirty="0" smtClean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60907" y="4143623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6</a:t>
            </a:r>
            <a:endParaRPr lang="en-GB" sz="3200" dirty="0" smtClean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 flipH="1">
            <a:off x="2992728" y="907391"/>
            <a:ext cx="1001606" cy="1044102"/>
            <a:chOff x="3048167" y="942746"/>
            <a:chExt cx="1001606" cy="1044102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167" y="942746"/>
              <a:ext cx="1001606" cy="1044102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3333802" y="1108686"/>
              <a:ext cx="171603" cy="725893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338349" y="1502406"/>
              <a:ext cx="167056" cy="65990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</p:grpSp>
      <p:sp>
        <p:nvSpPr>
          <p:cNvPr id="20" name="Freeform 19"/>
          <p:cNvSpPr/>
          <p:nvPr/>
        </p:nvSpPr>
        <p:spPr>
          <a:xfrm>
            <a:off x="3209188" y="1056590"/>
            <a:ext cx="609892" cy="836792"/>
          </a:xfrm>
          <a:custGeom>
            <a:avLst/>
            <a:gdLst>
              <a:gd name="connsiteX0" fmla="*/ 0 w 2032900"/>
              <a:gd name="connsiteY0" fmla="*/ 0 h 1224133"/>
              <a:gd name="connsiteX1" fmla="*/ 0 w 2032900"/>
              <a:gd name="connsiteY1" fmla="*/ 0 h 1224133"/>
              <a:gd name="connsiteX2" fmla="*/ 132735 w 2032900"/>
              <a:gd name="connsiteY2" fmla="*/ 29497 h 1224133"/>
              <a:gd name="connsiteX3" fmla="*/ 324464 w 2032900"/>
              <a:gd name="connsiteY3" fmla="*/ 0 h 1224133"/>
              <a:gd name="connsiteX4" fmla="*/ 1887793 w 2032900"/>
              <a:gd name="connsiteY4" fmla="*/ 14749 h 1224133"/>
              <a:gd name="connsiteX5" fmla="*/ 2005781 w 2032900"/>
              <a:gd name="connsiteY5" fmla="*/ 44245 h 1224133"/>
              <a:gd name="connsiteX6" fmla="*/ 1976284 w 2032900"/>
              <a:gd name="connsiteY6" fmla="*/ 501445 h 1224133"/>
              <a:gd name="connsiteX7" fmla="*/ 1976284 w 2032900"/>
              <a:gd name="connsiteY7" fmla="*/ 1061884 h 1224133"/>
              <a:gd name="connsiteX8" fmla="*/ 1902542 w 2032900"/>
              <a:gd name="connsiteY8" fmla="*/ 1150374 h 1224133"/>
              <a:gd name="connsiteX9" fmla="*/ 1769806 w 2032900"/>
              <a:gd name="connsiteY9" fmla="*/ 1165123 h 1224133"/>
              <a:gd name="connsiteX10" fmla="*/ 1725561 w 2032900"/>
              <a:gd name="connsiteY10" fmla="*/ 1179871 h 1224133"/>
              <a:gd name="connsiteX11" fmla="*/ 678426 w 2032900"/>
              <a:gd name="connsiteY11" fmla="*/ 1209368 h 1224133"/>
              <a:gd name="connsiteX12" fmla="*/ 634181 w 2032900"/>
              <a:gd name="connsiteY12" fmla="*/ 1224116 h 1224133"/>
              <a:gd name="connsiteX13" fmla="*/ 221226 w 2032900"/>
              <a:gd name="connsiteY13" fmla="*/ 1194619 h 1224133"/>
              <a:gd name="connsiteX14" fmla="*/ 176981 w 2032900"/>
              <a:gd name="connsiteY14" fmla="*/ 1165123 h 1224133"/>
              <a:gd name="connsiteX15" fmla="*/ 88490 w 2032900"/>
              <a:gd name="connsiteY15" fmla="*/ 1120878 h 1224133"/>
              <a:gd name="connsiteX16" fmla="*/ 44245 w 2032900"/>
              <a:gd name="connsiteY16" fmla="*/ 899652 h 1224133"/>
              <a:gd name="connsiteX17" fmla="*/ 29497 w 2032900"/>
              <a:gd name="connsiteY17" fmla="*/ 825910 h 1224133"/>
              <a:gd name="connsiteX18" fmla="*/ 14748 w 2032900"/>
              <a:gd name="connsiteY18" fmla="*/ 737419 h 1224133"/>
              <a:gd name="connsiteX19" fmla="*/ 0 w 2032900"/>
              <a:gd name="connsiteY19" fmla="*/ 0 h 1224133"/>
              <a:gd name="connsiteX0" fmla="*/ 0 w 2014972"/>
              <a:gd name="connsiteY0" fmla="*/ 0 h 1224133"/>
              <a:gd name="connsiteX1" fmla="*/ 0 w 2014972"/>
              <a:gd name="connsiteY1" fmla="*/ 0 h 1224133"/>
              <a:gd name="connsiteX2" fmla="*/ 132735 w 2014972"/>
              <a:gd name="connsiteY2" fmla="*/ 29497 h 1224133"/>
              <a:gd name="connsiteX3" fmla="*/ 324464 w 2014972"/>
              <a:gd name="connsiteY3" fmla="*/ 0 h 1224133"/>
              <a:gd name="connsiteX4" fmla="*/ 1887793 w 2014972"/>
              <a:gd name="connsiteY4" fmla="*/ 14749 h 1224133"/>
              <a:gd name="connsiteX5" fmla="*/ 1976284 w 2014972"/>
              <a:gd name="connsiteY5" fmla="*/ 73742 h 1224133"/>
              <a:gd name="connsiteX6" fmla="*/ 1976284 w 2014972"/>
              <a:gd name="connsiteY6" fmla="*/ 501445 h 1224133"/>
              <a:gd name="connsiteX7" fmla="*/ 1976284 w 2014972"/>
              <a:gd name="connsiteY7" fmla="*/ 1061884 h 1224133"/>
              <a:gd name="connsiteX8" fmla="*/ 1902542 w 2014972"/>
              <a:gd name="connsiteY8" fmla="*/ 1150374 h 1224133"/>
              <a:gd name="connsiteX9" fmla="*/ 1769806 w 2014972"/>
              <a:gd name="connsiteY9" fmla="*/ 1165123 h 1224133"/>
              <a:gd name="connsiteX10" fmla="*/ 1725561 w 2014972"/>
              <a:gd name="connsiteY10" fmla="*/ 1179871 h 1224133"/>
              <a:gd name="connsiteX11" fmla="*/ 678426 w 2014972"/>
              <a:gd name="connsiteY11" fmla="*/ 1209368 h 1224133"/>
              <a:gd name="connsiteX12" fmla="*/ 634181 w 2014972"/>
              <a:gd name="connsiteY12" fmla="*/ 1224116 h 1224133"/>
              <a:gd name="connsiteX13" fmla="*/ 221226 w 2014972"/>
              <a:gd name="connsiteY13" fmla="*/ 1194619 h 1224133"/>
              <a:gd name="connsiteX14" fmla="*/ 176981 w 2014972"/>
              <a:gd name="connsiteY14" fmla="*/ 1165123 h 1224133"/>
              <a:gd name="connsiteX15" fmla="*/ 88490 w 2014972"/>
              <a:gd name="connsiteY15" fmla="*/ 1120878 h 1224133"/>
              <a:gd name="connsiteX16" fmla="*/ 44245 w 2014972"/>
              <a:gd name="connsiteY16" fmla="*/ 899652 h 1224133"/>
              <a:gd name="connsiteX17" fmla="*/ 29497 w 2014972"/>
              <a:gd name="connsiteY17" fmla="*/ 825910 h 1224133"/>
              <a:gd name="connsiteX18" fmla="*/ 14748 w 2014972"/>
              <a:gd name="connsiteY18" fmla="*/ 737419 h 1224133"/>
              <a:gd name="connsiteX19" fmla="*/ 0 w 2014972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902542 w 1984759"/>
              <a:gd name="connsiteY8" fmla="*/ 1150374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58296 w 1984759"/>
              <a:gd name="connsiteY8" fmla="*/ 11208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76284 w 1984759"/>
              <a:gd name="connsiteY7" fmla="*/ 1061884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14748 w 1984759"/>
              <a:gd name="connsiteY18" fmla="*/ 737419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29497 w 1984759"/>
              <a:gd name="connsiteY17" fmla="*/ 825910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88490 w 1984759"/>
              <a:gd name="connsiteY15" fmla="*/ 1120878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28799 w 1984759"/>
              <a:gd name="connsiteY8" fmla="*/ 1091380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117986 w 1984759"/>
              <a:gd name="connsiteY15" fmla="*/ 1091381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73742 w 1984759"/>
              <a:gd name="connsiteY18" fmla="*/ 781664 h 1224133"/>
              <a:gd name="connsiteX19" fmla="*/ 0 w 1984759"/>
              <a:gd name="connsiteY19" fmla="*/ 0 h 1224133"/>
              <a:gd name="connsiteX0" fmla="*/ 0 w 1984759"/>
              <a:gd name="connsiteY0" fmla="*/ 0 h 1224133"/>
              <a:gd name="connsiteX1" fmla="*/ 0 w 1984759"/>
              <a:gd name="connsiteY1" fmla="*/ 0 h 1224133"/>
              <a:gd name="connsiteX2" fmla="*/ 132735 w 1984759"/>
              <a:gd name="connsiteY2" fmla="*/ 29497 h 1224133"/>
              <a:gd name="connsiteX3" fmla="*/ 324464 w 1984759"/>
              <a:gd name="connsiteY3" fmla="*/ 0 h 1224133"/>
              <a:gd name="connsiteX4" fmla="*/ 1887793 w 1984759"/>
              <a:gd name="connsiteY4" fmla="*/ 14749 h 1224133"/>
              <a:gd name="connsiteX5" fmla="*/ 1976284 w 1984759"/>
              <a:gd name="connsiteY5" fmla="*/ 73742 h 1224133"/>
              <a:gd name="connsiteX6" fmla="*/ 1946788 w 1984759"/>
              <a:gd name="connsiteY6" fmla="*/ 501445 h 1224133"/>
              <a:gd name="connsiteX7" fmla="*/ 1932039 w 1984759"/>
              <a:gd name="connsiteY7" fmla="*/ 1047135 h 1224133"/>
              <a:gd name="connsiteX8" fmla="*/ 1880169 w 1984759"/>
              <a:gd name="connsiteY8" fmla="*/ 1132477 h 1224133"/>
              <a:gd name="connsiteX9" fmla="*/ 1769806 w 1984759"/>
              <a:gd name="connsiteY9" fmla="*/ 1165123 h 1224133"/>
              <a:gd name="connsiteX10" fmla="*/ 1725561 w 1984759"/>
              <a:gd name="connsiteY10" fmla="*/ 1179871 h 1224133"/>
              <a:gd name="connsiteX11" fmla="*/ 678426 w 1984759"/>
              <a:gd name="connsiteY11" fmla="*/ 1209368 h 1224133"/>
              <a:gd name="connsiteX12" fmla="*/ 634181 w 1984759"/>
              <a:gd name="connsiteY12" fmla="*/ 1224116 h 1224133"/>
              <a:gd name="connsiteX13" fmla="*/ 221226 w 1984759"/>
              <a:gd name="connsiteY13" fmla="*/ 1194619 h 1224133"/>
              <a:gd name="connsiteX14" fmla="*/ 176981 w 1984759"/>
              <a:gd name="connsiteY14" fmla="*/ 1165123 h 1224133"/>
              <a:gd name="connsiteX15" fmla="*/ 76889 w 1984759"/>
              <a:gd name="connsiteY15" fmla="*/ 1081106 h 1224133"/>
              <a:gd name="connsiteX16" fmla="*/ 44245 w 1984759"/>
              <a:gd name="connsiteY16" fmla="*/ 899652 h 1224133"/>
              <a:gd name="connsiteX17" fmla="*/ 73743 w 1984759"/>
              <a:gd name="connsiteY17" fmla="*/ 855407 h 1224133"/>
              <a:gd name="connsiteX18" fmla="*/ 53194 w 1984759"/>
              <a:gd name="connsiteY18" fmla="*/ 678923 h 1224133"/>
              <a:gd name="connsiteX19" fmla="*/ 0 w 1984759"/>
              <a:gd name="connsiteY19" fmla="*/ 0 h 1224133"/>
              <a:gd name="connsiteX0" fmla="*/ 0 w 1984759"/>
              <a:gd name="connsiteY0" fmla="*/ 0 h 1210129"/>
              <a:gd name="connsiteX1" fmla="*/ 0 w 1984759"/>
              <a:gd name="connsiteY1" fmla="*/ 0 h 1210129"/>
              <a:gd name="connsiteX2" fmla="*/ 132735 w 1984759"/>
              <a:gd name="connsiteY2" fmla="*/ 29497 h 1210129"/>
              <a:gd name="connsiteX3" fmla="*/ 324464 w 1984759"/>
              <a:gd name="connsiteY3" fmla="*/ 0 h 1210129"/>
              <a:gd name="connsiteX4" fmla="*/ 1887793 w 1984759"/>
              <a:gd name="connsiteY4" fmla="*/ 14749 h 1210129"/>
              <a:gd name="connsiteX5" fmla="*/ 1976284 w 1984759"/>
              <a:gd name="connsiteY5" fmla="*/ 73742 h 1210129"/>
              <a:gd name="connsiteX6" fmla="*/ 1946788 w 1984759"/>
              <a:gd name="connsiteY6" fmla="*/ 501445 h 1210129"/>
              <a:gd name="connsiteX7" fmla="*/ 1932039 w 1984759"/>
              <a:gd name="connsiteY7" fmla="*/ 1047135 h 1210129"/>
              <a:gd name="connsiteX8" fmla="*/ 1880169 w 1984759"/>
              <a:gd name="connsiteY8" fmla="*/ 1132477 h 1210129"/>
              <a:gd name="connsiteX9" fmla="*/ 1769806 w 1984759"/>
              <a:gd name="connsiteY9" fmla="*/ 1165123 h 1210129"/>
              <a:gd name="connsiteX10" fmla="*/ 1725561 w 1984759"/>
              <a:gd name="connsiteY10" fmla="*/ 1179871 h 1210129"/>
              <a:gd name="connsiteX11" fmla="*/ 678426 w 1984759"/>
              <a:gd name="connsiteY11" fmla="*/ 1209368 h 1210129"/>
              <a:gd name="connsiteX12" fmla="*/ 572536 w 1984759"/>
              <a:gd name="connsiteY12" fmla="*/ 1193294 h 1210129"/>
              <a:gd name="connsiteX13" fmla="*/ 221226 w 1984759"/>
              <a:gd name="connsiteY13" fmla="*/ 1194619 h 1210129"/>
              <a:gd name="connsiteX14" fmla="*/ 176981 w 1984759"/>
              <a:gd name="connsiteY14" fmla="*/ 1165123 h 1210129"/>
              <a:gd name="connsiteX15" fmla="*/ 76889 w 1984759"/>
              <a:gd name="connsiteY15" fmla="*/ 1081106 h 1210129"/>
              <a:gd name="connsiteX16" fmla="*/ 44245 w 1984759"/>
              <a:gd name="connsiteY16" fmla="*/ 899652 h 1210129"/>
              <a:gd name="connsiteX17" fmla="*/ 73743 w 1984759"/>
              <a:gd name="connsiteY17" fmla="*/ 855407 h 1210129"/>
              <a:gd name="connsiteX18" fmla="*/ 53194 w 1984759"/>
              <a:gd name="connsiteY18" fmla="*/ 678923 h 1210129"/>
              <a:gd name="connsiteX19" fmla="*/ 0 w 1984759"/>
              <a:gd name="connsiteY19" fmla="*/ 0 h 1210129"/>
              <a:gd name="connsiteX0" fmla="*/ 0 w 1984759"/>
              <a:gd name="connsiteY0" fmla="*/ 0 h 1209609"/>
              <a:gd name="connsiteX1" fmla="*/ 0 w 1984759"/>
              <a:gd name="connsiteY1" fmla="*/ 0 h 1209609"/>
              <a:gd name="connsiteX2" fmla="*/ 132735 w 1984759"/>
              <a:gd name="connsiteY2" fmla="*/ 29497 h 1209609"/>
              <a:gd name="connsiteX3" fmla="*/ 324464 w 1984759"/>
              <a:gd name="connsiteY3" fmla="*/ 0 h 1209609"/>
              <a:gd name="connsiteX4" fmla="*/ 1887793 w 1984759"/>
              <a:gd name="connsiteY4" fmla="*/ 14749 h 1209609"/>
              <a:gd name="connsiteX5" fmla="*/ 1976284 w 1984759"/>
              <a:gd name="connsiteY5" fmla="*/ 73742 h 1209609"/>
              <a:gd name="connsiteX6" fmla="*/ 1946788 w 1984759"/>
              <a:gd name="connsiteY6" fmla="*/ 501445 h 1209609"/>
              <a:gd name="connsiteX7" fmla="*/ 1932039 w 1984759"/>
              <a:gd name="connsiteY7" fmla="*/ 1047135 h 1209609"/>
              <a:gd name="connsiteX8" fmla="*/ 1880169 w 1984759"/>
              <a:gd name="connsiteY8" fmla="*/ 1132477 h 1209609"/>
              <a:gd name="connsiteX9" fmla="*/ 1769806 w 1984759"/>
              <a:gd name="connsiteY9" fmla="*/ 1165123 h 1209609"/>
              <a:gd name="connsiteX10" fmla="*/ 1725561 w 1984759"/>
              <a:gd name="connsiteY10" fmla="*/ 1179871 h 1209609"/>
              <a:gd name="connsiteX11" fmla="*/ 678426 w 1984759"/>
              <a:gd name="connsiteY11" fmla="*/ 1209368 h 1209609"/>
              <a:gd name="connsiteX12" fmla="*/ 603358 w 1984759"/>
              <a:gd name="connsiteY12" fmla="*/ 1141923 h 1209609"/>
              <a:gd name="connsiteX13" fmla="*/ 221226 w 1984759"/>
              <a:gd name="connsiteY13" fmla="*/ 1194619 h 1209609"/>
              <a:gd name="connsiteX14" fmla="*/ 176981 w 1984759"/>
              <a:gd name="connsiteY14" fmla="*/ 1165123 h 1209609"/>
              <a:gd name="connsiteX15" fmla="*/ 76889 w 1984759"/>
              <a:gd name="connsiteY15" fmla="*/ 1081106 h 1209609"/>
              <a:gd name="connsiteX16" fmla="*/ 44245 w 1984759"/>
              <a:gd name="connsiteY16" fmla="*/ 899652 h 1209609"/>
              <a:gd name="connsiteX17" fmla="*/ 73743 w 1984759"/>
              <a:gd name="connsiteY17" fmla="*/ 855407 h 1209609"/>
              <a:gd name="connsiteX18" fmla="*/ 53194 w 1984759"/>
              <a:gd name="connsiteY18" fmla="*/ 678923 h 1209609"/>
              <a:gd name="connsiteX19" fmla="*/ 0 w 1984759"/>
              <a:gd name="connsiteY19" fmla="*/ 0 h 1209609"/>
              <a:gd name="connsiteX0" fmla="*/ 0 w 1984759"/>
              <a:gd name="connsiteY0" fmla="*/ 0 h 1209899"/>
              <a:gd name="connsiteX1" fmla="*/ 0 w 1984759"/>
              <a:gd name="connsiteY1" fmla="*/ 0 h 1209899"/>
              <a:gd name="connsiteX2" fmla="*/ 132735 w 1984759"/>
              <a:gd name="connsiteY2" fmla="*/ 29497 h 1209899"/>
              <a:gd name="connsiteX3" fmla="*/ 324464 w 1984759"/>
              <a:gd name="connsiteY3" fmla="*/ 0 h 1209899"/>
              <a:gd name="connsiteX4" fmla="*/ 1887793 w 1984759"/>
              <a:gd name="connsiteY4" fmla="*/ 14749 h 1209899"/>
              <a:gd name="connsiteX5" fmla="*/ 1976284 w 1984759"/>
              <a:gd name="connsiteY5" fmla="*/ 73742 h 1209899"/>
              <a:gd name="connsiteX6" fmla="*/ 1946788 w 1984759"/>
              <a:gd name="connsiteY6" fmla="*/ 501445 h 1209899"/>
              <a:gd name="connsiteX7" fmla="*/ 1932039 w 1984759"/>
              <a:gd name="connsiteY7" fmla="*/ 1047135 h 1209899"/>
              <a:gd name="connsiteX8" fmla="*/ 1880169 w 1984759"/>
              <a:gd name="connsiteY8" fmla="*/ 1132477 h 1209899"/>
              <a:gd name="connsiteX9" fmla="*/ 1769806 w 1984759"/>
              <a:gd name="connsiteY9" fmla="*/ 1165123 h 1209899"/>
              <a:gd name="connsiteX10" fmla="*/ 1725561 w 1984759"/>
              <a:gd name="connsiteY10" fmla="*/ 1179871 h 1209899"/>
              <a:gd name="connsiteX11" fmla="*/ 678426 w 1984759"/>
              <a:gd name="connsiteY11" fmla="*/ 1209368 h 1209899"/>
              <a:gd name="connsiteX12" fmla="*/ 603358 w 1984759"/>
              <a:gd name="connsiteY12" fmla="*/ 1183020 h 1209899"/>
              <a:gd name="connsiteX13" fmla="*/ 221226 w 1984759"/>
              <a:gd name="connsiteY13" fmla="*/ 1194619 h 1209899"/>
              <a:gd name="connsiteX14" fmla="*/ 176981 w 1984759"/>
              <a:gd name="connsiteY14" fmla="*/ 1165123 h 1209899"/>
              <a:gd name="connsiteX15" fmla="*/ 76889 w 1984759"/>
              <a:gd name="connsiteY15" fmla="*/ 1081106 h 1209899"/>
              <a:gd name="connsiteX16" fmla="*/ 44245 w 1984759"/>
              <a:gd name="connsiteY16" fmla="*/ 899652 h 1209899"/>
              <a:gd name="connsiteX17" fmla="*/ 73743 w 1984759"/>
              <a:gd name="connsiteY17" fmla="*/ 855407 h 1209899"/>
              <a:gd name="connsiteX18" fmla="*/ 53194 w 1984759"/>
              <a:gd name="connsiteY18" fmla="*/ 678923 h 1209899"/>
              <a:gd name="connsiteX19" fmla="*/ 0 w 1984759"/>
              <a:gd name="connsiteY19" fmla="*/ 0 h 1209899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76889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81106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231001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97437 w 1984759"/>
              <a:gd name="connsiteY15" fmla="*/ 1060558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5095"/>
              <a:gd name="connsiteX1" fmla="*/ 0 w 1984759"/>
              <a:gd name="connsiteY1" fmla="*/ 0 h 1195095"/>
              <a:gd name="connsiteX2" fmla="*/ 132735 w 1984759"/>
              <a:gd name="connsiteY2" fmla="*/ 29497 h 1195095"/>
              <a:gd name="connsiteX3" fmla="*/ 324464 w 1984759"/>
              <a:gd name="connsiteY3" fmla="*/ 0 h 1195095"/>
              <a:gd name="connsiteX4" fmla="*/ 1887793 w 1984759"/>
              <a:gd name="connsiteY4" fmla="*/ 14749 h 1195095"/>
              <a:gd name="connsiteX5" fmla="*/ 1976284 w 1984759"/>
              <a:gd name="connsiteY5" fmla="*/ 73742 h 1195095"/>
              <a:gd name="connsiteX6" fmla="*/ 1946788 w 1984759"/>
              <a:gd name="connsiteY6" fmla="*/ 501445 h 1195095"/>
              <a:gd name="connsiteX7" fmla="*/ 1932039 w 1984759"/>
              <a:gd name="connsiteY7" fmla="*/ 1047135 h 1195095"/>
              <a:gd name="connsiteX8" fmla="*/ 1880169 w 1984759"/>
              <a:gd name="connsiteY8" fmla="*/ 1132477 h 1195095"/>
              <a:gd name="connsiteX9" fmla="*/ 1769806 w 1984759"/>
              <a:gd name="connsiteY9" fmla="*/ 1165123 h 1195095"/>
              <a:gd name="connsiteX10" fmla="*/ 1725561 w 1984759"/>
              <a:gd name="connsiteY10" fmla="*/ 1179871 h 1195095"/>
              <a:gd name="connsiteX11" fmla="*/ 719522 w 1984759"/>
              <a:gd name="connsiteY11" fmla="*/ 1178545 h 1195095"/>
              <a:gd name="connsiteX12" fmla="*/ 603358 w 1984759"/>
              <a:gd name="connsiteY12" fmla="*/ 1183020 h 1195095"/>
              <a:gd name="connsiteX13" fmla="*/ 221226 w 1984759"/>
              <a:gd name="connsiteY13" fmla="*/ 1194619 h 1195095"/>
              <a:gd name="connsiteX14" fmla="*/ 176981 w 1984759"/>
              <a:gd name="connsiteY14" fmla="*/ 1165123 h 1195095"/>
              <a:gd name="connsiteX15" fmla="*/ 87163 w 1984759"/>
              <a:gd name="connsiteY15" fmla="*/ 1050284 h 1195095"/>
              <a:gd name="connsiteX16" fmla="*/ 44245 w 1984759"/>
              <a:gd name="connsiteY16" fmla="*/ 899652 h 1195095"/>
              <a:gd name="connsiteX17" fmla="*/ 73743 w 1984759"/>
              <a:gd name="connsiteY17" fmla="*/ 855407 h 1195095"/>
              <a:gd name="connsiteX18" fmla="*/ 53194 w 1984759"/>
              <a:gd name="connsiteY18" fmla="*/ 678923 h 1195095"/>
              <a:gd name="connsiteX19" fmla="*/ 0 w 1984759"/>
              <a:gd name="connsiteY19" fmla="*/ 0 h 1195095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7163 w 1984759"/>
              <a:gd name="connsiteY15" fmla="*/ 1050284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44245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0 w 1984759"/>
              <a:gd name="connsiteY0" fmla="*/ 0 h 1197446"/>
              <a:gd name="connsiteX1" fmla="*/ 0 w 1984759"/>
              <a:gd name="connsiteY1" fmla="*/ 0 h 1197446"/>
              <a:gd name="connsiteX2" fmla="*/ 132735 w 1984759"/>
              <a:gd name="connsiteY2" fmla="*/ 29497 h 1197446"/>
              <a:gd name="connsiteX3" fmla="*/ 324464 w 1984759"/>
              <a:gd name="connsiteY3" fmla="*/ 0 h 1197446"/>
              <a:gd name="connsiteX4" fmla="*/ 1887793 w 1984759"/>
              <a:gd name="connsiteY4" fmla="*/ 14749 h 1197446"/>
              <a:gd name="connsiteX5" fmla="*/ 1976284 w 1984759"/>
              <a:gd name="connsiteY5" fmla="*/ 73742 h 1197446"/>
              <a:gd name="connsiteX6" fmla="*/ 1946788 w 1984759"/>
              <a:gd name="connsiteY6" fmla="*/ 501445 h 1197446"/>
              <a:gd name="connsiteX7" fmla="*/ 1932039 w 1984759"/>
              <a:gd name="connsiteY7" fmla="*/ 1047135 h 1197446"/>
              <a:gd name="connsiteX8" fmla="*/ 1880169 w 1984759"/>
              <a:gd name="connsiteY8" fmla="*/ 1132477 h 1197446"/>
              <a:gd name="connsiteX9" fmla="*/ 1769806 w 1984759"/>
              <a:gd name="connsiteY9" fmla="*/ 1165123 h 1197446"/>
              <a:gd name="connsiteX10" fmla="*/ 1725561 w 1984759"/>
              <a:gd name="connsiteY10" fmla="*/ 1179871 h 1197446"/>
              <a:gd name="connsiteX11" fmla="*/ 719522 w 1984759"/>
              <a:gd name="connsiteY11" fmla="*/ 1178545 h 1197446"/>
              <a:gd name="connsiteX12" fmla="*/ 603358 w 1984759"/>
              <a:gd name="connsiteY12" fmla="*/ 1183020 h 1197446"/>
              <a:gd name="connsiteX13" fmla="*/ 221226 w 1984759"/>
              <a:gd name="connsiteY13" fmla="*/ 1194619 h 1197446"/>
              <a:gd name="connsiteX14" fmla="*/ 125611 w 1984759"/>
              <a:gd name="connsiteY14" fmla="*/ 1124026 h 1197446"/>
              <a:gd name="connsiteX15" fmla="*/ 80339 w 1984759"/>
              <a:gd name="connsiteY15" fmla="*/ 1029812 h 1197446"/>
              <a:gd name="connsiteX16" fmla="*/ 68128 w 1984759"/>
              <a:gd name="connsiteY16" fmla="*/ 899652 h 1197446"/>
              <a:gd name="connsiteX17" fmla="*/ 73743 w 1984759"/>
              <a:gd name="connsiteY17" fmla="*/ 855407 h 1197446"/>
              <a:gd name="connsiteX18" fmla="*/ 53194 w 1984759"/>
              <a:gd name="connsiteY18" fmla="*/ 678923 h 1197446"/>
              <a:gd name="connsiteX19" fmla="*/ 0 w 1984759"/>
              <a:gd name="connsiteY19" fmla="*/ 0 h 1197446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78532 w 1989548"/>
              <a:gd name="connsiteY17" fmla="*/ 855789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97828"/>
              <a:gd name="connsiteX1" fmla="*/ 4789 w 1989548"/>
              <a:gd name="connsiteY1" fmla="*/ 382 h 1197828"/>
              <a:gd name="connsiteX2" fmla="*/ 137524 w 1989548"/>
              <a:gd name="connsiteY2" fmla="*/ 29879 h 1197828"/>
              <a:gd name="connsiteX3" fmla="*/ 329253 w 1989548"/>
              <a:gd name="connsiteY3" fmla="*/ 382 h 1197828"/>
              <a:gd name="connsiteX4" fmla="*/ 1892582 w 1989548"/>
              <a:gd name="connsiteY4" fmla="*/ 15131 h 1197828"/>
              <a:gd name="connsiteX5" fmla="*/ 1981073 w 1989548"/>
              <a:gd name="connsiteY5" fmla="*/ 74124 h 1197828"/>
              <a:gd name="connsiteX6" fmla="*/ 1951577 w 1989548"/>
              <a:gd name="connsiteY6" fmla="*/ 501827 h 1197828"/>
              <a:gd name="connsiteX7" fmla="*/ 1936828 w 1989548"/>
              <a:gd name="connsiteY7" fmla="*/ 1047517 h 1197828"/>
              <a:gd name="connsiteX8" fmla="*/ 1884958 w 1989548"/>
              <a:gd name="connsiteY8" fmla="*/ 1132859 h 1197828"/>
              <a:gd name="connsiteX9" fmla="*/ 1774595 w 1989548"/>
              <a:gd name="connsiteY9" fmla="*/ 1165505 h 1197828"/>
              <a:gd name="connsiteX10" fmla="*/ 1730350 w 1989548"/>
              <a:gd name="connsiteY10" fmla="*/ 1180253 h 1197828"/>
              <a:gd name="connsiteX11" fmla="*/ 724311 w 1989548"/>
              <a:gd name="connsiteY11" fmla="*/ 1178927 h 1197828"/>
              <a:gd name="connsiteX12" fmla="*/ 608147 w 1989548"/>
              <a:gd name="connsiteY12" fmla="*/ 1183402 h 1197828"/>
              <a:gd name="connsiteX13" fmla="*/ 226015 w 1989548"/>
              <a:gd name="connsiteY13" fmla="*/ 1195001 h 1197828"/>
              <a:gd name="connsiteX14" fmla="*/ 130400 w 1989548"/>
              <a:gd name="connsiteY14" fmla="*/ 1124408 h 1197828"/>
              <a:gd name="connsiteX15" fmla="*/ 85128 w 1989548"/>
              <a:gd name="connsiteY15" fmla="*/ 1030194 h 1197828"/>
              <a:gd name="connsiteX16" fmla="*/ 72917 w 1989548"/>
              <a:gd name="connsiteY16" fmla="*/ 900034 h 1197828"/>
              <a:gd name="connsiteX17" fmla="*/ 68297 w 1989548"/>
              <a:gd name="connsiteY17" fmla="*/ 825081 h 1197828"/>
              <a:gd name="connsiteX18" fmla="*/ 57983 w 1989548"/>
              <a:gd name="connsiteY18" fmla="*/ 679305 h 1197828"/>
              <a:gd name="connsiteX19" fmla="*/ 32084 w 1989548"/>
              <a:gd name="connsiteY19" fmla="*/ 14029 h 1197828"/>
              <a:gd name="connsiteX0" fmla="*/ 32084 w 1989548"/>
              <a:gd name="connsiteY0" fmla="*/ 14029 h 1184192"/>
              <a:gd name="connsiteX1" fmla="*/ 4789 w 1989548"/>
              <a:gd name="connsiteY1" fmla="*/ 382 h 1184192"/>
              <a:gd name="connsiteX2" fmla="*/ 137524 w 1989548"/>
              <a:gd name="connsiteY2" fmla="*/ 29879 h 1184192"/>
              <a:gd name="connsiteX3" fmla="*/ 329253 w 1989548"/>
              <a:gd name="connsiteY3" fmla="*/ 382 h 1184192"/>
              <a:gd name="connsiteX4" fmla="*/ 1892582 w 1989548"/>
              <a:gd name="connsiteY4" fmla="*/ 15131 h 1184192"/>
              <a:gd name="connsiteX5" fmla="*/ 1981073 w 1989548"/>
              <a:gd name="connsiteY5" fmla="*/ 74124 h 1184192"/>
              <a:gd name="connsiteX6" fmla="*/ 1951577 w 1989548"/>
              <a:gd name="connsiteY6" fmla="*/ 501827 h 1184192"/>
              <a:gd name="connsiteX7" fmla="*/ 1936828 w 1989548"/>
              <a:gd name="connsiteY7" fmla="*/ 1047517 h 1184192"/>
              <a:gd name="connsiteX8" fmla="*/ 1884958 w 1989548"/>
              <a:gd name="connsiteY8" fmla="*/ 1132859 h 1184192"/>
              <a:gd name="connsiteX9" fmla="*/ 1774595 w 1989548"/>
              <a:gd name="connsiteY9" fmla="*/ 1165505 h 1184192"/>
              <a:gd name="connsiteX10" fmla="*/ 1730350 w 1989548"/>
              <a:gd name="connsiteY10" fmla="*/ 1180253 h 1184192"/>
              <a:gd name="connsiteX11" fmla="*/ 724311 w 1989548"/>
              <a:gd name="connsiteY11" fmla="*/ 1178927 h 1184192"/>
              <a:gd name="connsiteX12" fmla="*/ 608147 w 1989548"/>
              <a:gd name="connsiteY12" fmla="*/ 1183402 h 1184192"/>
              <a:gd name="connsiteX13" fmla="*/ 239663 w 1989548"/>
              <a:gd name="connsiteY13" fmla="*/ 1167705 h 1184192"/>
              <a:gd name="connsiteX14" fmla="*/ 130400 w 1989548"/>
              <a:gd name="connsiteY14" fmla="*/ 1124408 h 1184192"/>
              <a:gd name="connsiteX15" fmla="*/ 85128 w 1989548"/>
              <a:gd name="connsiteY15" fmla="*/ 1030194 h 1184192"/>
              <a:gd name="connsiteX16" fmla="*/ 72917 w 1989548"/>
              <a:gd name="connsiteY16" fmla="*/ 900034 h 1184192"/>
              <a:gd name="connsiteX17" fmla="*/ 68297 w 1989548"/>
              <a:gd name="connsiteY17" fmla="*/ 825081 h 1184192"/>
              <a:gd name="connsiteX18" fmla="*/ 57983 w 1989548"/>
              <a:gd name="connsiteY18" fmla="*/ 679305 h 1184192"/>
              <a:gd name="connsiteX19" fmla="*/ 32084 w 1989548"/>
              <a:gd name="connsiteY19" fmla="*/ 14029 h 1184192"/>
              <a:gd name="connsiteX0" fmla="*/ 32084 w 1989548"/>
              <a:gd name="connsiteY0" fmla="*/ 14029 h 1180763"/>
              <a:gd name="connsiteX1" fmla="*/ 4789 w 1989548"/>
              <a:gd name="connsiteY1" fmla="*/ 382 h 1180763"/>
              <a:gd name="connsiteX2" fmla="*/ 137524 w 1989548"/>
              <a:gd name="connsiteY2" fmla="*/ 29879 h 1180763"/>
              <a:gd name="connsiteX3" fmla="*/ 329253 w 1989548"/>
              <a:gd name="connsiteY3" fmla="*/ 382 h 1180763"/>
              <a:gd name="connsiteX4" fmla="*/ 1892582 w 1989548"/>
              <a:gd name="connsiteY4" fmla="*/ 15131 h 1180763"/>
              <a:gd name="connsiteX5" fmla="*/ 1981073 w 1989548"/>
              <a:gd name="connsiteY5" fmla="*/ 74124 h 1180763"/>
              <a:gd name="connsiteX6" fmla="*/ 1951577 w 1989548"/>
              <a:gd name="connsiteY6" fmla="*/ 501827 h 1180763"/>
              <a:gd name="connsiteX7" fmla="*/ 1936828 w 1989548"/>
              <a:gd name="connsiteY7" fmla="*/ 1047517 h 1180763"/>
              <a:gd name="connsiteX8" fmla="*/ 1884958 w 1989548"/>
              <a:gd name="connsiteY8" fmla="*/ 1132859 h 1180763"/>
              <a:gd name="connsiteX9" fmla="*/ 1774595 w 1989548"/>
              <a:gd name="connsiteY9" fmla="*/ 1165505 h 1180763"/>
              <a:gd name="connsiteX10" fmla="*/ 1730350 w 1989548"/>
              <a:gd name="connsiteY10" fmla="*/ 1180253 h 1180763"/>
              <a:gd name="connsiteX11" fmla="*/ 724311 w 1989548"/>
              <a:gd name="connsiteY11" fmla="*/ 1178927 h 1180763"/>
              <a:gd name="connsiteX12" fmla="*/ 601323 w 1989548"/>
              <a:gd name="connsiteY12" fmla="*/ 1162930 h 1180763"/>
              <a:gd name="connsiteX13" fmla="*/ 239663 w 1989548"/>
              <a:gd name="connsiteY13" fmla="*/ 1167705 h 1180763"/>
              <a:gd name="connsiteX14" fmla="*/ 130400 w 1989548"/>
              <a:gd name="connsiteY14" fmla="*/ 1124408 h 1180763"/>
              <a:gd name="connsiteX15" fmla="*/ 85128 w 1989548"/>
              <a:gd name="connsiteY15" fmla="*/ 1030194 h 1180763"/>
              <a:gd name="connsiteX16" fmla="*/ 72917 w 1989548"/>
              <a:gd name="connsiteY16" fmla="*/ 900034 h 1180763"/>
              <a:gd name="connsiteX17" fmla="*/ 68297 w 1989548"/>
              <a:gd name="connsiteY17" fmla="*/ 825081 h 1180763"/>
              <a:gd name="connsiteX18" fmla="*/ 57983 w 1989548"/>
              <a:gd name="connsiteY18" fmla="*/ 679305 h 1180763"/>
              <a:gd name="connsiteX19" fmla="*/ 32084 w 1989548"/>
              <a:gd name="connsiteY19" fmla="*/ 14029 h 1180763"/>
              <a:gd name="connsiteX0" fmla="*/ 32084 w 1989548"/>
              <a:gd name="connsiteY0" fmla="*/ 14029 h 1180253"/>
              <a:gd name="connsiteX1" fmla="*/ 4789 w 1989548"/>
              <a:gd name="connsiteY1" fmla="*/ 382 h 1180253"/>
              <a:gd name="connsiteX2" fmla="*/ 137524 w 1989548"/>
              <a:gd name="connsiteY2" fmla="*/ 29879 h 1180253"/>
              <a:gd name="connsiteX3" fmla="*/ 329253 w 1989548"/>
              <a:gd name="connsiteY3" fmla="*/ 382 h 1180253"/>
              <a:gd name="connsiteX4" fmla="*/ 1892582 w 1989548"/>
              <a:gd name="connsiteY4" fmla="*/ 15131 h 1180253"/>
              <a:gd name="connsiteX5" fmla="*/ 1981073 w 1989548"/>
              <a:gd name="connsiteY5" fmla="*/ 74124 h 1180253"/>
              <a:gd name="connsiteX6" fmla="*/ 1951577 w 1989548"/>
              <a:gd name="connsiteY6" fmla="*/ 501827 h 1180253"/>
              <a:gd name="connsiteX7" fmla="*/ 1936828 w 1989548"/>
              <a:gd name="connsiteY7" fmla="*/ 1047517 h 1180253"/>
              <a:gd name="connsiteX8" fmla="*/ 1884958 w 1989548"/>
              <a:gd name="connsiteY8" fmla="*/ 1132859 h 1180253"/>
              <a:gd name="connsiteX9" fmla="*/ 1774595 w 1989548"/>
              <a:gd name="connsiteY9" fmla="*/ 1165505 h 1180253"/>
              <a:gd name="connsiteX10" fmla="*/ 1730350 w 1989548"/>
              <a:gd name="connsiteY10" fmla="*/ 1180253 h 1180253"/>
              <a:gd name="connsiteX11" fmla="*/ 741371 w 1989548"/>
              <a:gd name="connsiteY11" fmla="*/ 1165279 h 1180253"/>
              <a:gd name="connsiteX12" fmla="*/ 601323 w 1989548"/>
              <a:gd name="connsiteY12" fmla="*/ 1162930 h 1180253"/>
              <a:gd name="connsiteX13" fmla="*/ 239663 w 1989548"/>
              <a:gd name="connsiteY13" fmla="*/ 1167705 h 1180253"/>
              <a:gd name="connsiteX14" fmla="*/ 130400 w 1989548"/>
              <a:gd name="connsiteY14" fmla="*/ 1124408 h 1180253"/>
              <a:gd name="connsiteX15" fmla="*/ 85128 w 1989548"/>
              <a:gd name="connsiteY15" fmla="*/ 1030194 h 1180253"/>
              <a:gd name="connsiteX16" fmla="*/ 72917 w 1989548"/>
              <a:gd name="connsiteY16" fmla="*/ 900034 h 1180253"/>
              <a:gd name="connsiteX17" fmla="*/ 68297 w 1989548"/>
              <a:gd name="connsiteY17" fmla="*/ 825081 h 1180253"/>
              <a:gd name="connsiteX18" fmla="*/ 57983 w 1989548"/>
              <a:gd name="connsiteY18" fmla="*/ 679305 h 1180253"/>
              <a:gd name="connsiteX19" fmla="*/ 32084 w 1989548"/>
              <a:gd name="connsiteY19" fmla="*/ 14029 h 1180253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36828 w 1989548"/>
              <a:gd name="connsiteY7" fmla="*/ 1047517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89548"/>
              <a:gd name="connsiteY0" fmla="*/ 14029 h 1169739"/>
              <a:gd name="connsiteX1" fmla="*/ 4789 w 1989548"/>
              <a:gd name="connsiteY1" fmla="*/ 382 h 1169739"/>
              <a:gd name="connsiteX2" fmla="*/ 137524 w 1989548"/>
              <a:gd name="connsiteY2" fmla="*/ 29879 h 1169739"/>
              <a:gd name="connsiteX3" fmla="*/ 329253 w 1989548"/>
              <a:gd name="connsiteY3" fmla="*/ 382 h 1169739"/>
              <a:gd name="connsiteX4" fmla="*/ 1892582 w 1989548"/>
              <a:gd name="connsiteY4" fmla="*/ 15131 h 1169739"/>
              <a:gd name="connsiteX5" fmla="*/ 1981073 w 1989548"/>
              <a:gd name="connsiteY5" fmla="*/ 74124 h 1169739"/>
              <a:gd name="connsiteX6" fmla="*/ 1951577 w 1989548"/>
              <a:gd name="connsiteY6" fmla="*/ 501827 h 1169739"/>
              <a:gd name="connsiteX7" fmla="*/ 1953888 w 1989548"/>
              <a:gd name="connsiteY7" fmla="*/ 1037281 h 1169739"/>
              <a:gd name="connsiteX8" fmla="*/ 1884958 w 1989548"/>
              <a:gd name="connsiteY8" fmla="*/ 1132859 h 1169739"/>
              <a:gd name="connsiteX9" fmla="*/ 1774595 w 1989548"/>
              <a:gd name="connsiteY9" fmla="*/ 1165505 h 1169739"/>
              <a:gd name="connsiteX10" fmla="*/ 1706467 w 1989548"/>
              <a:gd name="connsiteY10" fmla="*/ 1163193 h 1169739"/>
              <a:gd name="connsiteX11" fmla="*/ 741371 w 1989548"/>
              <a:gd name="connsiteY11" fmla="*/ 1165279 h 1169739"/>
              <a:gd name="connsiteX12" fmla="*/ 601323 w 1989548"/>
              <a:gd name="connsiteY12" fmla="*/ 1162930 h 1169739"/>
              <a:gd name="connsiteX13" fmla="*/ 239663 w 1989548"/>
              <a:gd name="connsiteY13" fmla="*/ 1167705 h 1169739"/>
              <a:gd name="connsiteX14" fmla="*/ 130400 w 1989548"/>
              <a:gd name="connsiteY14" fmla="*/ 1124408 h 1169739"/>
              <a:gd name="connsiteX15" fmla="*/ 85128 w 1989548"/>
              <a:gd name="connsiteY15" fmla="*/ 1030194 h 1169739"/>
              <a:gd name="connsiteX16" fmla="*/ 72917 w 1989548"/>
              <a:gd name="connsiteY16" fmla="*/ 900034 h 1169739"/>
              <a:gd name="connsiteX17" fmla="*/ 68297 w 1989548"/>
              <a:gd name="connsiteY17" fmla="*/ 825081 h 1169739"/>
              <a:gd name="connsiteX18" fmla="*/ 57983 w 1989548"/>
              <a:gd name="connsiteY18" fmla="*/ 679305 h 1169739"/>
              <a:gd name="connsiteX19" fmla="*/ 32084 w 1989548"/>
              <a:gd name="connsiteY19" fmla="*/ 14029 h 1169739"/>
              <a:gd name="connsiteX0" fmla="*/ 32084 w 1996750"/>
              <a:gd name="connsiteY0" fmla="*/ 14029 h 1169739"/>
              <a:gd name="connsiteX1" fmla="*/ 4789 w 1996750"/>
              <a:gd name="connsiteY1" fmla="*/ 382 h 1169739"/>
              <a:gd name="connsiteX2" fmla="*/ 137524 w 1996750"/>
              <a:gd name="connsiteY2" fmla="*/ 29879 h 1169739"/>
              <a:gd name="connsiteX3" fmla="*/ 329253 w 1996750"/>
              <a:gd name="connsiteY3" fmla="*/ 382 h 1169739"/>
              <a:gd name="connsiteX4" fmla="*/ 1892582 w 1996750"/>
              <a:gd name="connsiteY4" fmla="*/ 15131 h 1169739"/>
              <a:gd name="connsiteX5" fmla="*/ 1981073 w 1996750"/>
              <a:gd name="connsiteY5" fmla="*/ 74124 h 1169739"/>
              <a:gd name="connsiteX6" fmla="*/ 1965224 w 1996750"/>
              <a:gd name="connsiteY6" fmla="*/ 505239 h 1169739"/>
              <a:gd name="connsiteX7" fmla="*/ 1953888 w 1996750"/>
              <a:gd name="connsiteY7" fmla="*/ 1037281 h 1169739"/>
              <a:gd name="connsiteX8" fmla="*/ 1884958 w 1996750"/>
              <a:gd name="connsiteY8" fmla="*/ 1132859 h 1169739"/>
              <a:gd name="connsiteX9" fmla="*/ 1774595 w 1996750"/>
              <a:gd name="connsiteY9" fmla="*/ 1165505 h 1169739"/>
              <a:gd name="connsiteX10" fmla="*/ 1706467 w 1996750"/>
              <a:gd name="connsiteY10" fmla="*/ 1163193 h 1169739"/>
              <a:gd name="connsiteX11" fmla="*/ 741371 w 1996750"/>
              <a:gd name="connsiteY11" fmla="*/ 1165279 h 1169739"/>
              <a:gd name="connsiteX12" fmla="*/ 601323 w 1996750"/>
              <a:gd name="connsiteY12" fmla="*/ 1162930 h 1169739"/>
              <a:gd name="connsiteX13" fmla="*/ 239663 w 1996750"/>
              <a:gd name="connsiteY13" fmla="*/ 1167705 h 1169739"/>
              <a:gd name="connsiteX14" fmla="*/ 130400 w 1996750"/>
              <a:gd name="connsiteY14" fmla="*/ 1124408 h 1169739"/>
              <a:gd name="connsiteX15" fmla="*/ 85128 w 1996750"/>
              <a:gd name="connsiteY15" fmla="*/ 1030194 h 1169739"/>
              <a:gd name="connsiteX16" fmla="*/ 72917 w 1996750"/>
              <a:gd name="connsiteY16" fmla="*/ 900034 h 1169739"/>
              <a:gd name="connsiteX17" fmla="*/ 68297 w 1996750"/>
              <a:gd name="connsiteY17" fmla="*/ 825081 h 1169739"/>
              <a:gd name="connsiteX18" fmla="*/ 57983 w 1996750"/>
              <a:gd name="connsiteY18" fmla="*/ 679305 h 1169739"/>
              <a:gd name="connsiteX19" fmla="*/ 32084 w 1996750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688"/>
              <a:gd name="connsiteY0" fmla="*/ 14029 h 1169739"/>
              <a:gd name="connsiteX1" fmla="*/ 4789 w 1984688"/>
              <a:gd name="connsiteY1" fmla="*/ 382 h 1169739"/>
              <a:gd name="connsiteX2" fmla="*/ 137524 w 1984688"/>
              <a:gd name="connsiteY2" fmla="*/ 29879 h 1169739"/>
              <a:gd name="connsiteX3" fmla="*/ 329253 w 1984688"/>
              <a:gd name="connsiteY3" fmla="*/ 382 h 1169739"/>
              <a:gd name="connsiteX4" fmla="*/ 1892582 w 1984688"/>
              <a:gd name="connsiteY4" fmla="*/ 15131 h 1169739"/>
              <a:gd name="connsiteX5" fmla="*/ 1981073 w 1984688"/>
              <a:gd name="connsiteY5" fmla="*/ 74124 h 1169739"/>
              <a:gd name="connsiteX6" fmla="*/ 1965224 w 1984688"/>
              <a:gd name="connsiteY6" fmla="*/ 505239 h 1169739"/>
              <a:gd name="connsiteX7" fmla="*/ 1953888 w 1984688"/>
              <a:gd name="connsiteY7" fmla="*/ 1037281 h 1169739"/>
              <a:gd name="connsiteX8" fmla="*/ 1884958 w 1984688"/>
              <a:gd name="connsiteY8" fmla="*/ 1132859 h 1169739"/>
              <a:gd name="connsiteX9" fmla="*/ 1774595 w 1984688"/>
              <a:gd name="connsiteY9" fmla="*/ 1165505 h 1169739"/>
              <a:gd name="connsiteX10" fmla="*/ 1706467 w 1984688"/>
              <a:gd name="connsiteY10" fmla="*/ 1163193 h 1169739"/>
              <a:gd name="connsiteX11" fmla="*/ 741371 w 1984688"/>
              <a:gd name="connsiteY11" fmla="*/ 1165279 h 1169739"/>
              <a:gd name="connsiteX12" fmla="*/ 601323 w 1984688"/>
              <a:gd name="connsiteY12" fmla="*/ 1162930 h 1169739"/>
              <a:gd name="connsiteX13" fmla="*/ 239663 w 1984688"/>
              <a:gd name="connsiteY13" fmla="*/ 1167705 h 1169739"/>
              <a:gd name="connsiteX14" fmla="*/ 130400 w 1984688"/>
              <a:gd name="connsiteY14" fmla="*/ 1124408 h 1169739"/>
              <a:gd name="connsiteX15" fmla="*/ 85128 w 1984688"/>
              <a:gd name="connsiteY15" fmla="*/ 1030194 h 1169739"/>
              <a:gd name="connsiteX16" fmla="*/ 72917 w 1984688"/>
              <a:gd name="connsiteY16" fmla="*/ 900034 h 1169739"/>
              <a:gd name="connsiteX17" fmla="*/ 68297 w 1984688"/>
              <a:gd name="connsiteY17" fmla="*/ 825081 h 1169739"/>
              <a:gd name="connsiteX18" fmla="*/ 57983 w 1984688"/>
              <a:gd name="connsiteY18" fmla="*/ 679305 h 1169739"/>
              <a:gd name="connsiteX19" fmla="*/ 32084 w 1984688"/>
              <a:gd name="connsiteY19" fmla="*/ 14029 h 1169739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3180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32084 w 1984464"/>
              <a:gd name="connsiteY0" fmla="*/ 15957 h 1171667"/>
              <a:gd name="connsiteX1" fmla="*/ 4789 w 1984464"/>
              <a:gd name="connsiteY1" fmla="*/ 2310 h 1171667"/>
              <a:gd name="connsiteX2" fmla="*/ 137524 w 1984464"/>
              <a:gd name="connsiteY2" fmla="*/ 14747 h 1171667"/>
              <a:gd name="connsiteX3" fmla="*/ 329253 w 1984464"/>
              <a:gd name="connsiteY3" fmla="*/ 2310 h 1171667"/>
              <a:gd name="connsiteX4" fmla="*/ 1895994 w 1984464"/>
              <a:gd name="connsiteY4" fmla="*/ 0 h 1171667"/>
              <a:gd name="connsiteX5" fmla="*/ 1981073 w 1984464"/>
              <a:gd name="connsiteY5" fmla="*/ 76052 h 1171667"/>
              <a:gd name="connsiteX6" fmla="*/ 1965224 w 1984464"/>
              <a:gd name="connsiteY6" fmla="*/ 507167 h 1171667"/>
              <a:gd name="connsiteX7" fmla="*/ 1953888 w 1984464"/>
              <a:gd name="connsiteY7" fmla="*/ 1039209 h 1171667"/>
              <a:gd name="connsiteX8" fmla="*/ 1884958 w 1984464"/>
              <a:gd name="connsiteY8" fmla="*/ 1134787 h 1171667"/>
              <a:gd name="connsiteX9" fmla="*/ 1774595 w 1984464"/>
              <a:gd name="connsiteY9" fmla="*/ 1167433 h 1171667"/>
              <a:gd name="connsiteX10" fmla="*/ 1706467 w 1984464"/>
              <a:gd name="connsiteY10" fmla="*/ 1165121 h 1171667"/>
              <a:gd name="connsiteX11" fmla="*/ 741371 w 1984464"/>
              <a:gd name="connsiteY11" fmla="*/ 1167207 h 1171667"/>
              <a:gd name="connsiteX12" fmla="*/ 601323 w 1984464"/>
              <a:gd name="connsiteY12" fmla="*/ 1164858 h 1171667"/>
              <a:gd name="connsiteX13" fmla="*/ 239663 w 1984464"/>
              <a:gd name="connsiteY13" fmla="*/ 1169633 h 1171667"/>
              <a:gd name="connsiteX14" fmla="*/ 130400 w 1984464"/>
              <a:gd name="connsiteY14" fmla="*/ 1126336 h 1171667"/>
              <a:gd name="connsiteX15" fmla="*/ 85128 w 1984464"/>
              <a:gd name="connsiteY15" fmla="*/ 1032122 h 1171667"/>
              <a:gd name="connsiteX16" fmla="*/ 72917 w 1984464"/>
              <a:gd name="connsiteY16" fmla="*/ 901962 h 1171667"/>
              <a:gd name="connsiteX17" fmla="*/ 68297 w 1984464"/>
              <a:gd name="connsiteY17" fmla="*/ 827009 h 1171667"/>
              <a:gd name="connsiteX18" fmla="*/ 57983 w 1984464"/>
              <a:gd name="connsiteY18" fmla="*/ 681233 h 1171667"/>
              <a:gd name="connsiteX19" fmla="*/ 32084 w 1984464"/>
              <a:gd name="connsiteY19" fmla="*/ 15957 h 1171667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15421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2504"/>
              <a:gd name="connsiteY0" fmla="*/ 55326 h 1211036"/>
              <a:gd name="connsiteX1" fmla="*/ 20596 w 1952504"/>
              <a:gd name="connsiteY1" fmla="*/ 38267 h 1211036"/>
              <a:gd name="connsiteX2" fmla="*/ 105564 w 1952504"/>
              <a:gd name="connsiteY2" fmla="*/ 54116 h 1211036"/>
              <a:gd name="connsiteX3" fmla="*/ 297293 w 1952504"/>
              <a:gd name="connsiteY3" fmla="*/ 41679 h 1211036"/>
              <a:gd name="connsiteX4" fmla="*/ 1864034 w 1952504"/>
              <a:gd name="connsiteY4" fmla="*/ 39369 h 1211036"/>
              <a:gd name="connsiteX5" fmla="*/ 1949113 w 1952504"/>
              <a:gd name="connsiteY5" fmla="*/ 109445 h 1211036"/>
              <a:gd name="connsiteX6" fmla="*/ 1933264 w 1952504"/>
              <a:gd name="connsiteY6" fmla="*/ 546536 h 1211036"/>
              <a:gd name="connsiteX7" fmla="*/ 1921928 w 1952504"/>
              <a:gd name="connsiteY7" fmla="*/ 1078578 h 1211036"/>
              <a:gd name="connsiteX8" fmla="*/ 1852998 w 1952504"/>
              <a:gd name="connsiteY8" fmla="*/ 1174156 h 1211036"/>
              <a:gd name="connsiteX9" fmla="*/ 1742635 w 1952504"/>
              <a:gd name="connsiteY9" fmla="*/ 1206802 h 1211036"/>
              <a:gd name="connsiteX10" fmla="*/ 1674507 w 1952504"/>
              <a:gd name="connsiteY10" fmla="*/ 1204490 h 1211036"/>
              <a:gd name="connsiteX11" fmla="*/ 709411 w 1952504"/>
              <a:gd name="connsiteY11" fmla="*/ 1206576 h 1211036"/>
              <a:gd name="connsiteX12" fmla="*/ 569363 w 1952504"/>
              <a:gd name="connsiteY12" fmla="*/ 1204227 h 1211036"/>
              <a:gd name="connsiteX13" fmla="*/ 207703 w 1952504"/>
              <a:gd name="connsiteY13" fmla="*/ 1209002 h 1211036"/>
              <a:gd name="connsiteX14" fmla="*/ 98440 w 1952504"/>
              <a:gd name="connsiteY14" fmla="*/ 1165705 h 1211036"/>
              <a:gd name="connsiteX15" fmla="*/ 53168 w 1952504"/>
              <a:gd name="connsiteY15" fmla="*/ 1071491 h 1211036"/>
              <a:gd name="connsiteX16" fmla="*/ 40957 w 1952504"/>
              <a:gd name="connsiteY16" fmla="*/ 941331 h 1211036"/>
              <a:gd name="connsiteX17" fmla="*/ 36337 w 1952504"/>
              <a:gd name="connsiteY17" fmla="*/ 866378 h 1211036"/>
              <a:gd name="connsiteX18" fmla="*/ 26023 w 1952504"/>
              <a:gd name="connsiteY18" fmla="*/ 720602 h 1211036"/>
              <a:gd name="connsiteX19" fmla="*/ 124 w 1952504"/>
              <a:gd name="connsiteY19" fmla="*/ 55326 h 1211036"/>
              <a:gd name="connsiteX0" fmla="*/ 124 w 1955521"/>
              <a:gd name="connsiteY0" fmla="*/ 55326 h 1211036"/>
              <a:gd name="connsiteX1" fmla="*/ 20596 w 1955521"/>
              <a:gd name="connsiteY1" fmla="*/ 38267 h 1211036"/>
              <a:gd name="connsiteX2" fmla="*/ 105564 w 1955521"/>
              <a:gd name="connsiteY2" fmla="*/ 54116 h 1211036"/>
              <a:gd name="connsiteX3" fmla="*/ 297293 w 1955521"/>
              <a:gd name="connsiteY3" fmla="*/ 41679 h 1211036"/>
              <a:gd name="connsiteX4" fmla="*/ 1864034 w 1955521"/>
              <a:gd name="connsiteY4" fmla="*/ 39369 h 1211036"/>
              <a:gd name="connsiteX5" fmla="*/ 1949113 w 1955521"/>
              <a:gd name="connsiteY5" fmla="*/ 109445 h 1211036"/>
              <a:gd name="connsiteX6" fmla="*/ 1945217 w 1955521"/>
              <a:gd name="connsiteY6" fmla="*/ 546536 h 1211036"/>
              <a:gd name="connsiteX7" fmla="*/ 1921928 w 1955521"/>
              <a:gd name="connsiteY7" fmla="*/ 1078578 h 1211036"/>
              <a:gd name="connsiteX8" fmla="*/ 1852998 w 1955521"/>
              <a:gd name="connsiteY8" fmla="*/ 1174156 h 1211036"/>
              <a:gd name="connsiteX9" fmla="*/ 1742635 w 1955521"/>
              <a:gd name="connsiteY9" fmla="*/ 1206802 h 1211036"/>
              <a:gd name="connsiteX10" fmla="*/ 1674507 w 1955521"/>
              <a:gd name="connsiteY10" fmla="*/ 1204490 h 1211036"/>
              <a:gd name="connsiteX11" fmla="*/ 709411 w 1955521"/>
              <a:gd name="connsiteY11" fmla="*/ 1206576 h 1211036"/>
              <a:gd name="connsiteX12" fmla="*/ 569363 w 1955521"/>
              <a:gd name="connsiteY12" fmla="*/ 1204227 h 1211036"/>
              <a:gd name="connsiteX13" fmla="*/ 207703 w 1955521"/>
              <a:gd name="connsiteY13" fmla="*/ 1209002 h 1211036"/>
              <a:gd name="connsiteX14" fmla="*/ 98440 w 1955521"/>
              <a:gd name="connsiteY14" fmla="*/ 1165705 h 1211036"/>
              <a:gd name="connsiteX15" fmla="*/ 53168 w 1955521"/>
              <a:gd name="connsiteY15" fmla="*/ 1071491 h 1211036"/>
              <a:gd name="connsiteX16" fmla="*/ 40957 w 1955521"/>
              <a:gd name="connsiteY16" fmla="*/ 941331 h 1211036"/>
              <a:gd name="connsiteX17" fmla="*/ 36337 w 1955521"/>
              <a:gd name="connsiteY17" fmla="*/ 866378 h 1211036"/>
              <a:gd name="connsiteX18" fmla="*/ 26023 w 1955521"/>
              <a:gd name="connsiteY18" fmla="*/ 720602 h 1211036"/>
              <a:gd name="connsiteX19" fmla="*/ 124 w 1955521"/>
              <a:gd name="connsiteY19" fmla="*/ 55326 h 1211036"/>
              <a:gd name="connsiteX0" fmla="*/ 124 w 1960163"/>
              <a:gd name="connsiteY0" fmla="*/ 55326 h 1211036"/>
              <a:gd name="connsiteX1" fmla="*/ 20596 w 1960163"/>
              <a:gd name="connsiteY1" fmla="*/ 38267 h 1211036"/>
              <a:gd name="connsiteX2" fmla="*/ 105564 w 1960163"/>
              <a:gd name="connsiteY2" fmla="*/ 54116 h 1211036"/>
              <a:gd name="connsiteX3" fmla="*/ 297293 w 1960163"/>
              <a:gd name="connsiteY3" fmla="*/ 41679 h 1211036"/>
              <a:gd name="connsiteX4" fmla="*/ 1864034 w 1960163"/>
              <a:gd name="connsiteY4" fmla="*/ 39369 h 1211036"/>
              <a:gd name="connsiteX5" fmla="*/ 1955089 w 1960163"/>
              <a:gd name="connsiteY5" fmla="*/ 55657 h 1211036"/>
              <a:gd name="connsiteX6" fmla="*/ 1945217 w 1960163"/>
              <a:gd name="connsiteY6" fmla="*/ 546536 h 1211036"/>
              <a:gd name="connsiteX7" fmla="*/ 1921928 w 1960163"/>
              <a:gd name="connsiteY7" fmla="*/ 1078578 h 1211036"/>
              <a:gd name="connsiteX8" fmla="*/ 1852998 w 1960163"/>
              <a:gd name="connsiteY8" fmla="*/ 1174156 h 1211036"/>
              <a:gd name="connsiteX9" fmla="*/ 1742635 w 1960163"/>
              <a:gd name="connsiteY9" fmla="*/ 1206802 h 1211036"/>
              <a:gd name="connsiteX10" fmla="*/ 1674507 w 1960163"/>
              <a:gd name="connsiteY10" fmla="*/ 1204490 h 1211036"/>
              <a:gd name="connsiteX11" fmla="*/ 709411 w 1960163"/>
              <a:gd name="connsiteY11" fmla="*/ 1206576 h 1211036"/>
              <a:gd name="connsiteX12" fmla="*/ 569363 w 1960163"/>
              <a:gd name="connsiteY12" fmla="*/ 1204227 h 1211036"/>
              <a:gd name="connsiteX13" fmla="*/ 207703 w 1960163"/>
              <a:gd name="connsiteY13" fmla="*/ 1209002 h 1211036"/>
              <a:gd name="connsiteX14" fmla="*/ 98440 w 1960163"/>
              <a:gd name="connsiteY14" fmla="*/ 1165705 h 1211036"/>
              <a:gd name="connsiteX15" fmla="*/ 53168 w 1960163"/>
              <a:gd name="connsiteY15" fmla="*/ 1071491 h 1211036"/>
              <a:gd name="connsiteX16" fmla="*/ 40957 w 1960163"/>
              <a:gd name="connsiteY16" fmla="*/ 941331 h 1211036"/>
              <a:gd name="connsiteX17" fmla="*/ 36337 w 1960163"/>
              <a:gd name="connsiteY17" fmla="*/ 866378 h 1211036"/>
              <a:gd name="connsiteX18" fmla="*/ 26023 w 1960163"/>
              <a:gd name="connsiteY18" fmla="*/ 720602 h 1211036"/>
              <a:gd name="connsiteX19" fmla="*/ 124 w 1960163"/>
              <a:gd name="connsiteY19" fmla="*/ 55326 h 1211036"/>
              <a:gd name="connsiteX0" fmla="*/ 124 w 1972256"/>
              <a:gd name="connsiteY0" fmla="*/ 55326 h 1211036"/>
              <a:gd name="connsiteX1" fmla="*/ 20596 w 1972256"/>
              <a:gd name="connsiteY1" fmla="*/ 38267 h 1211036"/>
              <a:gd name="connsiteX2" fmla="*/ 105564 w 1972256"/>
              <a:gd name="connsiteY2" fmla="*/ 54116 h 1211036"/>
              <a:gd name="connsiteX3" fmla="*/ 297293 w 1972256"/>
              <a:gd name="connsiteY3" fmla="*/ 41679 h 1211036"/>
              <a:gd name="connsiteX4" fmla="*/ 1864034 w 1972256"/>
              <a:gd name="connsiteY4" fmla="*/ 39369 h 1211036"/>
              <a:gd name="connsiteX5" fmla="*/ 1955089 w 1972256"/>
              <a:gd name="connsiteY5" fmla="*/ 55657 h 1211036"/>
              <a:gd name="connsiteX6" fmla="*/ 1945217 w 1972256"/>
              <a:gd name="connsiteY6" fmla="*/ 546536 h 1211036"/>
              <a:gd name="connsiteX7" fmla="*/ 1921928 w 1972256"/>
              <a:gd name="connsiteY7" fmla="*/ 1078578 h 1211036"/>
              <a:gd name="connsiteX8" fmla="*/ 1852998 w 1972256"/>
              <a:gd name="connsiteY8" fmla="*/ 1174156 h 1211036"/>
              <a:gd name="connsiteX9" fmla="*/ 1742635 w 1972256"/>
              <a:gd name="connsiteY9" fmla="*/ 1206802 h 1211036"/>
              <a:gd name="connsiteX10" fmla="*/ 1674507 w 1972256"/>
              <a:gd name="connsiteY10" fmla="*/ 1204490 h 1211036"/>
              <a:gd name="connsiteX11" fmla="*/ 709411 w 1972256"/>
              <a:gd name="connsiteY11" fmla="*/ 1206576 h 1211036"/>
              <a:gd name="connsiteX12" fmla="*/ 569363 w 1972256"/>
              <a:gd name="connsiteY12" fmla="*/ 1204227 h 1211036"/>
              <a:gd name="connsiteX13" fmla="*/ 207703 w 1972256"/>
              <a:gd name="connsiteY13" fmla="*/ 1209002 h 1211036"/>
              <a:gd name="connsiteX14" fmla="*/ 98440 w 1972256"/>
              <a:gd name="connsiteY14" fmla="*/ 1165705 h 1211036"/>
              <a:gd name="connsiteX15" fmla="*/ 53168 w 1972256"/>
              <a:gd name="connsiteY15" fmla="*/ 1071491 h 1211036"/>
              <a:gd name="connsiteX16" fmla="*/ 40957 w 1972256"/>
              <a:gd name="connsiteY16" fmla="*/ 941331 h 1211036"/>
              <a:gd name="connsiteX17" fmla="*/ 36337 w 1972256"/>
              <a:gd name="connsiteY17" fmla="*/ 866378 h 1211036"/>
              <a:gd name="connsiteX18" fmla="*/ 26023 w 1972256"/>
              <a:gd name="connsiteY18" fmla="*/ 720602 h 1211036"/>
              <a:gd name="connsiteX19" fmla="*/ 124 w 1972256"/>
              <a:gd name="connsiteY19" fmla="*/ 55326 h 1211036"/>
              <a:gd name="connsiteX0" fmla="*/ 124 w 1955091"/>
              <a:gd name="connsiteY0" fmla="*/ 55326 h 1211036"/>
              <a:gd name="connsiteX1" fmla="*/ 20596 w 1955091"/>
              <a:gd name="connsiteY1" fmla="*/ 38267 h 1211036"/>
              <a:gd name="connsiteX2" fmla="*/ 105564 w 1955091"/>
              <a:gd name="connsiteY2" fmla="*/ 54116 h 1211036"/>
              <a:gd name="connsiteX3" fmla="*/ 297293 w 1955091"/>
              <a:gd name="connsiteY3" fmla="*/ 41679 h 1211036"/>
              <a:gd name="connsiteX4" fmla="*/ 1864034 w 1955091"/>
              <a:gd name="connsiteY4" fmla="*/ 39369 h 1211036"/>
              <a:gd name="connsiteX5" fmla="*/ 1955089 w 1955091"/>
              <a:gd name="connsiteY5" fmla="*/ 55657 h 1211036"/>
              <a:gd name="connsiteX6" fmla="*/ 1945217 w 1955091"/>
              <a:gd name="connsiteY6" fmla="*/ 546536 h 1211036"/>
              <a:gd name="connsiteX7" fmla="*/ 1921928 w 1955091"/>
              <a:gd name="connsiteY7" fmla="*/ 1078578 h 1211036"/>
              <a:gd name="connsiteX8" fmla="*/ 1852998 w 1955091"/>
              <a:gd name="connsiteY8" fmla="*/ 1174156 h 1211036"/>
              <a:gd name="connsiteX9" fmla="*/ 1742635 w 1955091"/>
              <a:gd name="connsiteY9" fmla="*/ 1206802 h 1211036"/>
              <a:gd name="connsiteX10" fmla="*/ 1674507 w 1955091"/>
              <a:gd name="connsiteY10" fmla="*/ 1204490 h 1211036"/>
              <a:gd name="connsiteX11" fmla="*/ 709411 w 1955091"/>
              <a:gd name="connsiteY11" fmla="*/ 1206576 h 1211036"/>
              <a:gd name="connsiteX12" fmla="*/ 569363 w 1955091"/>
              <a:gd name="connsiteY12" fmla="*/ 1204227 h 1211036"/>
              <a:gd name="connsiteX13" fmla="*/ 207703 w 1955091"/>
              <a:gd name="connsiteY13" fmla="*/ 1209002 h 1211036"/>
              <a:gd name="connsiteX14" fmla="*/ 98440 w 1955091"/>
              <a:gd name="connsiteY14" fmla="*/ 1165705 h 1211036"/>
              <a:gd name="connsiteX15" fmla="*/ 53168 w 1955091"/>
              <a:gd name="connsiteY15" fmla="*/ 1071491 h 1211036"/>
              <a:gd name="connsiteX16" fmla="*/ 40957 w 1955091"/>
              <a:gd name="connsiteY16" fmla="*/ 941331 h 1211036"/>
              <a:gd name="connsiteX17" fmla="*/ 36337 w 1955091"/>
              <a:gd name="connsiteY17" fmla="*/ 866378 h 1211036"/>
              <a:gd name="connsiteX18" fmla="*/ 26023 w 1955091"/>
              <a:gd name="connsiteY18" fmla="*/ 720602 h 1211036"/>
              <a:gd name="connsiteX19" fmla="*/ 124 w 1955091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297293 w 1955089"/>
              <a:gd name="connsiteY3" fmla="*/ 4167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124 w 1955089"/>
              <a:gd name="connsiteY0" fmla="*/ 55326 h 1211036"/>
              <a:gd name="connsiteX1" fmla="*/ 20596 w 1955089"/>
              <a:gd name="connsiteY1" fmla="*/ 38267 h 1211036"/>
              <a:gd name="connsiteX2" fmla="*/ 105564 w 1955089"/>
              <a:gd name="connsiteY2" fmla="*/ 54116 h 1211036"/>
              <a:gd name="connsiteX3" fmla="*/ 544943 w 1955089"/>
              <a:gd name="connsiteY3" fmla="*/ 37869 h 1211036"/>
              <a:gd name="connsiteX4" fmla="*/ 1490654 w 1955089"/>
              <a:gd name="connsiteY4" fmla="*/ 43179 h 1211036"/>
              <a:gd name="connsiteX5" fmla="*/ 1955089 w 1955089"/>
              <a:gd name="connsiteY5" fmla="*/ 55657 h 1211036"/>
              <a:gd name="connsiteX6" fmla="*/ 1945217 w 1955089"/>
              <a:gd name="connsiteY6" fmla="*/ 546536 h 1211036"/>
              <a:gd name="connsiteX7" fmla="*/ 1921928 w 1955089"/>
              <a:gd name="connsiteY7" fmla="*/ 1078578 h 1211036"/>
              <a:gd name="connsiteX8" fmla="*/ 1852998 w 1955089"/>
              <a:gd name="connsiteY8" fmla="*/ 1174156 h 1211036"/>
              <a:gd name="connsiteX9" fmla="*/ 1742635 w 1955089"/>
              <a:gd name="connsiteY9" fmla="*/ 1206802 h 1211036"/>
              <a:gd name="connsiteX10" fmla="*/ 1674507 w 1955089"/>
              <a:gd name="connsiteY10" fmla="*/ 1204490 h 1211036"/>
              <a:gd name="connsiteX11" fmla="*/ 709411 w 1955089"/>
              <a:gd name="connsiteY11" fmla="*/ 1206576 h 1211036"/>
              <a:gd name="connsiteX12" fmla="*/ 569363 w 1955089"/>
              <a:gd name="connsiteY12" fmla="*/ 1204227 h 1211036"/>
              <a:gd name="connsiteX13" fmla="*/ 207703 w 1955089"/>
              <a:gd name="connsiteY13" fmla="*/ 1209002 h 1211036"/>
              <a:gd name="connsiteX14" fmla="*/ 98440 w 1955089"/>
              <a:gd name="connsiteY14" fmla="*/ 1165705 h 1211036"/>
              <a:gd name="connsiteX15" fmla="*/ 53168 w 1955089"/>
              <a:gd name="connsiteY15" fmla="*/ 1071491 h 1211036"/>
              <a:gd name="connsiteX16" fmla="*/ 40957 w 1955089"/>
              <a:gd name="connsiteY16" fmla="*/ 941331 h 1211036"/>
              <a:gd name="connsiteX17" fmla="*/ 36337 w 1955089"/>
              <a:gd name="connsiteY17" fmla="*/ 866378 h 1211036"/>
              <a:gd name="connsiteX18" fmla="*/ 26023 w 1955089"/>
              <a:gd name="connsiteY18" fmla="*/ 720602 h 1211036"/>
              <a:gd name="connsiteX19" fmla="*/ 124 w 1955089"/>
              <a:gd name="connsiteY19" fmla="*/ 55326 h 1211036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492990 w 1957425"/>
              <a:gd name="connsiteY4" fmla="*/ 4269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7366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  <a:gd name="connsiteX0" fmla="*/ 2460 w 1957425"/>
              <a:gd name="connsiteY0" fmla="*/ 54838 h 1210548"/>
              <a:gd name="connsiteX1" fmla="*/ 22932 w 1957425"/>
              <a:gd name="connsiteY1" fmla="*/ 37779 h 1210548"/>
              <a:gd name="connsiteX2" fmla="*/ 195530 w 1957425"/>
              <a:gd name="connsiteY2" fmla="*/ 42198 h 1210548"/>
              <a:gd name="connsiteX3" fmla="*/ 547279 w 1957425"/>
              <a:gd name="connsiteY3" fmla="*/ 37381 h 1210548"/>
              <a:gd name="connsiteX4" fmla="*/ 1504420 w 1957425"/>
              <a:gd name="connsiteY4" fmla="*/ 27451 h 1210548"/>
              <a:gd name="connsiteX5" fmla="*/ 1957425 w 1957425"/>
              <a:gd name="connsiteY5" fmla="*/ 55169 h 1210548"/>
              <a:gd name="connsiteX6" fmla="*/ 1947553 w 1957425"/>
              <a:gd name="connsiteY6" fmla="*/ 546048 h 1210548"/>
              <a:gd name="connsiteX7" fmla="*/ 1924264 w 1957425"/>
              <a:gd name="connsiteY7" fmla="*/ 1078090 h 1210548"/>
              <a:gd name="connsiteX8" fmla="*/ 1855334 w 1957425"/>
              <a:gd name="connsiteY8" fmla="*/ 1181288 h 1210548"/>
              <a:gd name="connsiteX9" fmla="*/ 1744971 w 1957425"/>
              <a:gd name="connsiteY9" fmla="*/ 1206314 h 1210548"/>
              <a:gd name="connsiteX10" fmla="*/ 1676843 w 1957425"/>
              <a:gd name="connsiteY10" fmla="*/ 1204002 h 1210548"/>
              <a:gd name="connsiteX11" fmla="*/ 711747 w 1957425"/>
              <a:gd name="connsiteY11" fmla="*/ 1206088 h 1210548"/>
              <a:gd name="connsiteX12" fmla="*/ 571699 w 1957425"/>
              <a:gd name="connsiteY12" fmla="*/ 1203739 h 1210548"/>
              <a:gd name="connsiteX13" fmla="*/ 210039 w 1957425"/>
              <a:gd name="connsiteY13" fmla="*/ 1208514 h 1210548"/>
              <a:gd name="connsiteX14" fmla="*/ 100776 w 1957425"/>
              <a:gd name="connsiteY14" fmla="*/ 1165217 h 1210548"/>
              <a:gd name="connsiteX15" fmla="*/ 55504 w 1957425"/>
              <a:gd name="connsiteY15" fmla="*/ 1071003 h 1210548"/>
              <a:gd name="connsiteX16" fmla="*/ 43293 w 1957425"/>
              <a:gd name="connsiteY16" fmla="*/ 940843 h 1210548"/>
              <a:gd name="connsiteX17" fmla="*/ 38673 w 1957425"/>
              <a:gd name="connsiteY17" fmla="*/ 865890 h 1210548"/>
              <a:gd name="connsiteX18" fmla="*/ 28359 w 1957425"/>
              <a:gd name="connsiteY18" fmla="*/ 720114 h 1210548"/>
              <a:gd name="connsiteX19" fmla="*/ 2460 w 1957425"/>
              <a:gd name="connsiteY19" fmla="*/ 54838 h 121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57425" h="1210548">
                <a:moveTo>
                  <a:pt x="2460" y="54838"/>
                </a:moveTo>
                <a:cubicBezTo>
                  <a:pt x="1556" y="-58884"/>
                  <a:pt x="-9246" y="39886"/>
                  <a:pt x="22932" y="37779"/>
                </a:cubicBezTo>
                <a:cubicBezTo>
                  <a:pt x="55110" y="35672"/>
                  <a:pt x="108139" y="42264"/>
                  <a:pt x="195530" y="42198"/>
                </a:cubicBezTo>
                <a:cubicBezTo>
                  <a:pt x="282921" y="42132"/>
                  <a:pt x="483064" y="53435"/>
                  <a:pt x="547279" y="37381"/>
                </a:cubicBezTo>
                <a:cubicBezTo>
                  <a:pt x="1855024" y="70075"/>
                  <a:pt x="727839" y="57319"/>
                  <a:pt x="1504420" y="27451"/>
                </a:cubicBezTo>
                <a:cubicBezTo>
                  <a:pt x="1543749" y="37283"/>
                  <a:pt x="1957861" y="26953"/>
                  <a:pt x="1957425" y="55169"/>
                </a:cubicBezTo>
                <a:cubicBezTo>
                  <a:pt x="1956634" y="106386"/>
                  <a:pt x="1953847" y="400918"/>
                  <a:pt x="1947553" y="546048"/>
                </a:cubicBezTo>
                <a:cubicBezTo>
                  <a:pt x="1958544" y="772731"/>
                  <a:pt x="1939634" y="972217"/>
                  <a:pt x="1924264" y="1078090"/>
                </a:cubicBezTo>
                <a:cubicBezTo>
                  <a:pt x="1908894" y="1183963"/>
                  <a:pt x="1885216" y="1159917"/>
                  <a:pt x="1855334" y="1181288"/>
                </a:cubicBezTo>
                <a:cubicBezTo>
                  <a:pt x="1825452" y="1202659"/>
                  <a:pt x="1789216" y="1201398"/>
                  <a:pt x="1744971" y="1206314"/>
                </a:cubicBezTo>
                <a:cubicBezTo>
                  <a:pt x="1730223" y="1211230"/>
                  <a:pt x="1835399" y="1207452"/>
                  <a:pt x="1676843" y="1204002"/>
                </a:cubicBezTo>
                <a:cubicBezTo>
                  <a:pt x="1355219" y="1197004"/>
                  <a:pt x="1033446" y="1205393"/>
                  <a:pt x="711747" y="1206088"/>
                </a:cubicBezTo>
                <a:cubicBezTo>
                  <a:pt x="696999" y="1211004"/>
                  <a:pt x="655317" y="1203335"/>
                  <a:pt x="571699" y="1203739"/>
                </a:cubicBezTo>
                <a:cubicBezTo>
                  <a:pt x="488081" y="1204143"/>
                  <a:pt x="288526" y="1214934"/>
                  <a:pt x="210039" y="1208514"/>
                </a:cubicBezTo>
                <a:cubicBezTo>
                  <a:pt x="131552" y="1202094"/>
                  <a:pt x="126532" y="1188135"/>
                  <a:pt x="100776" y="1165217"/>
                </a:cubicBezTo>
                <a:cubicBezTo>
                  <a:pt x="75020" y="1142299"/>
                  <a:pt x="73120" y="1128237"/>
                  <a:pt x="55504" y="1071003"/>
                </a:cubicBezTo>
                <a:cubicBezTo>
                  <a:pt x="39431" y="977212"/>
                  <a:pt x="46098" y="975029"/>
                  <a:pt x="43293" y="940843"/>
                </a:cubicBezTo>
                <a:cubicBezTo>
                  <a:pt x="40488" y="906658"/>
                  <a:pt x="43157" y="890553"/>
                  <a:pt x="38673" y="865890"/>
                </a:cubicBezTo>
                <a:cubicBezTo>
                  <a:pt x="33324" y="836468"/>
                  <a:pt x="33275" y="749611"/>
                  <a:pt x="28359" y="720114"/>
                </a:cubicBezTo>
                <a:cubicBezTo>
                  <a:pt x="8059" y="253203"/>
                  <a:pt x="3364" y="168560"/>
                  <a:pt x="2460" y="54838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5791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666" y="1147711"/>
            <a:ext cx="2256922" cy="23262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4908" y1="39116" x2="4908" y2="39116"/>
                        <a14:backgroundMark x1="21779" y1="22109" x2="21779" y2="22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664" y="1203443"/>
            <a:ext cx="2649606" cy="23895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990" y="1636483"/>
            <a:ext cx="1611015" cy="149594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70421" y="3131973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  <a:endParaRPr lang="en-GB" sz="3200" dirty="0" smtClean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91504" y="3132425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</a:t>
            </a:r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2</a:t>
            </a:r>
            <a:endParaRPr lang="en-GB" sz="3200" dirty="0" smtClean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60907" y="3144428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6</a:t>
            </a:r>
            <a:endParaRPr lang="en-GB" sz="3200" dirty="0" smtClean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1754" y="3974423"/>
            <a:ext cx="7877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many      does it take to fill         ?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366" y="3815613"/>
            <a:ext cx="825402" cy="76644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4908" y1="39116" x2="4908" y2="39116"/>
                        <a14:backgroundMark x1="21779" y1="22109" x2="21779" y2="22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519" y="3683370"/>
            <a:ext cx="1373636" cy="1238801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858816" y="5376578"/>
            <a:ext cx="50563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It takes 2        3 </a:t>
            </a:r>
            <a:r>
              <a:rPr lang="en-GB" sz="3200" dirty="0" smtClean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 3 </a:t>
            </a:r>
            <a:r>
              <a:rPr lang="en-GB" sz="3200" dirty="0" smtClean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 6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32034" y="392763"/>
            <a:ext cx="747045" cy="74704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5494553" y="535452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998" y="5023682"/>
            <a:ext cx="451466" cy="41921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6031" y="5011240"/>
            <a:ext cx="451466" cy="41921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21185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666" y="997377"/>
            <a:ext cx="2256922" cy="23262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4908" y1="39116" x2="4908" y2="39116"/>
                        <a14:backgroundMark x1="21779" y1="22109" x2="21779" y2="22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664" y="1053109"/>
            <a:ext cx="2649606" cy="23895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990" y="1486149"/>
            <a:ext cx="1611015" cy="149594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70421" y="3212455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  <a:endParaRPr lang="en-GB" sz="3200" dirty="0" smtClean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91504" y="3212455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</a:t>
            </a:r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2</a:t>
            </a:r>
            <a:endParaRPr lang="en-GB" sz="3200" dirty="0" smtClean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60907" y="3212455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6</a:t>
            </a:r>
            <a:endParaRPr lang="en-GB" sz="3200" dirty="0" smtClean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1754" y="3968468"/>
            <a:ext cx="7877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many       does it take to fill         ?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4908" y1="39116" x2="4908" y2="39116"/>
                        <a14:backgroundMark x1="21779" y1="22109" x2="21779" y2="22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626" y="3711810"/>
            <a:ext cx="1088324" cy="98149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542" y="3596491"/>
            <a:ext cx="1092117" cy="112564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32034" y="360679"/>
            <a:ext cx="747045" cy="747045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5494553" y="503368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44700" y="5157139"/>
            <a:ext cx="5177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It takes 2       6 </a:t>
            </a:r>
            <a:r>
              <a:rPr lang="en-GB" sz="3200" dirty="0" smtClean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 6 </a:t>
            </a:r>
            <a:r>
              <a:rPr lang="en-GB" sz="3200" dirty="0" smtClean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 12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4908" y1="39116" x2="4908" y2="39116"/>
                        <a14:backgroundMark x1="21779" y1="22109" x2="21779" y2="22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634" y="4601784"/>
            <a:ext cx="764030" cy="689033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4908" y1="39116" x2="4908" y2="39116"/>
                        <a14:backgroundMark x1="21779" y1="22109" x2="21779" y2="22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6075" y="4592448"/>
            <a:ext cx="764030" cy="68903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2530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666" y="1017546"/>
            <a:ext cx="2256922" cy="23262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4908" y1="39116" x2="4908" y2="39116"/>
                        <a14:backgroundMark x1="21779" y1="22109" x2="21779" y2="22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664" y="1073278"/>
            <a:ext cx="2649606" cy="23895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990" y="1506318"/>
            <a:ext cx="1611015" cy="149594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70421" y="3001808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  <a:endParaRPr lang="en-GB" sz="3200" dirty="0" smtClean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91504" y="3002260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</a:t>
            </a:r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2</a:t>
            </a:r>
            <a:endParaRPr lang="en-GB" sz="3200" dirty="0" smtClean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60907" y="3014263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6</a:t>
            </a:r>
            <a:endParaRPr lang="en-GB" sz="3200" dirty="0" smtClean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1754" y="4052804"/>
            <a:ext cx="7877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many       does it take to fill         ?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542" y="3616659"/>
            <a:ext cx="1092117" cy="112564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366" y="3893994"/>
            <a:ext cx="825402" cy="76644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32034" y="360679"/>
            <a:ext cx="747045" cy="747045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5494553" y="503368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-598933" y="5458905"/>
            <a:ext cx="1005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It takes 4 </a:t>
            </a:r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 </a:t>
            </a:r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      </a:t>
            </a:r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3 </a:t>
            </a:r>
            <a:r>
              <a:rPr lang="en-GB" sz="3200" dirty="0" smtClean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 </a:t>
            </a:r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3 </a:t>
            </a:r>
            <a:r>
              <a:rPr lang="en-GB" sz="3200" dirty="0" smtClean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3 </a:t>
            </a:r>
            <a:r>
              <a:rPr lang="en-GB" sz="32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 3 </a:t>
            </a:r>
            <a:r>
              <a:rPr lang="en-GB" sz="3200" dirty="0" smtClean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 12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504" y="5092137"/>
            <a:ext cx="451466" cy="419218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757" y="5092137"/>
            <a:ext cx="451466" cy="41921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2010" y="5092137"/>
            <a:ext cx="451466" cy="419218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263" y="5092137"/>
            <a:ext cx="451466" cy="41921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27182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 3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5551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</a:t>
            </a:r>
            <a:r>
              <a:rPr lang="en-GB" sz="2800" dirty="0" smtClean="0">
                <a:latin typeface="Comic Sans MS" panose="030F0702030302020204" pitchFamily="66" charset="0"/>
              </a:rPr>
              <a:t>) What is this shape called? 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3 tens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 smtClean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Let’s count in 2s! 0…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4) Which of these has capacity?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31373" y="44797"/>
            <a:ext cx="1299096" cy="120950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096" y="4307013"/>
            <a:ext cx="883425" cy="16674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447" y="4276686"/>
            <a:ext cx="883425" cy="16674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745" y="4307013"/>
            <a:ext cx="883425" cy="1667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</a:t>
            </a:r>
            <a:r>
              <a:rPr lang="en-GB" sz="2800" dirty="0" smtClean="0">
                <a:latin typeface="Comic Sans MS" panose="030F0702030302020204" pitchFamily="66" charset="0"/>
              </a:rPr>
              <a:t>) What is this shape called? 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3 tens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 smtClean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Let’s count in 2s! 0…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4) Which of these has capacity?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19392" y="1623014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30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65848" y="334776"/>
            <a:ext cx="2137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cylinder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096" y="4307013"/>
            <a:ext cx="883425" cy="16674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447" y="4276686"/>
            <a:ext cx="883425" cy="16674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745" y="4307013"/>
            <a:ext cx="883425" cy="166749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603935" y="2903506"/>
            <a:ext cx="3461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2, 4, 6, 8, 10, 12…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633862" y="4334309"/>
            <a:ext cx="627797" cy="155584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31373" y="44797"/>
            <a:ext cx="1299096" cy="120950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78886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4174" y="791750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can we measure capacity?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792" y="2430477"/>
            <a:ext cx="4137793" cy="8549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051" b="96465" l="9375" r="89931">
                        <a14:backgroundMark x1="44792" y1="51010" x2="44792" y2="51010"/>
                        <a14:backgroundMark x1="4167" y1="55051" x2="4167" y2="55051"/>
                        <a14:backgroundMark x1="15278" y1="36111" x2="15278" y2="36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384" y="1296490"/>
            <a:ext cx="1274760" cy="17527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backgroundMark x1="29314" y1="39535" x2="29314" y2="39535"/>
                        <a14:backgroundMark x1="4965" y1="26910" x2="4965" y2="2691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38" y="3863435"/>
            <a:ext cx="3361869" cy="2392252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5360166" y="4614153"/>
            <a:ext cx="1322448" cy="1297377"/>
            <a:chOff x="857728" y="2904169"/>
            <a:chExt cx="3400425" cy="3895725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728" y="2904169"/>
              <a:ext cx="3400425" cy="3895725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1827452" y="3523318"/>
              <a:ext cx="582587" cy="2708434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42888" y="4992357"/>
              <a:ext cx="567151" cy="246221"/>
            </a:xfrm>
            <a:prstGeom prst="rect">
              <a:avLst/>
            </a:prstGeom>
            <a:solidFill>
              <a:srgbClr val="EAF6FA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endParaRPr lang="en-GB" sz="1600" dirty="0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1390714" y="3948271"/>
              <a:ext cx="2070568" cy="2659530"/>
            </a:xfrm>
            <a:custGeom>
              <a:avLst/>
              <a:gdLst>
                <a:gd name="connsiteX0" fmla="*/ 0 w 2032900"/>
                <a:gd name="connsiteY0" fmla="*/ 0 h 1224133"/>
                <a:gd name="connsiteX1" fmla="*/ 0 w 2032900"/>
                <a:gd name="connsiteY1" fmla="*/ 0 h 1224133"/>
                <a:gd name="connsiteX2" fmla="*/ 132735 w 2032900"/>
                <a:gd name="connsiteY2" fmla="*/ 29497 h 1224133"/>
                <a:gd name="connsiteX3" fmla="*/ 324464 w 2032900"/>
                <a:gd name="connsiteY3" fmla="*/ 0 h 1224133"/>
                <a:gd name="connsiteX4" fmla="*/ 1887793 w 2032900"/>
                <a:gd name="connsiteY4" fmla="*/ 14749 h 1224133"/>
                <a:gd name="connsiteX5" fmla="*/ 2005781 w 2032900"/>
                <a:gd name="connsiteY5" fmla="*/ 44245 h 1224133"/>
                <a:gd name="connsiteX6" fmla="*/ 1976284 w 2032900"/>
                <a:gd name="connsiteY6" fmla="*/ 501445 h 1224133"/>
                <a:gd name="connsiteX7" fmla="*/ 1976284 w 2032900"/>
                <a:gd name="connsiteY7" fmla="*/ 1061884 h 1224133"/>
                <a:gd name="connsiteX8" fmla="*/ 1902542 w 2032900"/>
                <a:gd name="connsiteY8" fmla="*/ 1150374 h 1224133"/>
                <a:gd name="connsiteX9" fmla="*/ 1769806 w 2032900"/>
                <a:gd name="connsiteY9" fmla="*/ 1165123 h 1224133"/>
                <a:gd name="connsiteX10" fmla="*/ 1725561 w 2032900"/>
                <a:gd name="connsiteY10" fmla="*/ 1179871 h 1224133"/>
                <a:gd name="connsiteX11" fmla="*/ 678426 w 2032900"/>
                <a:gd name="connsiteY11" fmla="*/ 1209368 h 1224133"/>
                <a:gd name="connsiteX12" fmla="*/ 634181 w 2032900"/>
                <a:gd name="connsiteY12" fmla="*/ 1224116 h 1224133"/>
                <a:gd name="connsiteX13" fmla="*/ 221226 w 2032900"/>
                <a:gd name="connsiteY13" fmla="*/ 1194619 h 1224133"/>
                <a:gd name="connsiteX14" fmla="*/ 176981 w 2032900"/>
                <a:gd name="connsiteY14" fmla="*/ 1165123 h 1224133"/>
                <a:gd name="connsiteX15" fmla="*/ 88490 w 2032900"/>
                <a:gd name="connsiteY15" fmla="*/ 1120878 h 1224133"/>
                <a:gd name="connsiteX16" fmla="*/ 44245 w 2032900"/>
                <a:gd name="connsiteY16" fmla="*/ 899652 h 1224133"/>
                <a:gd name="connsiteX17" fmla="*/ 29497 w 2032900"/>
                <a:gd name="connsiteY17" fmla="*/ 825910 h 1224133"/>
                <a:gd name="connsiteX18" fmla="*/ 14748 w 2032900"/>
                <a:gd name="connsiteY18" fmla="*/ 737419 h 1224133"/>
                <a:gd name="connsiteX19" fmla="*/ 0 w 2032900"/>
                <a:gd name="connsiteY19" fmla="*/ 0 h 1224133"/>
                <a:gd name="connsiteX0" fmla="*/ 0 w 2014972"/>
                <a:gd name="connsiteY0" fmla="*/ 0 h 1224133"/>
                <a:gd name="connsiteX1" fmla="*/ 0 w 2014972"/>
                <a:gd name="connsiteY1" fmla="*/ 0 h 1224133"/>
                <a:gd name="connsiteX2" fmla="*/ 132735 w 2014972"/>
                <a:gd name="connsiteY2" fmla="*/ 29497 h 1224133"/>
                <a:gd name="connsiteX3" fmla="*/ 324464 w 2014972"/>
                <a:gd name="connsiteY3" fmla="*/ 0 h 1224133"/>
                <a:gd name="connsiteX4" fmla="*/ 1887793 w 2014972"/>
                <a:gd name="connsiteY4" fmla="*/ 14749 h 1224133"/>
                <a:gd name="connsiteX5" fmla="*/ 1976284 w 2014972"/>
                <a:gd name="connsiteY5" fmla="*/ 73742 h 1224133"/>
                <a:gd name="connsiteX6" fmla="*/ 1976284 w 2014972"/>
                <a:gd name="connsiteY6" fmla="*/ 501445 h 1224133"/>
                <a:gd name="connsiteX7" fmla="*/ 1976284 w 2014972"/>
                <a:gd name="connsiteY7" fmla="*/ 1061884 h 1224133"/>
                <a:gd name="connsiteX8" fmla="*/ 1902542 w 2014972"/>
                <a:gd name="connsiteY8" fmla="*/ 1150374 h 1224133"/>
                <a:gd name="connsiteX9" fmla="*/ 1769806 w 2014972"/>
                <a:gd name="connsiteY9" fmla="*/ 1165123 h 1224133"/>
                <a:gd name="connsiteX10" fmla="*/ 1725561 w 2014972"/>
                <a:gd name="connsiteY10" fmla="*/ 1179871 h 1224133"/>
                <a:gd name="connsiteX11" fmla="*/ 678426 w 2014972"/>
                <a:gd name="connsiteY11" fmla="*/ 1209368 h 1224133"/>
                <a:gd name="connsiteX12" fmla="*/ 634181 w 2014972"/>
                <a:gd name="connsiteY12" fmla="*/ 1224116 h 1224133"/>
                <a:gd name="connsiteX13" fmla="*/ 221226 w 2014972"/>
                <a:gd name="connsiteY13" fmla="*/ 1194619 h 1224133"/>
                <a:gd name="connsiteX14" fmla="*/ 176981 w 2014972"/>
                <a:gd name="connsiteY14" fmla="*/ 1165123 h 1224133"/>
                <a:gd name="connsiteX15" fmla="*/ 88490 w 2014972"/>
                <a:gd name="connsiteY15" fmla="*/ 1120878 h 1224133"/>
                <a:gd name="connsiteX16" fmla="*/ 44245 w 2014972"/>
                <a:gd name="connsiteY16" fmla="*/ 899652 h 1224133"/>
                <a:gd name="connsiteX17" fmla="*/ 29497 w 2014972"/>
                <a:gd name="connsiteY17" fmla="*/ 825910 h 1224133"/>
                <a:gd name="connsiteX18" fmla="*/ 14748 w 2014972"/>
                <a:gd name="connsiteY18" fmla="*/ 737419 h 1224133"/>
                <a:gd name="connsiteX19" fmla="*/ 0 w 2014972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902542 w 1984759"/>
                <a:gd name="connsiteY8" fmla="*/ 1150374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58296 w 1984759"/>
                <a:gd name="connsiteY8" fmla="*/ 11208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76284 w 1984759"/>
                <a:gd name="connsiteY7" fmla="*/ 1061884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14748 w 1984759"/>
                <a:gd name="connsiteY18" fmla="*/ 737419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29497 w 1984759"/>
                <a:gd name="connsiteY17" fmla="*/ 825910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88490 w 1984759"/>
                <a:gd name="connsiteY15" fmla="*/ 1120878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28799 w 1984759"/>
                <a:gd name="connsiteY8" fmla="*/ 1091380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117986 w 1984759"/>
                <a:gd name="connsiteY15" fmla="*/ 1091381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73742 w 1984759"/>
                <a:gd name="connsiteY18" fmla="*/ 781664 h 1224133"/>
                <a:gd name="connsiteX19" fmla="*/ 0 w 1984759"/>
                <a:gd name="connsiteY19" fmla="*/ 0 h 1224133"/>
                <a:gd name="connsiteX0" fmla="*/ 0 w 1984759"/>
                <a:gd name="connsiteY0" fmla="*/ 0 h 1224133"/>
                <a:gd name="connsiteX1" fmla="*/ 0 w 1984759"/>
                <a:gd name="connsiteY1" fmla="*/ 0 h 1224133"/>
                <a:gd name="connsiteX2" fmla="*/ 132735 w 1984759"/>
                <a:gd name="connsiteY2" fmla="*/ 29497 h 1224133"/>
                <a:gd name="connsiteX3" fmla="*/ 324464 w 1984759"/>
                <a:gd name="connsiteY3" fmla="*/ 0 h 1224133"/>
                <a:gd name="connsiteX4" fmla="*/ 1887793 w 1984759"/>
                <a:gd name="connsiteY4" fmla="*/ 14749 h 1224133"/>
                <a:gd name="connsiteX5" fmla="*/ 1976284 w 1984759"/>
                <a:gd name="connsiteY5" fmla="*/ 73742 h 1224133"/>
                <a:gd name="connsiteX6" fmla="*/ 1946788 w 1984759"/>
                <a:gd name="connsiteY6" fmla="*/ 501445 h 1224133"/>
                <a:gd name="connsiteX7" fmla="*/ 1932039 w 1984759"/>
                <a:gd name="connsiteY7" fmla="*/ 1047135 h 1224133"/>
                <a:gd name="connsiteX8" fmla="*/ 1880169 w 1984759"/>
                <a:gd name="connsiteY8" fmla="*/ 1132477 h 1224133"/>
                <a:gd name="connsiteX9" fmla="*/ 1769806 w 1984759"/>
                <a:gd name="connsiteY9" fmla="*/ 1165123 h 1224133"/>
                <a:gd name="connsiteX10" fmla="*/ 1725561 w 1984759"/>
                <a:gd name="connsiteY10" fmla="*/ 1179871 h 1224133"/>
                <a:gd name="connsiteX11" fmla="*/ 678426 w 1984759"/>
                <a:gd name="connsiteY11" fmla="*/ 1209368 h 1224133"/>
                <a:gd name="connsiteX12" fmla="*/ 634181 w 1984759"/>
                <a:gd name="connsiteY12" fmla="*/ 1224116 h 1224133"/>
                <a:gd name="connsiteX13" fmla="*/ 221226 w 1984759"/>
                <a:gd name="connsiteY13" fmla="*/ 1194619 h 1224133"/>
                <a:gd name="connsiteX14" fmla="*/ 176981 w 1984759"/>
                <a:gd name="connsiteY14" fmla="*/ 1165123 h 1224133"/>
                <a:gd name="connsiteX15" fmla="*/ 76889 w 1984759"/>
                <a:gd name="connsiteY15" fmla="*/ 1081106 h 1224133"/>
                <a:gd name="connsiteX16" fmla="*/ 44245 w 1984759"/>
                <a:gd name="connsiteY16" fmla="*/ 899652 h 1224133"/>
                <a:gd name="connsiteX17" fmla="*/ 73743 w 1984759"/>
                <a:gd name="connsiteY17" fmla="*/ 855407 h 1224133"/>
                <a:gd name="connsiteX18" fmla="*/ 53194 w 1984759"/>
                <a:gd name="connsiteY18" fmla="*/ 678923 h 1224133"/>
                <a:gd name="connsiteX19" fmla="*/ 0 w 1984759"/>
                <a:gd name="connsiteY19" fmla="*/ 0 h 1224133"/>
                <a:gd name="connsiteX0" fmla="*/ 0 w 1984759"/>
                <a:gd name="connsiteY0" fmla="*/ 0 h 1210129"/>
                <a:gd name="connsiteX1" fmla="*/ 0 w 1984759"/>
                <a:gd name="connsiteY1" fmla="*/ 0 h 1210129"/>
                <a:gd name="connsiteX2" fmla="*/ 132735 w 1984759"/>
                <a:gd name="connsiteY2" fmla="*/ 29497 h 1210129"/>
                <a:gd name="connsiteX3" fmla="*/ 324464 w 1984759"/>
                <a:gd name="connsiteY3" fmla="*/ 0 h 1210129"/>
                <a:gd name="connsiteX4" fmla="*/ 1887793 w 1984759"/>
                <a:gd name="connsiteY4" fmla="*/ 14749 h 1210129"/>
                <a:gd name="connsiteX5" fmla="*/ 1976284 w 1984759"/>
                <a:gd name="connsiteY5" fmla="*/ 73742 h 1210129"/>
                <a:gd name="connsiteX6" fmla="*/ 1946788 w 1984759"/>
                <a:gd name="connsiteY6" fmla="*/ 501445 h 1210129"/>
                <a:gd name="connsiteX7" fmla="*/ 1932039 w 1984759"/>
                <a:gd name="connsiteY7" fmla="*/ 1047135 h 1210129"/>
                <a:gd name="connsiteX8" fmla="*/ 1880169 w 1984759"/>
                <a:gd name="connsiteY8" fmla="*/ 1132477 h 1210129"/>
                <a:gd name="connsiteX9" fmla="*/ 1769806 w 1984759"/>
                <a:gd name="connsiteY9" fmla="*/ 1165123 h 1210129"/>
                <a:gd name="connsiteX10" fmla="*/ 1725561 w 1984759"/>
                <a:gd name="connsiteY10" fmla="*/ 1179871 h 1210129"/>
                <a:gd name="connsiteX11" fmla="*/ 678426 w 1984759"/>
                <a:gd name="connsiteY11" fmla="*/ 1209368 h 1210129"/>
                <a:gd name="connsiteX12" fmla="*/ 572536 w 1984759"/>
                <a:gd name="connsiteY12" fmla="*/ 1193294 h 1210129"/>
                <a:gd name="connsiteX13" fmla="*/ 221226 w 1984759"/>
                <a:gd name="connsiteY13" fmla="*/ 1194619 h 1210129"/>
                <a:gd name="connsiteX14" fmla="*/ 176981 w 1984759"/>
                <a:gd name="connsiteY14" fmla="*/ 1165123 h 1210129"/>
                <a:gd name="connsiteX15" fmla="*/ 76889 w 1984759"/>
                <a:gd name="connsiteY15" fmla="*/ 1081106 h 1210129"/>
                <a:gd name="connsiteX16" fmla="*/ 44245 w 1984759"/>
                <a:gd name="connsiteY16" fmla="*/ 899652 h 1210129"/>
                <a:gd name="connsiteX17" fmla="*/ 73743 w 1984759"/>
                <a:gd name="connsiteY17" fmla="*/ 855407 h 1210129"/>
                <a:gd name="connsiteX18" fmla="*/ 53194 w 1984759"/>
                <a:gd name="connsiteY18" fmla="*/ 678923 h 1210129"/>
                <a:gd name="connsiteX19" fmla="*/ 0 w 1984759"/>
                <a:gd name="connsiteY19" fmla="*/ 0 h 1210129"/>
                <a:gd name="connsiteX0" fmla="*/ 0 w 1984759"/>
                <a:gd name="connsiteY0" fmla="*/ 0 h 1209609"/>
                <a:gd name="connsiteX1" fmla="*/ 0 w 1984759"/>
                <a:gd name="connsiteY1" fmla="*/ 0 h 1209609"/>
                <a:gd name="connsiteX2" fmla="*/ 132735 w 1984759"/>
                <a:gd name="connsiteY2" fmla="*/ 29497 h 1209609"/>
                <a:gd name="connsiteX3" fmla="*/ 324464 w 1984759"/>
                <a:gd name="connsiteY3" fmla="*/ 0 h 1209609"/>
                <a:gd name="connsiteX4" fmla="*/ 1887793 w 1984759"/>
                <a:gd name="connsiteY4" fmla="*/ 14749 h 1209609"/>
                <a:gd name="connsiteX5" fmla="*/ 1976284 w 1984759"/>
                <a:gd name="connsiteY5" fmla="*/ 73742 h 1209609"/>
                <a:gd name="connsiteX6" fmla="*/ 1946788 w 1984759"/>
                <a:gd name="connsiteY6" fmla="*/ 501445 h 1209609"/>
                <a:gd name="connsiteX7" fmla="*/ 1932039 w 1984759"/>
                <a:gd name="connsiteY7" fmla="*/ 1047135 h 1209609"/>
                <a:gd name="connsiteX8" fmla="*/ 1880169 w 1984759"/>
                <a:gd name="connsiteY8" fmla="*/ 1132477 h 1209609"/>
                <a:gd name="connsiteX9" fmla="*/ 1769806 w 1984759"/>
                <a:gd name="connsiteY9" fmla="*/ 1165123 h 1209609"/>
                <a:gd name="connsiteX10" fmla="*/ 1725561 w 1984759"/>
                <a:gd name="connsiteY10" fmla="*/ 1179871 h 1209609"/>
                <a:gd name="connsiteX11" fmla="*/ 678426 w 1984759"/>
                <a:gd name="connsiteY11" fmla="*/ 1209368 h 1209609"/>
                <a:gd name="connsiteX12" fmla="*/ 603358 w 1984759"/>
                <a:gd name="connsiteY12" fmla="*/ 1141923 h 1209609"/>
                <a:gd name="connsiteX13" fmla="*/ 221226 w 1984759"/>
                <a:gd name="connsiteY13" fmla="*/ 1194619 h 1209609"/>
                <a:gd name="connsiteX14" fmla="*/ 176981 w 1984759"/>
                <a:gd name="connsiteY14" fmla="*/ 1165123 h 1209609"/>
                <a:gd name="connsiteX15" fmla="*/ 76889 w 1984759"/>
                <a:gd name="connsiteY15" fmla="*/ 1081106 h 1209609"/>
                <a:gd name="connsiteX16" fmla="*/ 44245 w 1984759"/>
                <a:gd name="connsiteY16" fmla="*/ 899652 h 1209609"/>
                <a:gd name="connsiteX17" fmla="*/ 73743 w 1984759"/>
                <a:gd name="connsiteY17" fmla="*/ 855407 h 1209609"/>
                <a:gd name="connsiteX18" fmla="*/ 53194 w 1984759"/>
                <a:gd name="connsiteY18" fmla="*/ 678923 h 1209609"/>
                <a:gd name="connsiteX19" fmla="*/ 0 w 1984759"/>
                <a:gd name="connsiteY19" fmla="*/ 0 h 1209609"/>
                <a:gd name="connsiteX0" fmla="*/ 0 w 1984759"/>
                <a:gd name="connsiteY0" fmla="*/ 0 h 1209899"/>
                <a:gd name="connsiteX1" fmla="*/ 0 w 1984759"/>
                <a:gd name="connsiteY1" fmla="*/ 0 h 1209899"/>
                <a:gd name="connsiteX2" fmla="*/ 132735 w 1984759"/>
                <a:gd name="connsiteY2" fmla="*/ 29497 h 1209899"/>
                <a:gd name="connsiteX3" fmla="*/ 324464 w 1984759"/>
                <a:gd name="connsiteY3" fmla="*/ 0 h 1209899"/>
                <a:gd name="connsiteX4" fmla="*/ 1887793 w 1984759"/>
                <a:gd name="connsiteY4" fmla="*/ 14749 h 1209899"/>
                <a:gd name="connsiteX5" fmla="*/ 1976284 w 1984759"/>
                <a:gd name="connsiteY5" fmla="*/ 73742 h 1209899"/>
                <a:gd name="connsiteX6" fmla="*/ 1946788 w 1984759"/>
                <a:gd name="connsiteY6" fmla="*/ 501445 h 1209899"/>
                <a:gd name="connsiteX7" fmla="*/ 1932039 w 1984759"/>
                <a:gd name="connsiteY7" fmla="*/ 1047135 h 1209899"/>
                <a:gd name="connsiteX8" fmla="*/ 1880169 w 1984759"/>
                <a:gd name="connsiteY8" fmla="*/ 1132477 h 1209899"/>
                <a:gd name="connsiteX9" fmla="*/ 1769806 w 1984759"/>
                <a:gd name="connsiteY9" fmla="*/ 1165123 h 1209899"/>
                <a:gd name="connsiteX10" fmla="*/ 1725561 w 1984759"/>
                <a:gd name="connsiteY10" fmla="*/ 1179871 h 1209899"/>
                <a:gd name="connsiteX11" fmla="*/ 678426 w 1984759"/>
                <a:gd name="connsiteY11" fmla="*/ 1209368 h 1209899"/>
                <a:gd name="connsiteX12" fmla="*/ 603358 w 1984759"/>
                <a:gd name="connsiteY12" fmla="*/ 1183020 h 1209899"/>
                <a:gd name="connsiteX13" fmla="*/ 221226 w 1984759"/>
                <a:gd name="connsiteY13" fmla="*/ 1194619 h 1209899"/>
                <a:gd name="connsiteX14" fmla="*/ 176981 w 1984759"/>
                <a:gd name="connsiteY14" fmla="*/ 1165123 h 1209899"/>
                <a:gd name="connsiteX15" fmla="*/ 76889 w 1984759"/>
                <a:gd name="connsiteY15" fmla="*/ 1081106 h 1209899"/>
                <a:gd name="connsiteX16" fmla="*/ 44245 w 1984759"/>
                <a:gd name="connsiteY16" fmla="*/ 899652 h 1209899"/>
                <a:gd name="connsiteX17" fmla="*/ 73743 w 1984759"/>
                <a:gd name="connsiteY17" fmla="*/ 855407 h 1209899"/>
                <a:gd name="connsiteX18" fmla="*/ 53194 w 1984759"/>
                <a:gd name="connsiteY18" fmla="*/ 678923 h 1209899"/>
                <a:gd name="connsiteX19" fmla="*/ 0 w 1984759"/>
                <a:gd name="connsiteY19" fmla="*/ 0 h 1209899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76889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81106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231001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97437 w 1984759"/>
                <a:gd name="connsiteY15" fmla="*/ 1060558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5095"/>
                <a:gd name="connsiteX1" fmla="*/ 0 w 1984759"/>
                <a:gd name="connsiteY1" fmla="*/ 0 h 1195095"/>
                <a:gd name="connsiteX2" fmla="*/ 132735 w 1984759"/>
                <a:gd name="connsiteY2" fmla="*/ 29497 h 1195095"/>
                <a:gd name="connsiteX3" fmla="*/ 324464 w 1984759"/>
                <a:gd name="connsiteY3" fmla="*/ 0 h 1195095"/>
                <a:gd name="connsiteX4" fmla="*/ 1887793 w 1984759"/>
                <a:gd name="connsiteY4" fmla="*/ 14749 h 1195095"/>
                <a:gd name="connsiteX5" fmla="*/ 1976284 w 1984759"/>
                <a:gd name="connsiteY5" fmla="*/ 73742 h 1195095"/>
                <a:gd name="connsiteX6" fmla="*/ 1946788 w 1984759"/>
                <a:gd name="connsiteY6" fmla="*/ 501445 h 1195095"/>
                <a:gd name="connsiteX7" fmla="*/ 1932039 w 1984759"/>
                <a:gd name="connsiteY7" fmla="*/ 1047135 h 1195095"/>
                <a:gd name="connsiteX8" fmla="*/ 1880169 w 1984759"/>
                <a:gd name="connsiteY8" fmla="*/ 1132477 h 1195095"/>
                <a:gd name="connsiteX9" fmla="*/ 1769806 w 1984759"/>
                <a:gd name="connsiteY9" fmla="*/ 1165123 h 1195095"/>
                <a:gd name="connsiteX10" fmla="*/ 1725561 w 1984759"/>
                <a:gd name="connsiteY10" fmla="*/ 1179871 h 1195095"/>
                <a:gd name="connsiteX11" fmla="*/ 719522 w 1984759"/>
                <a:gd name="connsiteY11" fmla="*/ 1178545 h 1195095"/>
                <a:gd name="connsiteX12" fmla="*/ 603358 w 1984759"/>
                <a:gd name="connsiteY12" fmla="*/ 1183020 h 1195095"/>
                <a:gd name="connsiteX13" fmla="*/ 221226 w 1984759"/>
                <a:gd name="connsiteY13" fmla="*/ 1194619 h 1195095"/>
                <a:gd name="connsiteX14" fmla="*/ 176981 w 1984759"/>
                <a:gd name="connsiteY14" fmla="*/ 1165123 h 1195095"/>
                <a:gd name="connsiteX15" fmla="*/ 87163 w 1984759"/>
                <a:gd name="connsiteY15" fmla="*/ 1050284 h 1195095"/>
                <a:gd name="connsiteX16" fmla="*/ 44245 w 1984759"/>
                <a:gd name="connsiteY16" fmla="*/ 899652 h 1195095"/>
                <a:gd name="connsiteX17" fmla="*/ 73743 w 1984759"/>
                <a:gd name="connsiteY17" fmla="*/ 855407 h 1195095"/>
                <a:gd name="connsiteX18" fmla="*/ 53194 w 1984759"/>
                <a:gd name="connsiteY18" fmla="*/ 678923 h 1195095"/>
                <a:gd name="connsiteX19" fmla="*/ 0 w 1984759"/>
                <a:gd name="connsiteY19" fmla="*/ 0 h 1195095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7163 w 1984759"/>
                <a:gd name="connsiteY15" fmla="*/ 1050284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44245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0 w 1984759"/>
                <a:gd name="connsiteY0" fmla="*/ 0 h 1197446"/>
                <a:gd name="connsiteX1" fmla="*/ 0 w 1984759"/>
                <a:gd name="connsiteY1" fmla="*/ 0 h 1197446"/>
                <a:gd name="connsiteX2" fmla="*/ 132735 w 1984759"/>
                <a:gd name="connsiteY2" fmla="*/ 29497 h 1197446"/>
                <a:gd name="connsiteX3" fmla="*/ 324464 w 1984759"/>
                <a:gd name="connsiteY3" fmla="*/ 0 h 1197446"/>
                <a:gd name="connsiteX4" fmla="*/ 1887793 w 1984759"/>
                <a:gd name="connsiteY4" fmla="*/ 14749 h 1197446"/>
                <a:gd name="connsiteX5" fmla="*/ 1976284 w 1984759"/>
                <a:gd name="connsiteY5" fmla="*/ 73742 h 1197446"/>
                <a:gd name="connsiteX6" fmla="*/ 1946788 w 1984759"/>
                <a:gd name="connsiteY6" fmla="*/ 501445 h 1197446"/>
                <a:gd name="connsiteX7" fmla="*/ 1932039 w 1984759"/>
                <a:gd name="connsiteY7" fmla="*/ 1047135 h 1197446"/>
                <a:gd name="connsiteX8" fmla="*/ 1880169 w 1984759"/>
                <a:gd name="connsiteY8" fmla="*/ 1132477 h 1197446"/>
                <a:gd name="connsiteX9" fmla="*/ 1769806 w 1984759"/>
                <a:gd name="connsiteY9" fmla="*/ 1165123 h 1197446"/>
                <a:gd name="connsiteX10" fmla="*/ 1725561 w 1984759"/>
                <a:gd name="connsiteY10" fmla="*/ 1179871 h 1197446"/>
                <a:gd name="connsiteX11" fmla="*/ 719522 w 1984759"/>
                <a:gd name="connsiteY11" fmla="*/ 1178545 h 1197446"/>
                <a:gd name="connsiteX12" fmla="*/ 603358 w 1984759"/>
                <a:gd name="connsiteY12" fmla="*/ 1183020 h 1197446"/>
                <a:gd name="connsiteX13" fmla="*/ 221226 w 1984759"/>
                <a:gd name="connsiteY13" fmla="*/ 1194619 h 1197446"/>
                <a:gd name="connsiteX14" fmla="*/ 125611 w 1984759"/>
                <a:gd name="connsiteY14" fmla="*/ 1124026 h 1197446"/>
                <a:gd name="connsiteX15" fmla="*/ 80339 w 1984759"/>
                <a:gd name="connsiteY15" fmla="*/ 1029812 h 1197446"/>
                <a:gd name="connsiteX16" fmla="*/ 68128 w 1984759"/>
                <a:gd name="connsiteY16" fmla="*/ 899652 h 1197446"/>
                <a:gd name="connsiteX17" fmla="*/ 73743 w 1984759"/>
                <a:gd name="connsiteY17" fmla="*/ 855407 h 1197446"/>
                <a:gd name="connsiteX18" fmla="*/ 53194 w 1984759"/>
                <a:gd name="connsiteY18" fmla="*/ 678923 h 1197446"/>
                <a:gd name="connsiteX19" fmla="*/ 0 w 1984759"/>
                <a:gd name="connsiteY19" fmla="*/ 0 h 1197446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78532 w 1989548"/>
                <a:gd name="connsiteY17" fmla="*/ 855789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97828"/>
                <a:gd name="connsiteX1" fmla="*/ 4789 w 1989548"/>
                <a:gd name="connsiteY1" fmla="*/ 382 h 1197828"/>
                <a:gd name="connsiteX2" fmla="*/ 137524 w 1989548"/>
                <a:gd name="connsiteY2" fmla="*/ 29879 h 1197828"/>
                <a:gd name="connsiteX3" fmla="*/ 329253 w 1989548"/>
                <a:gd name="connsiteY3" fmla="*/ 382 h 1197828"/>
                <a:gd name="connsiteX4" fmla="*/ 1892582 w 1989548"/>
                <a:gd name="connsiteY4" fmla="*/ 15131 h 1197828"/>
                <a:gd name="connsiteX5" fmla="*/ 1981073 w 1989548"/>
                <a:gd name="connsiteY5" fmla="*/ 74124 h 1197828"/>
                <a:gd name="connsiteX6" fmla="*/ 1951577 w 1989548"/>
                <a:gd name="connsiteY6" fmla="*/ 501827 h 1197828"/>
                <a:gd name="connsiteX7" fmla="*/ 1936828 w 1989548"/>
                <a:gd name="connsiteY7" fmla="*/ 1047517 h 1197828"/>
                <a:gd name="connsiteX8" fmla="*/ 1884958 w 1989548"/>
                <a:gd name="connsiteY8" fmla="*/ 1132859 h 1197828"/>
                <a:gd name="connsiteX9" fmla="*/ 1774595 w 1989548"/>
                <a:gd name="connsiteY9" fmla="*/ 1165505 h 1197828"/>
                <a:gd name="connsiteX10" fmla="*/ 1730350 w 1989548"/>
                <a:gd name="connsiteY10" fmla="*/ 1180253 h 1197828"/>
                <a:gd name="connsiteX11" fmla="*/ 724311 w 1989548"/>
                <a:gd name="connsiteY11" fmla="*/ 1178927 h 1197828"/>
                <a:gd name="connsiteX12" fmla="*/ 608147 w 1989548"/>
                <a:gd name="connsiteY12" fmla="*/ 1183402 h 1197828"/>
                <a:gd name="connsiteX13" fmla="*/ 226015 w 1989548"/>
                <a:gd name="connsiteY13" fmla="*/ 1195001 h 1197828"/>
                <a:gd name="connsiteX14" fmla="*/ 130400 w 1989548"/>
                <a:gd name="connsiteY14" fmla="*/ 1124408 h 1197828"/>
                <a:gd name="connsiteX15" fmla="*/ 85128 w 1989548"/>
                <a:gd name="connsiteY15" fmla="*/ 1030194 h 1197828"/>
                <a:gd name="connsiteX16" fmla="*/ 72917 w 1989548"/>
                <a:gd name="connsiteY16" fmla="*/ 900034 h 1197828"/>
                <a:gd name="connsiteX17" fmla="*/ 68297 w 1989548"/>
                <a:gd name="connsiteY17" fmla="*/ 825081 h 1197828"/>
                <a:gd name="connsiteX18" fmla="*/ 57983 w 1989548"/>
                <a:gd name="connsiteY18" fmla="*/ 679305 h 1197828"/>
                <a:gd name="connsiteX19" fmla="*/ 32084 w 1989548"/>
                <a:gd name="connsiteY19" fmla="*/ 14029 h 1197828"/>
                <a:gd name="connsiteX0" fmla="*/ 32084 w 1989548"/>
                <a:gd name="connsiteY0" fmla="*/ 14029 h 1184192"/>
                <a:gd name="connsiteX1" fmla="*/ 4789 w 1989548"/>
                <a:gd name="connsiteY1" fmla="*/ 382 h 1184192"/>
                <a:gd name="connsiteX2" fmla="*/ 137524 w 1989548"/>
                <a:gd name="connsiteY2" fmla="*/ 29879 h 1184192"/>
                <a:gd name="connsiteX3" fmla="*/ 329253 w 1989548"/>
                <a:gd name="connsiteY3" fmla="*/ 382 h 1184192"/>
                <a:gd name="connsiteX4" fmla="*/ 1892582 w 1989548"/>
                <a:gd name="connsiteY4" fmla="*/ 15131 h 1184192"/>
                <a:gd name="connsiteX5" fmla="*/ 1981073 w 1989548"/>
                <a:gd name="connsiteY5" fmla="*/ 74124 h 1184192"/>
                <a:gd name="connsiteX6" fmla="*/ 1951577 w 1989548"/>
                <a:gd name="connsiteY6" fmla="*/ 501827 h 1184192"/>
                <a:gd name="connsiteX7" fmla="*/ 1936828 w 1989548"/>
                <a:gd name="connsiteY7" fmla="*/ 1047517 h 1184192"/>
                <a:gd name="connsiteX8" fmla="*/ 1884958 w 1989548"/>
                <a:gd name="connsiteY8" fmla="*/ 1132859 h 1184192"/>
                <a:gd name="connsiteX9" fmla="*/ 1774595 w 1989548"/>
                <a:gd name="connsiteY9" fmla="*/ 1165505 h 1184192"/>
                <a:gd name="connsiteX10" fmla="*/ 1730350 w 1989548"/>
                <a:gd name="connsiteY10" fmla="*/ 1180253 h 1184192"/>
                <a:gd name="connsiteX11" fmla="*/ 724311 w 1989548"/>
                <a:gd name="connsiteY11" fmla="*/ 1178927 h 1184192"/>
                <a:gd name="connsiteX12" fmla="*/ 608147 w 1989548"/>
                <a:gd name="connsiteY12" fmla="*/ 1183402 h 1184192"/>
                <a:gd name="connsiteX13" fmla="*/ 239663 w 1989548"/>
                <a:gd name="connsiteY13" fmla="*/ 1167705 h 1184192"/>
                <a:gd name="connsiteX14" fmla="*/ 130400 w 1989548"/>
                <a:gd name="connsiteY14" fmla="*/ 1124408 h 1184192"/>
                <a:gd name="connsiteX15" fmla="*/ 85128 w 1989548"/>
                <a:gd name="connsiteY15" fmla="*/ 1030194 h 1184192"/>
                <a:gd name="connsiteX16" fmla="*/ 72917 w 1989548"/>
                <a:gd name="connsiteY16" fmla="*/ 900034 h 1184192"/>
                <a:gd name="connsiteX17" fmla="*/ 68297 w 1989548"/>
                <a:gd name="connsiteY17" fmla="*/ 825081 h 1184192"/>
                <a:gd name="connsiteX18" fmla="*/ 57983 w 1989548"/>
                <a:gd name="connsiteY18" fmla="*/ 679305 h 1184192"/>
                <a:gd name="connsiteX19" fmla="*/ 32084 w 1989548"/>
                <a:gd name="connsiteY19" fmla="*/ 14029 h 1184192"/>
                <a:gd name="connsiteX0" fmla="*/ 32084 w 1989548"/>
                <a:gd name="connsiteY0" fmla="*/ 14029 h 1180763"/>
                <a:gd name="connsiteX1" fmla="*/ 4789 w 1989548"/>
                <a:gd name="connsiteY1" fmla="*/ 382 h 1180763"/>
                <a:gd name="connsiteX2" fmla="*/ 137524 w 1989548"/>
                <a:gd name="connsiteY2" fmla="*/ 29879 h 1180763"/>
                <a:gd name="connsiteX3" fmla="*/ 329253 w 1989548"/>
                <a:gd name="connsiteY3" fmla="*/ 382 h 1180763"/>
                <a:gd name="connsiteX4" fmla="*/ 1892582 w 1989548"/>
                <a:gd name="connsiteY4" fmla="*/ 15131 h 1180763"/>
                <a:gd name="connsiteX5" fmla="*/ 1981073 w 1989548"/>
                <a:gd name="connsiteY5" fmla="*/ 74124 h 1180763"/>
                <a:gd name="connsiteX6" fmla="*/ 1951577 w 1989548"/>
                <a:gd name="connsiteY6" fmla="*/ 501827 h 1180763"/>
                <a:gd name="connsiteX7" fmla="*/ 1936828 w 1989548"/>
                <a:gd name="connsiteY7" fmla="*/ 1047517 h 1180763"/>
                <a:gd name="connsiteX8" fmla="*/ 1884958 w 1989548"/>
                <a:gd name="connsiteY8" fmla="*/ 1132859 h 1180763"/>
                <a:gd name="connsiteX9" fmla="*/ 1774595 w 1989548"/>
                <a:gd name="connsiteY9" fmla="*/ 1165505 h 1180763"/>
                <a:gd name="connsiteX10" fmla="*/ 1730350 w 1989548"/>
                <a:gd name="connsiteY10" fmla="*/ 1180253 h 1180763"/>
                <a:gd name="connsiteX11" fmla="*/ 724311 w 1989548"/>
                <a:gd name="connsiteY11" fmla="*/ 1178927 h 1180763"/>
                <a:gd name="connsiteX12" fmla="*/ 601323 w 1989548"/>
                <a:gd name="connsiteY12" fmla="*/ 1162930 h 1180763"/>
                <a:gd name="connsiteX13" fmla="*/ 239663 w 1989548"/>
                <a:gd name="connsiteY13" fmla="*/ 1167705 h 1180763"/>
                <a:gd name="connsiteX14" fmla="*/ 130400 w 1989548"/>
                <a:gd name="connsiteY14" fmla="*/ 1124408 h 1180763"/>
                <a:gd name="connsiteX15" fmla="*/ 85128 w 1989548"/>
                <a:gd name="connsiteY15" fmla="*/ 1030194 h 1180763"/>
                <a:gd name="connsiteX16" fmla="*/ 72917 w 1989548"/>
                <a:gd name="connsiteY16" fmla="*/ 900034 h 1180763"/>
                <a:gd name="connsiteX17" fmla="*/ 68297 w 1989548"/>
                <a:gd name="connsiteY17" fmla="*/ 825081 h 1180763"/>
                <a:gd name="connsiteX18" fmla="*/ 57983 w 1989548"/>
                <a:gd name="connsiteY18" fmla="*/ 679305 h 1180763"/>
                <a:gd name="connsiteX19" fmla="*/ 32084 w 1989548"/>
                <a:gd name="connsiteY19" fmla="*/ 14029 h 1180763"/>
                <a:gd name="connsiteX0" fmla="*/ 32084 w 1989548"/>
                <a:gd name="connsiteY0" fmla="*/ 14029 h 1180253"/>
                <a:gd name="connsiteX1" fmla="*/ 4789 w 1989548"/>
                <a:gd name="connsiteY1" fmla="*/ 382 h 1180253"/>
                <a:gd name="connsiteX2" fmla="*/ 137524 w 1989548"/>
                <a:gd name="connsiteY2" fmla="*/ 29879 h 1180253"/>
                <a:gd name="connsiteX3" fmla="*/ 329253 w 1989548"/>
                <a:gd name="connsiteY3" fmla="*/ 382 h 1180253"/>
                <a:gd name="connsiteX4" fmla="*/ 1892582 w 1989548"/>
                <a:gd name="connsiteY4" fmla="*/ 15131 h 1180253"/>
                <a:gd name="connsiteX5" fmla="*/ 1981073 w 1989548"/>
                <a:gd name="connsiteY5" fmla="*/ 74124 h 1180253"/>
                <a:gd name="connsiteX6" fmla="*/ 1951577 w 1989548"/>
                <a:gd name="connsiteY6" fmla="*/ 501827 h 1180253"/>
                <a:gd name="connsiteX7" fmla="*/ 1936828 w 1989548"/>
                <a:gd name="connsiteY7" fmla="*/ 1047517 h 1180253"/>
                <a:gd name="connsiteX8" fmla="*/ 1884958 w 1989548"/>
                <a:gd name="connsiteY8" fmla="*/ 1132859 h 1180253"/>
                <a:gd name="connsiteX9" fmla="*/ 1774595 w 1989548"/>
                <a:gd name="connsiteY9" fmla="*/ 1165505 h 1180253"/>
                <a:gd name="connsiteX10" fmla="*/ 1730350 w 1989548"/>
                <a:gd name="connsiteY10" fmla="*/ 1180253 h 1180253"/>
                <a:gd name="connsiteX11" fmla="*/ 741371 w 1989548"/>
                <a:gd name="connsiteY11" fmla="*/ 1165279 h 1180253"/>
                <a:gd name="connsiteX12" fmla="*/ 601323 w 1989548"/>
                <a:gd name="connsiteY12" fmla="*/ 1162930 h 1180253"/>
                <a:gd name="connsiteX13" fmla="*/ 239663 w 1989548"/>
                <a:gd name="connsiteY13" fmla="*/ 1167705 h 1180253"/>
                <a:gd name="connsiteX14" fmla="*/ 130400 w 1989548"/>
                <a:gd name="connsiteY14" fmla="*/ 1124408 h 1180253"/>
                <a:gd name="connsiteX15" fmla="*/ 85128 w 1989548"/>
                <a:gd name="connsiteY15" fmla="*/ 1030194 h 1180253"/>
                <a:gd name="connsiteX16" fmla="*/ 72917 w 1989548"/>
                <a:gd name="connsiteY16" fmla="*/ 900034 h 1180253"/>
                <a:gd name="connsiteX17" fmla="*/ 68297 w 1989548"/>
                <a:gd name="connsiteY17" fmla="*/ 825081 h 1180253"/>
                <a:gd name="connsiteX18" fmla="*/ 57983 w 1989548"/>
                <a:gd name="connsiteY18" fmla="*/ 679305 h 1180253"/>
                <a:gd name="connsiteX19" fmla="*/ 32084 w 1989548"/>
                <a:gd name="connsiteY19" fmla="*/ 14029 h 1180253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36828 w 1989548"/>
                <a:gd name="connsiteY7" fmla="*/ 1047517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89548"/>
                <a:gd name="connsiteY0" fmla="*/ 14029 h 1169739"/>
                <a:gd name="connsiteX1" fmla="*/ 4789 w 1989548"/>
                <a:gd name="connsiteY1" fmla="*/ 382 h 1169739"/>
                <a:gd name="connsiteX2" fmla="*/ 137524 w 1989548"/>
                <a:gd name="connsiteY2" fmla="*/ 29879 h 1169739"/>
                <a:gd name="connsiteX3" fmla="*/ 329253 w 1989548"/>
                <a:gd name="connsiteY3" fmla="*/ 382 h 1169739"/>
                <a:gd name="connsiteX4" fmla="*/ 1892582 w 1989548"/>
                <a:gd name="connsiteY4" fmla="*/ 15131 h 1169739"/>
                <a:gd name="connsiteX5" fmla="*/ 1981073 w 1989548"/>
                <a:gd name="connsiteY5" fmla="*/ 74124 h 1169739"/>
                <a:gd name="connsiteX6" fmla="*/ 1951577 w 1989548"/>
                <a:gd name="connsiteY6" fmla="*/ 501827 h 1169739"/>
                <a:gd name="connsiteX7" fmla="*/ 1953888 w 1989548"/>
                <a:gd name="connsiteY7" fmla="*/ 1037281 h 1169739"/>
                <a:gd name="connsiteX8" fmla="*/ 1884958 w 1989548"/>
                <a:gd name="connsiteY8" fmla="*/ 1132859 h 1169739"/>
                <a:gd name="connsiteX9" fmla="*/ 1774595 w 1989548"/>
                <a:gd name="connsiteY9" fmla="*/ 1165505 h 1169739"/>
                <a:gd name="connsiteX10" fmla="*/ 1706467 w 1989548"/>
                <a:gd name="connsiteY10" fmla="*/ 1163193 h 1169739"/>
                <a:gd name="connsiteX11" fmla="*/ 741371 w 1989548"/>
                <a:gd name="connsiteY11" fmla="*/ 1165279 h 1169739"/>
                <a:gd name="connsiteX12" fmla="*/ 601323 w 1989548"/>
                <a:gd name="connsiteY12" fmla="*/ 1162930 h 1169739"/>
                <a:gd name="connsiteX13" fmla="*/ 239663 w 1989548"/>
                <a:gd name="connsiteY13" fmla="*/ 1167705 h 1169739"/>
                <a:gd name="connsiteX14" fmla="*/ 130400 w 1989548"/>
                <a:gd name="connsiteY14" fmla="*/ 1124408 h 1169739"/>
                <a:gd name="connsiteX15" fmla="*/ 85128 w 1989548"/>
                <a:gd name="connsiteY15" fmla="*/ 1030194 h 1169739"/>
                <a:gd name="connsiteX16" fmla="*/ 72917 w 1989548"/>
                <a:gd name="connsiteY16" fmla="*/ 900034 h 1169739"/>
                <a:gd name="connsiteX17" fmla="*/ 68297 w 1989548"/>
                <a:gd name="connsiteY17" fmla="*/ 825081 h 1169739"/>
                <a:gd name="connsiteX18" fmla="*/ 57983 w 1989548"/>
                <a:gd name="connsiteY18" fmla="*/ 679305 h 1169739"/>
                <a:gd name="connsiteX19" fmla="*/ 32084 w 1989548"/>
                <a:gd name="connsiteY19" fmla="*/ 14029 h 1169739"/>
                <a:gd name="connsiteX0" fmla="*/ 32084 w 1996750"/>
                <a:gd name="connsiteY0" fmla="*/ 14029 h 1169739"/>
                <a:gd name="connsiteX1" fmla="*/ 4789 w 1996750"/>
                <a:gd name="connsiteY1" fmla="*/ 382 h 1169739"/>
                <a:gd name="connsiteX2" fmla="*/ 137524 w 1996750"/>
                <a:gd name="connsiteY2" fmla="*/ 29879 h 1169739"/>
                <a:gd name="connsiteX3" fmla="*/ 329253 w 1996750"/>
                <a:gd name="connsiteY3" fmla="*/ 382 h 1169739"/>
                <a:gd name="connsiteX4" fmla="*/ 1892582 w 1996750"/>
                <a:gd name="connsiteY4" fmla="*/ 15131 h 1169739"/>
                <a:gd name="connsiteX5" fmla="*/ 1981073 w 1996750"/>
                <a:gd name="connsiteY5" fmla="*/ 74124 h 1169739"/>
                <a:gd name="connsiteX6" fmla="*/ 1965224 w 1996750"/>
                <a:gd name="connsiteY6" fmla="*/ 505239 h 1169739"/>
                <a:gd name="connsiteX7" fmla="*/ 1953888 w 1996750"/>
                <a:gd name="connsiteY7" fmla="*/ 1037281 h 1169739"/>
                <a:gd name="connsiteX8" fmla="*/ 1884958 w 1996750"/>
                <a:gd name="connsiteY8" fmla="*/ 1132859 h 1169739"/>
                <a:gd name="connsiteX9" fmla="*/ 1774595 w 1996750"/>
                <a:gd name="connsiteY9" fmla="*/ 1165505 h 1169739"/>
                <a:gd name="connsiteX10" fmla="*/ 1706467 w 1996750"/>
                <a:gd name="connsiteY10" fmla="*/ 1163193 h 1169739"/>
                <a:gd name="connsiteX11" fmla="*/ 741371 w 1996750"/>
                <a:gd name="connsiteY11" fmla="*/ 1165279 h 1169739"/>
                <a:gd name="connsiteX12" fmla="*/ 601323 w 1996750"/>
                <a:gd name="connsiteY12" fmla="*/ 1162930 h 1169739"/>
                <a:gd name="connsiteX13" fmla="*/ 239663 w 1996750"/>
                <a:gd name="connsiteY13" fmla="*/ 1167705 h 1169739"/>
                <a:gd name="connsiteX14" fmla="*/ 130400 w 1996750"/>
                <a:gd name="connsiteY14" fmla="*/ 1124408 h 1169739"/>
                <a:gd name="connsiteX15" fmla="*/ 85128 w 1996750"/>
                <a:gd name="connsiteY15" fmla="*/ 1030194 h 1169739"/>
                <a:gd name="connsiteX16" fmla="*/ 72917 w 1996750"/>
                <a:gd name="connsiteY16" fmla="*/ 900034 h 1169739"/>
                <a:gd name="connsiteX17" fmla="*/ 68297 w 1996750"/>
                <a:gd name="connsiteY17" fmla="*/ 825081 h 1169739"/>
                <a:gd name="connsiteX18" fmla="*/ 57983 w 1996750"/>
                <a:gd name="connsiteY18" fmla="*/ 679305 h 1169739"/>
                <a:gd name="connsiteX19" fmla="*/ 32084 w 1996750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688"/>
                <a:gd name="connsiteY0" fmla="*/ 14029 h 1169739"/>
                <a:gd name="connsiteX1" fmla="*/ 4789 w 1984688"/>
                <a:gd name="connsiteY1" fmla="*/ 382 h 1169739"/>
                <a:gd name="connsiteX2" fmla="*/ 137524 w 1984688"/>
                <a:gd name="connsiteY2" fmla="*/ 29879 h 1169739"/>
                <a:gd name="connsiteX3" fmla="*/ 329253 w 1984688"/>
                <a:gd name="connsiteY3" fmla="*/ 382 h 1169739"/>
                <a:gd name="connsiteX4" fmla="*/ 1892582 w 1984688"/>
                <a:gd name="connsiteY4" fmla="*/ 15131 h 1169739"/>
                <a:gd name="connsiteX5" fmla="*/ 1981073 w 1984688"/>
                <a:gd name="connsiteY5" fmla="*/ 74124 h 1169739"/>
                <a:gd name="connsiteX6" fmla="*/ 1965224 w 1984688"/>
                <a:gd name="connsiteY6" fmla="*/ 505239 h 1169739"/>
                <a:gd name="connsiteX7" fmla="*/ 1953888 w 1984688"/>
                <a:gd name="connsiteY7" fmla="*/ 1037281 h 1169739"/>
                <a:gd name="connsiteX8" fmla="*/ 1884958 w 1984688"/>
                <a:gd name="connsiteY8" fmla="*/ 1132859 h 1169739"/>
                <a:gd name="connsiteX9" fmla="*/ 1774595 w 1984688"/>
                <a:gd name="connsiteY9" fmla="*/ 1165505 h 1169739"/>
                <a:gd name="connsiteX10" fmla="*/ 1706467 w 1984688"/>
                <a:gd name="connsiteY10" fmla="*/ 1163193 h 1169739"/>
                <a:gd name="connsiteX11" fmla="*/ 741371 w 1984688"/>
                <a:gd name="connsiteY11" fmla="*/ 1165279 h 1169739"/>
                <a:gd name="connsiteX12" fmla="*/ 601323 w 1984688"/>
                <a:gd name="connsiteY12" fmla="*/ 1162930 h 1169739"/>
                <a:gd name="connsiteX13" fmla="*/ 239663 w 1984688"/>
                <a:gd name="connsiteY13" fmla="*/ 1167705 h 1169739"/>
                <a:gd name="connsiteX14" fmla="*/ 130400 w 1984688"/>
                <a:gd name="connsiteY14" fmla="*/ 1124408 h 1169739"/>
                <a:gd name="connsiteX15" fmla="*/ 85128 w 1984688"/>
                <a:gd name="connsiteY15" fmla="*/ 1030194 h 1169739"/>
                <a:gd name="connsiteX16" fmla="*/ 72917 w 1984688"/>
                <a:gd name="connsiteY16" fmla="*/ 900034 h 1169739"/>
                <a:gd name="connsiteX17" fmla="*/ 68297 w 1984688"/>
                <a:gd name="connsiteY17" fmla="*/ 825081 h 1169739"/>
                <a:gd name="connsiteX18" fmla="*/ 57983 w 1984688"/>
                <a:gd name="connsiteY18" fmla="*/ 679305 h 1169739"/>
                <a:gd name="connsiteX19" fmla="*/ 32084 w 1984688"/>
                <a:gd name="connsiteY19" fmla="*/ 14029 h 1169739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3180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32084 w 1984464"/>
                <a:gd name="connsiteY0" fmla="*/ 15957 h 1171667"/>
                <a:gd name="connsiteX1" fmla="*/ 4789 w 1984464"/>
                <a:gd name="connsiteY1" fmla="*/ 2310 h 1171667"/>
                <a:gd name="connsiteX2" fmla="*/ 137524 w 1984464"/>
                <a:gd name="connsiteY2" fmla="*/ 14747 h 1171667"/>
                <a:gd name="connsiteX3" fmla="*/ 329253 w 1984464"/>
                <a:gd name="connsiteY3" fmla="*/ 2310 h 1171667"/>
                <a:gd name="connsiteX4" fmla="*/ 1895994 w 1984464"/>
                <a:gd name="connsiteY4" fmla="*/ 0 h 1171667"/>
                <a:gd name="connsiteX5" fmla="*/ 1981073 w 1984464"/>
                <a:gd name="connsiteY5" fmla="*/ 76052 h 1171667"/>
                <a:gd name="connsiteX6" fmla="*/ 1965224 w 1984464"/>
                <a:gd name="connsiteY6" fmla="*/ 507167 h 1171667"/>
                <a:gd name="connsiteX7" fmla="*/ 1953888 w 1984464"/>
                <a:gd name="connsiteY7" fmla="*/ 1039209 h 1171667"/>
                <a:gd name="connsiteX8" fmla="*/ 1884958 w 1984464"/>
                <a:gd name="connsiteY8" fmla="*/ 1134787 h 1171667"/>
                <a:gd name="connsiteX9" fmla="*/ 1774595 w 1984464"/>
                <a:gd name="connsiteY9" fmla="*/ 1167433 h 1171667"/>
                <a:gd name="connsiteX10" fmla="*/ 1706467 w 1984464"/>
                <a:gd name="connsiteY10" fmla="*/ 1165121 h 1171667"/>
                <a:gd name="connsiteX11" fmla="*/ 741371 w 1984464"/>
                <a:gd name="connsiteY11" fmla="*/ 1167207 h 1171667"/>
                <a:gd name="connsiteX12" fmla="*/ 601323 w 1984464"/>
                <a:gd name="connsiteY12" fmla="*/ 1164858 h 1171667"/>
                <a:gd name="connsiteX13" fmla="*/ 239663 w 1984464"/>
                <a:gd name="connsiteY13" fmla="*/ 1169633 h 1171667"/>
                <a:gd name="connsiteX14" fmla="*/ 130400 w 1984464"/>
                <a:gd name="connsiteY14" fmla="*/ 1126336 h 1171667"/>
                <a:gd name="connsiteX15" fmla="*/ 85128 w 1984464"/>
                <a:gd name="connsiteY15" fmla="*/ 1032122 h 1171667"/>
                <a:gd name="connsiteX16" fmla="*/ 72917 w 1984464"/>
                <a:gd name="connsiteY16" fmla="*/ 901962 h 1171667"/>
                <a:gd name="connsiteX17" fmla="*/ 68297 w 1984464"/>
                <a:gd name="connsiteY17" fmla="*/ 827009 h 1171667"/>
                <a:gd name="connsiteX18" fmla="*/ 57983 w 1984464"/>
                <a:gd name="connsiteY18" fmla="*/ 681233 h 1171667"/>
                <a:gd name="connsiteX19" fmla="*/ 32084 w 1984464"/>
                <a:gd name="connsiteY19" fmla="*/ 15957 h 1171667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15421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2504"/>
                <a:gd name="connsiteY0" fmla="*/ 55326 h 1211036"/>
                <a:gd name="connsiteX1" fmla="*/ 20596 w 1952504"/>
                <a:gd name="connsiteY1" fmla="*/ 38267 h 1211036"/>
                <a:gd name="connsiteX2" fmla="*/ 105564 w 1952504"/>
                <a:gd name="connsiteY2" fmla="*/ 54116 h 1211036"/>
                <a:gd name="connsiteX3" fmla="*/ 297293 w 1952504"/>
                <a:gd name="connsiteY3" fmla="*/ 41679 h 1211036"/>
                <a:gd name="connsiteX4" fmla="*/ 1864034 w 1952504"/>
                <a:gd name="connsiteY4" fmla="*/ 39369 h 1211036"/>
                <a:gd name="connsiteX5" fmla="*/ 1949113 w 1952504"/>
                <a:gd name="connsiteY5" fmla="*/ 109445 h 1211036"/>
                <a:gd name="connsiteX6" fmla="*/ 1933264 w 1952504"/>
                <a:gd name="connsiteY6" fmla="*/ 546536 h 1211036"/>
                <a:gd name="connsiteX7" fmla="*/ 1921928 w 1952504"/>
                <a:gd name="connsiteY7" fmla="*/ 1078578 h 1211036"/>
                <a:gd name="connsiteX8" fmla="*/ 1852998 w 1952504"/>
                <a:gd name="connsiteY8" fmla="*/ 1174156 h 1211036"/>
                <a:gd name="connsiteX9" fmla="*/ 1742635 w 1952504"/>
                <a:gd name="connsiteY9" fmla="*/ 1206802 h 1211036"/>
                <a:gd name="connsiteX10" fmla="*/ 1674507 w 1952504"/>
                <a:gd name="connsiteY10" fmla="*/ 1204490 h 1211036"/>
                <a:gd name="connsiteX11" fmla="*/ 709411 w 1952504"/>
                <a:gd name="connsiteY11" fmla="*/ 1206576 h 1211036"/>
                <a:gd name="connsiteX12" fmla="*/ 569363 w 1952504"/>
                <a:gd name="connsiteY12" fmla="*/ 1204227 h 1211036"/>
                <a:gd name="connsiteX13" fmla="*/ 207703 w 1952504"/>
                <a:gd name="connsiteY13" fmla="*/ 1209002 h 1211036"/>
                <a:gd name="connsiteX14" fmla="*/ 98440 w 1952504"/>
                <a:gd name="connsiteY14" fmla="*/ 1165705 h 1211036"/>
                <a:gd name="connsiteX15" fmla="*/ 53168 w 1952504"/>
                <a:gd name="connsiteY15" fmla="*/ 1071491 h 1211036"/>
                <a:gd name="connsiteX16" fmla="*/ 40957 w 1952504"/>
                <a:gd name="connsiteY16" fmla="*/ 941331 h 1211036"/>
                <a:gd name="connsiteX17" fmla="*/ 36337 w 1952504"/>
                <a:gd name="connsiteY17" fmla="*/ 866378 h 1211036"/>
                <a:gd name="connsiteX18" fmla="*/ 26023 w 1952504"/>
                <a:gd name="connsiteY18" fmla="*/ 720602 h 1211036"/>
                <a:gd name="connsiteX19" fmla="*/ 124 w 1952504"/>
                <a:gd name="connsiteY19" fmla="*/ 55326 h 1211036"/>
                <a:gd name="connsiteX0" fmla="*/ 124 w 1955521"/>
                <a:gd name="connsiteY0" fmla="*/ 55326 h 1211036"/>
                <a:gd name="connsiteX1" fmla="*/ 20596 w 1955521"/>
                <a:gd name="connsiteY1" fmla="*/ 38267 h 1211036"/>
                <a:gd name="connsiteX2" fmla="*/ 105564 w 1955521"/>
                <a:gd name="connsiteY2" fmla="*/ 54116 h 1211036"/>
                <a:gd name="connsiteX3" fmla="*/ 297293 w 1955521"/>
                <a:gd name="connsiteY3" fmla="*/ 41679 h 1211036"/>
                <a:gd name="connsiteX4" fmla="*/ 1864034 w 1955521"/>
                <a:gd name="connsiteY4" fmla="*/ 39369 h 1211036"/>
                <a:gd name="connsiteX5" fmla="*/ 1949113 w 1955521"/>
                <a:gd name="connsiteY5" fmla="*/ 109445 h 1211036"/>
                <a:gd name="connsiteX6" fmla="*/ 1945217 w 1955521"/>
                <a:gd name="connsiteY6" fmla="*/ 546536 h 1211036"/>
                <a:gd name="connsiteX7" fmla="*/ 1921928 w 1955521"/>
                <a:gd name="connsiteY7" fmla="*/ 1078578 h 1211036"/>
                <a:gd name="connsiteX8" fmla="*/ 1852998 w 1955521"/>
                <a:gd name="connsiteY8" fmla="*/ 1174156 h 1211036"/>
                <a:gd name="connsiteX9" fmla="*/ 1742635 w 1955521"/>
                <a:gd name="connsiteY9" fmla="*/ 1206802 h 1211036"/>
                <a:gd name="connsiteX10" fmla="*/ 1674507 w 1955521"/>
                <a:gd name="connsiteY10" fmla="*/ 1204490 h 1211036"/>
                <a:gd name="connsiteX11" fmla="*/ 709411 w 1955521"/>
                <a:gd name="connsiteY11" fmla="*/ 1206576 h 1211036"/>
                <a:gd name="connsiteX12" fmla="*/ 569363 w 1955521"/>
                <a:gd name="connsiteY12" fmla="*/ 1204227 h 1211036"/>
                <a:gd name="connsiteX13" fmla="*/ 207703 w 1955521"/>
                <a:gd name="connsiteY13" fmla="*/ 1209002 h 1211036"/>
                <a:gd name="connsiteX14" fmla="*/ 98440 w 1955521"/>
                <a:gd name="connsiteY14" fmla="*/ 1165705 h 1211036"/>
                <a:gd name="connsiteX15" fmla="*/ 53168 w 1955521"/>
                <a:gd name="connsiteY15" fmla="*/ 1071491 h 1211036"/>
                <a:gd name="connsiteX16" fmla="*/ 40957 w 1955521"/>
                <a:gd name="connsiteY16" fmla="*/ 941331 h 1211036"/>
                <a:gd name="connsiteX17" fmla="*/ 36337 w 1955521"/>
                <a:gd name="connsiteY17" fmla="*/ 866378 h 1211036"/>
                <a:gd name="connsiteX18" fmla="*/ 26023 w 1955521"/>
                <a:gd name="connsiteY18" fmla="*/ 720602 h 1211036"/>
                <a:gd name="connsiteX19" fmla="*/ 124 w 1955521"/>
                <a:gd name="connsiteY19" fmla="*/ 55326 h 1211036"/>
                <a:gd name="connsiteX0" fmla="*/ 124 w 1960163"/>
                <a:gd name="connsiteY0" fmla="*/ 55326 h 1211036"/>
                <a:gd name="connsiteX1" fmla="*/ 20596 w 1960163"/>
                <a:gd name="connsiteY1" fmla="*/ 38267 h 1211036"/>
                <a:gd name="connsiteX2" fmla="*/ 105564 w 1960163"/>
                <a:gd name="connsiteY2" fmla="*/ 54116 h 1211036"/>
                <a:gd name="connsiteX3" fmla="*/ 297293 w 1960163"/>
                <a:gd name="connsiteY3" fmla="*/ 41679 h 1211036"/>
                <a:gd name="connsiteX4" fmla="*/ 1864034 w 1960163"/>
                <a:gd name="connsiteY4" fmla="*/ 39369 h 1211036"/>
                <a:gd name="connsiteX5" fmla="*/ 1955089 w 1960163"/>
                <a:gd name="connsiteY5" fmla="*/ 55657 h 1211036"/>
                <a:gd name="connsiteX6" fmla="*/ 1945217 w 1960163"/>
                <a:gd name="connsiteY6" fmla="*/ 546536 h 1211036"/>
                <a:gd name="connsiteX7" fmla="*/ 1921928 w 1960163"/>
                <a:gd name="connsiteY7" fmla="*/ 1078578 h 1211036"/>
                <a:gd name="connsiteX8" fmla="*/ 1852998 w 1960163"/>
                <a:gd name="connsiteY8" fmla="*/ 1174156 h 1211036"/>
                <a:gd name="connsiteX9" fmla="*/ 1742635 w 1960163"/>
                <a:gd name="connsiteY9" fmla="*/ 1206802 h 1211036"/>
                <a:gd name="connsiteX10" fmla="*/ 1674507 w 1960163"/>
                <a:gd name="connsiteY10" fmla="*/ 1204490 h 1211036"/>
                <a:gd name="connsiteX11" fmla="*/ 709411 w 1960163"/>
                <a:gd name="connsiteY11" fmla="*/ 1206576 h 1211036"/>
                <a:gd name="connsiteX12" fmla="*/ 569363 w 1960163"/>
                <a:gd name="connsiteY12" fmla="*/ 1204227 h 1211036"/>
                <a:gd name="connsiteX13" fmla="*/ 207703 w 1960163"/>
                <a:gd name="connsiteY13" fmla="*/ 1209002 h 1211036"/>
                <a:gd name="connsiteX14" fmla="*/ 98440 w 1960163"/>
                <a:gd name="connsiteY14" fmla="*/ 1165705 h 1211036"/>
                <a:gd name="connsiteX15" fmla="*/ 53168 w 1960163"/>
                <a:gd name="connsiteY15" fmla="*/ 1071491 h 1211036"/>
                <a:gd name="connsiteX16" fmla="*/ 40957 w 1960163"/>
                <a:gd name="connsiteY16" fmla="*/ 941331 h 1211036"/>
                <a:gd name="connsiteX17" fmla="*/ 36337 w 1960163"/>
                <a:gd name="connsiteY17" fmla="*/ 866378 h 1211036"/>
                <a:gd name="connsiteX18" fmla="*/ 26023 w 1960163"/>
                <a:gd name="connsiteY18" fmla="*/ 720602 h 1211036"/>
                <a:gd name="connsiteX19" fmla="*/ 124 w 1960163"/>
                <a:gd name="connsiteY19" fmla="*/ 55326 h 1211036"/>
                <a:gd name="connsiteX0" fmla="*/ 124 w 1972256"/>
                <a:gd name="connsiteY0" fmla="*/ 55326 h 1211036"/>
                <a:gd name="connsiteX1" fmla="*/ 20596 w 1972256"/>
                <a:gd name="connsiteY1" fmla="*/ 38267 h 1211036"/>
                <a:gd name="connsiteX2" fmla="*/ 105564 w 1972256"/>
                <a:gd name="connsiteY2" fmla="*/ 54116 h 1211036"/>
                <a:gd name="connsiteX3" fmla="*/ 297293 w 1972256"/>
                <a:gd name="connsiteY3" fmla="*/ 41679 h 1211036"/>
                <a:gd name="connsiteX4" fmla="*/ 1864034 w 1972256"/>
                <a:gd name="connsiteY4" fmla="*/ 39369 h 1211036"/>
                <a:gd name="connsiteX5" fmla="*/ 1955089 w 1972256"/>
                <a:gd name="connsiteY5" fmla="*/ 55657 h 1211036"/>
                <a:gd name="connsiteX6" fmla="*/ 1945217 w 1972256"/>
                <a:gd name="connsiteY6" fmla="*/ 546536 h 1211036"/>
                <a:gd name="connsiteX7" fmla="*/ 1921928 w 1972256"/>
                <a:gd name="connsiteY7" fmla="*/ 1078578 h 1211036"/>
                <a:gd name="connsiteX8" fmla="*/ 1852998 w 1972256"/>
                <a:gd name="connsiteY8" fmla="*/ 1174156 h 1211036"/>
                <a:gd name="connsiteX9" fmla="*/ 1742635 w 1972256"/>
                <a:gd name="connsiteY9" fmla="*/ 1206802 h 1211036"/>
                <a:gd name="connsiteX10" fmla="*/ 1674507 w 1972256"/>
                <a:gd name="connsiteY10" fmla="*/ 1204490 h 1211036"/>
                <a:gd name="connsiteX11" fmla="*/ 709411 w 1972256"/>
                <a:gd name="connsiteY11" fmla="*/ 1206576 h 1211036"/>
                <a:gd name="connsiteX12" fmla="*/ 569363 w 1972256"/>
                <a:gd name="connsiteY12" fmla="*/ 1204227 h 1211036"/>
                <a:gd name="connsiteX13" fmla="*/ 207703 w 1972256"/>
                <a:gd name="connsiteY13" fmla="*/ 1209002 h 1211036"/>
                <a:gd name="connsiteX14" fmla="*/ 98440 w 1972256"/>
                <a:gd name="connsiteY14" fmla="*/ 1165705 h 1211036"/>
                <a:gd name="connsiteX15" fmla="*/ 53168 w 1972256"/>
                <a:gd name="connsiteY15" fmla="*/ 1071491 h 1211036"/>
                <a:gd name="connsiteX16" fmla="*/ 40957 w 1972256"/>
                <a:gd name="connsiteY16" fmla="*/ 941331 h 1211036"/>
                <a:gd name="connsiteX17" fmla="*/ 36337 w 1972256"/>
                <a:gd name="connsiteY17" fmla="*/ 866378 h 1211036"/>
                <a:gd name="connsiteX18" fmla="*/ 26023 w 1972256"/>
                <a:gd name="connsiteY18" fmla="*/ 720602 h 1211036"/>
                <a:gd name="connsiteX19" fmla="*/ 124 w 1972256"/>
                <a:gd name="connsiteY19" fmla="*/ 55326 h 1211036"/>
                <a:gd name="connsiteX0" fmla="*/ 124 w 1955091"/>
                <a:gd name="connsiteY0" fmla="*/ 55326 h 1211036"/>
                <a:gd name="connsiteX1" fmla="*/ 20596 w 1955091"/>
                <a:gd name="connsiteY1" fmla="*/ 38267 h 1211036"/>
                <a:gd name="connsiteX2" fmla="*/ 105564 w 1955091"/>
                <a:gd name="connsiteY2" fmla="*/ 54116 h 1211036"/>
                <a:gd name="connsiteX3" fmla="*/ 297293 w 1955091"/>
                <a:gd name="connsiteY3" fmla="*/ 41679 h 1211036"/>
                <a:gd name="connsiteX4" fmla="*/ 1864034 w 1955091"/>
                <a:gd name="connsiteY4" fmla="*/ 39369 h 1211036"/>
                <a:gd name="connsiteX5" fmla="*/ 1955089 w 1955091"/>
                <a:gd name="connsiteY5" fmla="*/ 55657 h 1211036"/>
                <a:gd name="connsiteX6" fmla="*/ 1945217 w 1955091"/>
                <a:gd name="connsiteY6" fmla="*/ 546536 h 1211036"/>
                <a:gd name="connsiteX7" fmla="*/ 1921928 w 1955091"/>
                <a:gd name="connsiteY7" fmla="*/ 1078578 h 1211036"/>
                <a:gd name="connsiteX8" fmla="*/ 1852998 w 1955091"/>
                <a:gd name="connsiteY8" fmla="*/ 1174156 h 1211036"/>
                <a:gd name="connsiteX9" fmla="*/ 1742635 w 1955091"/>
                <a:gd name="connsiteY9" fmla="*/ 1206802 h 1211036"/>
                <a:gd name="connsiteX10" fmla="*/ 1674507 w 1955091"/>
                <a:gd name="connsiteY10" fmla="*/ 1204490 h 1211036"/>
                <a:gd name="connsiteX11" fmla="*/ 709411 w 1955091"/>
                <a:gd name="connsiteY11" fmla="*/ 1206576 h 1211036"/>
                <a:gd name="connsiteX12" fmla="*/ 569363 w 1955091"/>
                <a:gd name="connsiteY12" fmla="*/ 1204227 h 1211036"/>
                <a:gd name="connsiteX13" fmla="*/ 207703 w 1955091"/>
                <a:gd name="connsiteY13" fmla="*/ 1209002 h 1211036"/>
                <a:gd name="connsiteX14" fmla="*/ 98440 w 1955091"/>
                <a:gd name="connsiteY14" fmla="*/ 1165705 h 1211036"/>
                <a:gd name="connsiteX15" fmla="*/ 53168 w 1955091"/>
                <a:gd name="connsiteY15" fmla="*/ 1071491 h 1211036"/>
                <a:gd name="connsiteX16" fmla="*/ 40957 w 1955091"/>
                <a:gd name="connsiteY16" fmla="*/ 941331 h 1211036"/>
                <a:gd name="connsiteX17" fmla="*/ 36337 w 1955091"/>
                <a:gd name="connsiteY17" fmla="*/ 866378 h 1211036"/>
                <a:gd name="connsiteX18" fmla="*/ 26023 w 1955091"/>
                <a:gd name="connsiteY18" fmla="*/ 720602 h 1211036"/>
                <a:gd name="connsiteX19" fmla="*/ 124 w 1955091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297293 w 1955089"/>
                <a:gd name="connsiteY3" fmla="*/ 4167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124 w 1955089"/>
                <a:gd name="connsiteY0" fmla="*/ 55326 h 1211036"/>
                <a:gd name="connsiteX1" fmla="*/ 20596 w 1955089"/>
                <a:gd name="connsiteY1" fmla="*/ 38267 h 1211036"/>
                <a:gd name="connsiteX2" fmla="*/ 105564 w 1955089"/>
                <a:gd name="connsiteY2" fmla="*/ 54116 h 1211036"/>
                <a:gd name="connsiteX3" fmla="*/ 544943 w 1955089"/>
                <a:gd name="connsiteY3" fmla="*/ 37869 h 1211036"/>
                <a:gd name="connsiteX4" fmla="*/ 1490654 w 1955089"/>
                <a:gd name="connsiteY4" fmla="*/ 43179 h 1211036"/>
                <a:gd name="connsiteX5" fmla="*/ 1955089 w 1955089"/>
                <a:gd name="connsiteY5" fmla="*/ 55657 h 1211036"/>
                <a:gd name="connsiteX6" fmla="*/ 1945217 w 1955089"/>
                <a:gd name="connsiteY6" fmla="*/ 546536 h 1211036"/>
                <a:gd name="connsiteX7" fmla="*/ 1921928 w 1955089"/>
                <a:gd name="connsiteY7" fmla="*/ 1078578 h 1211036"/>
                <a:gd name="connsiteX8" fmla="*/ 1852998 w 1955089"/>
                <a:gd name="connsiteY8" fmla="*/ 1174156 h 1211036"/>
                <a:gd name="connsiteX9" fmla="*/ 1742635 w 1955089"/>
                <a:gd name="connsiteY9" fmla="*/ 1206802 h 1211036"/>
                <a:gd name="connsiteX10" fmla="*/ 1674507 w 1955089"/>
                <a:gd name="connsiteY10" fmla="*/ 1204490 h 1211036"/>
                <a:gd name="connsiteX11" fmla="*/ 709411 w 1955089"/>
                <a:gd name="connsiteY11" fmla="*/ 1206576 h 1211036"/>
                <a:gd name="connsiteX12" fmla="*/ 569363 w 1955089"/>
                <a:gd name="connsiteY12" fmla="*/ 1204227 h 1211036"/>
                <a:gd name="connsiteX13" fmla="*/ 207703 w 1955089"/>
                <a:gd name="connsiteY13" fmla="*/ 1209002 h 1211036"/>
                <a:gd name="connsiteX14" fmla="*/ 98440 w 1955089"/>
                <a:gd name="connsiteY14" fmla="*/ 1165705 h 1211036"/>
                <a:gd name="connsiteX15" fmla="*/ 53168 w 1955089"/>
                <a:gd name="connsiteY15" fmla="*/ 1071491 h 1211036"/>
                <a:gd name="connsiteX16" fmla="*/ 40957 w 1955089"/>
                <a:gd name="connsiteY16" fmla="*/ 941331 h 1211036"/>
                <a:gd name="connsiteX17" fmla="*/ 36337 w 1955089"/>
                <a:gd name="connsiteY17" fmla="*/ 866378 h 1211036"/>
                <a:gd name="connsiteX18" fmla="*/ 26023 w 1955089"/>
                <a:gd name="connsiteY18" fmla="*/ 720602 h 1211036"/>
                <a:gd name="connsiteX19" fmla="*/ 124 w 1955089"/>
                <a:gd name="connsiteY19" fmla="*/ 55326 h 1211036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492990 w 1957425"/>
                <a:gd name="connsiteY4" fmla="*/ 4269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7366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  <a:gd name="connsiteX0" fmla="*/ 2460 w 1957425"/>
                <a:gd name="connsiteY0" fmla="*/ 54838 h 1210548"/>
                <a:gd name="connsiteX1" fmla="*/ 22932 w 1957425"/>
                <a:gd name="connsiteY1" fmla="*/ 37779 h 1210548"/>
                <a:gd name="connsiteX2" fmla="*/ 195530 w 1957425"/>
                <a:gd name="connsiteY2" fmla="*/ 42198 h 1210548"/>
                <a:gd name="connsiteX3" fmla="*/ 547279 w 1957425"/>
                <a:gd name="connsiteY3" fmla="*/ 37381 h 1210548"/>
                <a:gd name="connsiteX4" fmla="*/ 1504420 w 1957425"/>
                <a:gd name="connsiteY4" fmla="*/ 27451 h 1210548"/>
                <a:gd name="connsiteX5" fmla="*/ 1957425 w 1957425"/>
                <a:gd name="connsiteY5" fmla="*/ 55169 h 1210548"/>
                <a:gd name="connsiteX6" fmla="*/ 1947553 w 1957425"/>
                <a:gd name="connsiteY6" fmla="*/ 546048 h 1210548"/>
                <a:gd name="connsiteX7" fmla="*/ 1924264 w 1957425"/>
                <a:gd name="connsiteY7" fmla="*/ 1078090 h 1210548"/>
                <a:gd name="connsiteX8" fmla="*/ 1855334 w 1957425"/>
                <a:gd name="connsiteY8" fmla="*/ 1181288 h 1210548"/>
                <a:gd name="connsiteX9" fmla="*/ 1744971 w 1957425"/>
                <a:gd name="connsiteY9" fmla="*/ 1206314 h 1210548"/>
                <a:gd name="connsiteX10" fmla="*/ 1676843 w 1957425"/>
                <a:gd name="connsiteY10" fmla="*/ 1204002 h 1210548"/>
                <a:gd name="connsiteX11" fmla="*/ 711747 w 1957425"/>
                <a:gd name="connsiteY11" fmla="*/ 1206088 h 1210548"/>
                <a:gd name="connsiteX12" fmla="*/ 571699 w 1957425"/>
                <a:gd name="connsiteY12" fmla="*/ 1203739 h 1210548"/>
                <a:gd name="connsiteX13" fmla="*/ 210039 w 1957425"/>
                <a:gd name="connsiteY13" fmla="*/ 1208514 h 1210548"/>
                <a:gd name="connsiteX14" fmla="*/ 100776 w 1957425"/>
                <a:gd name="connsiteY14" fmla="*/ 1165217 h 1210548"/>
                <a:gd name="connsiteX15" fmla="*/ 55504 w 1957425"/>
                <a:gd name="connsiteY15" fmla="*/ 1071003 h 1210548"/>
                <a:gd name="connsiteX16" fmla="*/ 43293 w 1957425"/>
                <a:gd name="connsiteY16" fmla="*/ 940843 h 1210548"/>
                <a:gd name="connsiteX17" fmla="*/ 38673 w 1957425"/>
                <a:gd name="connsiteY17" fmla="*/ 865890 h 1210548"/>
                <a:gd name="connsiteX18" fmla="*/ 28359 w 1957425"/>
                <a:gd name="connsiteY18" fmla="*/ 720114 h 1210548"/>
                <a:gd name="connsiteX19" fmla="*/ 2460 w 1957425"/>
                <a:gd name="connsiteY19" fmla="*/ 54838 h 12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57425" h="1210548">
                  <a:moveTo>
                    <a:pt x="2460" y="54838"/>
                  </a:moveTo>
                  <a:cubicBezTo>
                    <a:pt x="1556" y="-58884"/>
                    <a:pt x="-9246" y="39886"/>
                    <a:pt x="22932" y="37779"/>
                  </a:cubicBezTo>
                  <a:cubicBezTo>
                    <a:pt x="55110" y="35672"/>
                    <a:pt x="108139" y="42264"/>
                    <a:pt x="195530" y="42198"/>
                  </a:cubicBezTo>
                  <a:cubicBezTo>
                    <a:pt x="282921" y="42132"/>
                    <a:pt x="483064" y="53435"/>
                    <a:pt x="547279" y="37381"/>
                  </a:cubicBezTo>
                  <a:cubicBezTo>
                    <a:pt x="1855024" y="70075"/>
                    <a:pt x="727839" y="57319"/>
                    <a:pt x="1504420" y="27451"/>
                  </a:cubicBezTo>
                  <a:cubicBezTo>
                    <a:pt x="1543749" y="37283"/>
                    <a:pt x="1957861" y="26953"/>
                    <a:pt x="1957425" y="55169"/>
                  </a:cubicBezTo>
                  <a:cubicBezTo>
                    <a:pt x="1956634" y="106386"/>
                    <a:pt x="1953847" y="400918"/>
                    <a:pt x="1947553" y="546048"/>
                  </a:cubicBezTo>
                  <a:cubicBezTo>
                    <a:pt x="1958544" y="772731"/>
                    <a:pt x="1939634" y="972217"/>
                    <a:pt x="1924264" y="1078090"/>
                  </a:cubicBezTo>
                  <a:cubicBezTo>
                    <a:pt x="1908894" y="1183963"/>
                    <a:pt x="1885216" y="1159917"/>
                    <a:pt x="1855334" y="1181288"/>
                  </a:cubicBezTo>
                  <a:cubicBezTo>
                    <a:pt x="1825452" y="1202659"/>
                    <a:pt x="1789216" y="1201398"/>
                    <a:pt x="1744971" y="1206314"/>
                  </a:cubicBezTo>
                  <a:cubicBezTo>
                    <a:pt x="1730223" y="1211230"/>
                    <a:pt x="1835399" y="1207452"/>
                    <a:pt x="1676843" y="1204002"/>
                  </a:cubicBezTo>
                  <a:cubicBezTo>
                    <a:pt x="1355219" y="1197004"/>
                    <a:pt x="1033446" y="1205393"/>
                    <a:pt x="711747" y="1206088"/>
                  </a:cubicBezTo>
                  <a:cubicBezTo>
                    <a:pt x="696999" y="1211004"/>
                    <a:pt x="655317" y="1203335"/>
                    <a:pt x="571699" y="1203739"/>
                  </a:cubicBezTo>
                  <a:cubicBezTo>
                    <a:pt x="488081" y="1204143"/>
                    <a:pt x="288526" y="1214934"/>
                    <a:pt x="210039" y="1208514"/>
                  </a:cubicBezTo>
                  <a:cubicBezTo>
                    <a:pt x="131552" y="1202094"/>
                    <a:pt x="126532" y="1188135"/>
                    <a:pt x="100776" y="1165217"/>
                  </a:cubicBezTo>
                  <a:cubicBezTo>
                    <a:pt x="75020" y="1142299"/>
                    <a:pt x="73120" y="1128237"/>
                    <a:pt x="55504" y="1071003"/>
                  </a:cubicBezTo>
                  <a:cubicBezTo>
                    <a:pt x="39431" y="977212"/>
                    <a:pt x="46098" y="975029"/>
                    <a:pt x="43293" y="940843"/>
                  </a:cubicBezTo>
                  <a:cubicBezTo>
                    <a:pt x="40488" y="906658"/>
                    <a:pt x="43157" y="890553"/>
                    <a:pt x="38673" y="865890"/>
                  </a:cubicBezTo>
                  <a:cubicBezTo>
                    <a:pt x="33324" y="836468"/>
                    <a:pt x="33275" y="749611"/>
                    <a:pt x="28359" y="720114"/>
                  </a:cubicBezTo>
                  <a:cubicBezTo>
                    <a:pt x="8059" y="253203"/>
                    <a:pt x="3364" y="168560"/>
                    <a:pt x="2460" y="54838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0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6224647" y="4643299"/>
            <a:ext cx="439104" cy="1048866"/>
          </a:xfrm>
          <a:prstGeom prst="corner">
            <a:avLst>
              <a:gd name="adj1" fmla="val 19858"/>
              <a:gd name="adj2" fmla="val 21398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5103418" y="3214825"/>
            <a:ext cx="2137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length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64150" y="5595342"/>
            <a:ext cx="2137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mass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56217" y="5608831"/>
            <a:ext cx="2137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capacity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051" b="96465" l="9375" r="89931">
                        <a14:backgroundMark x1="44792" y1="51010" x2="44792" y2="51010"/>
                        <a14:backgroundMark x1="4167" y1="55051" x2="4167" y2="55051"/>
                        <a14:backgroundMark x1="15278" y1="36111" x2="15278" y2="36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237" y="3691499"/>
            <a:ext cx="1274760" cy="1752796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051" b="96465" l="9375" r="89931">
                        <a14:backgroundMark x1="44792" y1="51010" x2="44792" y2="51010"/>
                        <a14:backgroundMark x1="4167" y1="55051" x2="4167" y2="55051"/>
                        <a14:backgroundMark x1="15278" y1="36111" x2="15278" y2="36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725873" y="1305940"/>
            <a:ext cx="1274760" cy="17527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4" dur="1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85185E-6 L -0.28732 0.3557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1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22222E-6 L 0.36892 -0.03333 " pathEditMode="relative" rAng="0" ptsTypes="AA">
                                      <p:cBhvr>
                                        <p:cTn id="42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38" y="-1667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8" presetClass="emph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Rot by="6600000">
                                      <p:cBhvr>
                                        <p:cTn id="44" dur="13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512" y="3047213"/>
            <a:ext cx="1985847" cy="27305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173" y="4099679"/>
            <a:ext cx="1388300" cy="16780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950" y="4099679"/>
            <a:ext cx="1388300" cy="16780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727" y="4099679"/>
            <a:ext cx="1388300" cy="16780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9978" y="4099679"/>
            <a:ext cx="1388300" cy="16780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1494" y="4099679"/>
            <a:ext cx="1388300" cy="16780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29353" y="1161351"/>
            <a:ext cx="78497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How many       can a </a:t>
            </a:r>
          </a:p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bottle of water fill?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216" y="676277"/>
            <a:ext cx="1038386" cy="1255125"/>
          </a:xfrm>
          <a:prstGeom prst="rect">
            <a:avLst/>
          </a:prstGeom>
        </p:spPr>
      </p:pic>
      <p:sp>
        <p:nvSpPr>
          <p:cNvPr id="15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2376219" y="4555957"/>
            <a:ext cx="688732" cy="898358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3396837" y="4555957"/>
            <a:ext cx="688732" cy="898358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4401413" y="4555957"/>
            <a:ext cx="688732" cy="898358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5405425" y="4555957"/>
            <a:ext cx="688732" cy="898358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6330808" y="4555957"/>
            <a:ext cx="688732" cy="898358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0667" y="4099678"/>
            <a:ext cx="1388300" cy="1678075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2230670" y="4147804"/>
            <a:ext cx="4985890" cy="1408462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4062572" y="2585144"/>
            <a:ext cx="846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1.48148E-6 L 2.77556E-17 -0.09954 C 2.77556E-17 -0.14421 0.00885 -0.19908 0.01615 -0.19908 L 0.03247 -0.19908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5" y="-995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20" grpId="0" animBg="1"/>
      <p:bldP spid="2" grpId="0" animBg="1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40" y="3047213"/>
            <a:ext cx="1985847" cy="27305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601" y="4099679"/>
            <a:ext cx="1388300" cy="16780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0378" y="4099679"/>
            <a:ext cx="1388300" cy="16780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155" y="4099679"/>
            <a:ext cx="1388300" cy="16780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364" y="4099679"/>
            <a:ext cx="1388300" cy="16780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6922" y="4099679"/>
            <a:ext cx="1388300" cy="16780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9999" y="2324322"/>
            <a:ext cx="7849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So 5      fills one        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0153" y="822354"/>
            <a:ext cx="839222" cy="1014390"/>
          </a:xfrm>
          <a:prstGeom prst="rect">
            <a:avLst/>
          </a:prstGeom>
        </p:spPr>
      </p:pic>
      <p:sp>
        <p:nvSpPr>
          <p:cNvPr id="15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2921647" y="4555957"/>
            <a:ext cx="688732" cy="898358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3942265" y="4555957"/>
            <a:ext cx="688732" cy="898358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4946841" y="4555957"/>
            <a:ext cx="688732" cy="898358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5934811" y="4555957"/>
            <a:ext cx="688732" cy="898358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6876236" y="4555957"/>
            <a:ext cx="688732" cy="898358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981940" y="1034151"/>
            <a:ext cx="6005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One        fills  5      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6102" y="2068747"/>
            <a:ext cx="839222" cy="101439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8632" y="436650"/>
            <a:ext cx="919244" cy="126396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2257" y="1859901"/>
            <a:ext cx="919244" cy="110587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129" y="2756829"/>
            <a:ext cx="1376203" cy="1219750"/>
          </a:xfrm>
          <a:prstGeom prst="rect">
            <a:avLst/>
          </a:prstGeom>
        </p:spPr>
      </p:pic>
      <p:sp>
        <p:nvSpPr>
          <p:cNvPr id="27" name="Rounded Rectangular Callout 26"/>
          <p:cNvSpPr/>
          <p:nvPr/>
        </p:nvSpPr>
        <p:spPr>
          <a:xfrm>
            <a:off x="2237728" y="1892279"/>
            <a:ext cx="4316476" cy="1190858"/>
          </a:xfrm>
          <a:prstGeom prst="wedgeRoundRectCallout">
            <a:avLst>
              <a:gd name="adj1" fmla="val 57308"/>
              <a:gd name="adj2" fmla="val 78835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3499182" y="2307436"/>
            <a:ext cx="383298" cy="576239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1928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7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981940" y="959279"/>
            <a:ext cx="6064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If 5      fills one         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6102" y="703704"/>
            <a:ext cx="839222" cy="101439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2257" y="494858"/>
            <a:ext cx="919244" cy="1105870"/>
          </a:xfrm>
          <a:prstGeom prst="rect">
            <a:avLst/>
          </a:prstGeom>
        </p:spPr>
      </p:pic>
      <p:sp>
        <p:nvSpPr>
          <p:cNvPr id="29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3499182" y="942393"/>
            <a:ext cx="383298" cy="576239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457059" y="5325876"/>
            <a:ext cx="7225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How many       would 15       fill?       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509269" y="5375156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  <a:endParaRPr lang="en-GB" sz="32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9198" y="4924648"/>
            <a:ext cx="919244" cy="1105870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53" y="1600728"/>
            <a:ext cx="1007594" cy="1217906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983" y="1600728"/>
            <a:ext cx="1007594" cy="1217906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2813" y="1600728"/>
            <a:ext cx="1007594" cy="1217906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643" y="1600728"/>
            <a:ext cx="1007594" cy="1217906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474" y="1600728"/>
            <a:ext cx="1007594" cy="1217906"/>
          </a:xfrm>
          <a:prstGeom prst="rect">
            <a:avLst/>
          </a:prstGeom>
        </p:spPr>
      </p:pic>
      <p:sp>
        <p:nvSpPr>
          <p:cNvPr id="50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2094045" y="1945774"/>
            <a:ext cx="507526" cy="652006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3062343" y="1945774"/>
            <a:ext cx="507526" cy="652006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4063805" y="1928392"/>
            <a:ext cx="507526" cy="652006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5051114" y="1912627"/>
            <a:ext cx="507526" cy="652006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6031365" y="1928392"/>
            <a:ext cx="507526" cy="652006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53" y="2653735"/>
            <a:ext cx="1007594" cy="1217906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983" y="2653735"/>
            <a:ext cx="1007594" cy="1217906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2813" y="2653735"/>
            <a:ext cx="1007594" cy="1217906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643" y="2653735"/>
            <a:ext cx="1007594" cy="1217906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474" y="2653735"/>
            <a:ext cx="1007594" cy="1217906"/>
          </a:xfrm>
          <a:prstGeom prst="rect">
            <a:avLst/>
          </a:prstGeom>
        </p:spPr>
      </p:pic>
      <p:sp>
        <p:nvSpPr>
          <p:cNvPr id="60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2094045" y="2998781"/>
            <a:ext cx="507526" cy="652006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3062343" y="2998781"/>
            <a:ext cx="507526" cy="652006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4063805" y="2981399"/>
            <a:ext cx="507526" cy="652006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5051114" y="2965634"/>
            <a:ext cx="507526" cy="652006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6031365" y="2981399"/>
            <a:ext cx="507526" cy="652006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53" y="3789687"/>
            <a:ext cx="1007594" cy="1217906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983" y="3789687"/>
            <a:ext cx="1007594" cy="1217906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2813" y="3789687"/>
            <a:ext cx="1007594" cy="1217906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643" y="3789687"/>
            <a:ext cx="1007594" cy="1217906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474" y="3789687"/>
            <a:ext cx="1007594" cy="1217906"/>
          </a:xfrm>
          <a:prstGeom prst="rect">
            <a:avLst/>
          </a:prstGeom>
        </p:spPr>
      </p:pic>
      <p:sp>
        <p:nvSpPr>
          <p:cNvPr id="70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2094045" y="4134733"/>
            <a:ext cx="507526" cy="652006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3062343" y="4134733"/>
            <a:ext cx="507526" cy="652006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4063805" y="4117351"/>
            <a:ext cx="507526" cy="652006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5051114" y="4101586"/>
            <a:ext cx="507526" cy="652006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6031365" y="4117351"/>
            <a:ext cx="507526" cy="652006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5" name="Picture 7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14085" y1="16525" x2="14085" y2="16525"/>
                        <a14:backgroundMark x1="17371" y1="5085" x2="17371" y2="5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114" y="5034556"/>
            <a:ext cx="839222" cy="1014390"/>
          </a:xfrm>
          <a:prstGeom prst="rect">
            <a:avLst/>
          </a:prstGeom>
        </p:spPr>
      </p:pic>
      <p:sp>
        <p:nvSpPr>
          <p:cNvPr id="76" name="Rectangle: Rounded Corners 5">
            <a:extLst>
              <a:ext uri="{FF2B5EF4-FFF2-40B4-BE49-F238E27FC236}">
                <a16:creationId xmlns:a16="http://schemas.microsoft.com/office/drawing/2014/main" id="{3A9521AE-DE78-4983-82A9-54E9C80871E1}"/>
              </a:ext>
            </a:extLst>
          </p:cNvPr>
          <p:cNvSpPr/>
          <p:nvPr/>
        </p:nvSpPr>
        <p:spPr>
          <a:xfrm>
            <a:off x="5895713" y="5317911"/>
            <a:ext cx="383298" cy="576239"/>
          </a:xfrm>
          <a:custGeom>
            <a:avLst/>
            <a:gdLst>
              <a:gd name="connsiteX0" fmla="*/ 0 w 796174"/>
              <a:gd name="connsiteY0" fmla="*/ 132698 h 1121295"/>
              <a:gd name="connsiteX1" fmla="*/ 132698 w 796174"/>
              <a:gd name="connsiteY1" fmla="*/ 0 h 1121295"/>
              <a:gd name="connsiteX2" fmla="*/ 663476 w 796174"/>
              <a:gd name="connsiteY2" fmla="*/ 0 h 1121295"/>
              <a:gd name="connsiteX3" fmla="*/ 796174 w 796174"/>
              <a:gd name="connsiteY3" fmla="*/ 132698 h 1121295"/>
              <a:gd name="connsiteX4" fmla="*/ 796174 w 796174"/>
              <a:gd name="connsiteY4" fmla="*/ 988597 h 1121295"/>
              <a:gd name="connsiteX5" fmla="*/ 663476 w 796174"/>
              <a:gd name="connsiteY5" fmla="*/ 1121295 h 1121295"/>
              <a:gd name="connsiteX6" fmla="*/ 132698 w 796174"/>
              <a:gd name="connsiteY6" fmla="*/ 1121295 h 1121295"/>
              <a:gd name="connsiteX7" fmla="*/ 0 w 796174"/>
              <a:gd name="connsiteY7" fmla="*/ 988597 h 1121295"/>
              <a:gd name="connsiteX8" fmla="*/ 0 w 796174"/>
              <a:gd name="connsiteY8" fmla="*/ 132698 h 1121295"/>
              <a:gd name="connsiteX0" fmla="*/ 0 w 796174"/>
              <a:gd name="connsiteY0" fmla="*/ 132698 h 1185950"/>
              <a:gd name="connsiteX1" fmla="*/ 132698 w 796174"/>
              <a:gd name="connsiteY1" fmla="*/ 0 h 1185950"/>
              <a:gd name="connsiteX2" fmla="*/ 663476 w 796174"/>
              <a:gd name="connsiteY2" fmla="*/ 0 h 1185950"/>
              <a:gd name="connsiteX3" fmla="*/ 796174 w 796174"/>
              <a:gd name="connsiteY3" fmla="*/ 132698 h 1185950"/>
              <a:gd name="connsiteX4" fmla="*/ 796174 w 796174"/>
              <a:gd name="connsiteY4" fmla="*/ 988597 h 1185950"/>
              <a:gd name="connsiteX5" fmla="*/ 441803 w 796174"/>
              <a:gd name="connsiteY5" fmla="*/ 1185950 h 1185950"/>
              <a:gd name="connsiteX6" fmla="*/ 132698 w 796174"/>
              <a:gd name="connsiteY6" fmla="*/ 1121295 h 1185950"/>
              <a:gd name="connsiteX7" fmla="*/ 0 w 796174"/>
              <a:gd name="connsiteY7" fmla="*/ 988597 h 1185950"/>
              <a:gd name="connsiteX8" fmla="*/ 0 w 796174"/>
              <a:gd name="connsiteY8" fmla="*/ 132698 h 1185950"/>
              <a:gd name="connsiteX0" fmla="*/ 0 w 831272"/>
              <a:gd name="connsiteY0" fmla="*/ 132698 h 1185950"/>
              <a:gd name="connsiteX1" fmla="*/ 132698 w 831272"/>
              <a:gd name="connsiteY1" fmla="*/ 0 h 1185950"/>
              <a:gd name="connsiteX2" fmla="*/ 663476 w 831272"/>
              <a:gd name="connsiteY2" fmla="*/ 0 h 1185950"/>
              <a:gd name="connsiteX3" fmla="*/ 796174 w 831272"/>
              <a:gd name="connsiteY3" fmla="*/ 132698 h 1185950"/>
              <a:gd name="connsiteX4" fmla="*/ 831272 w 831272"/>
              <a:gd name="connsiteY4" fmla="*/ 1088350 h 1185950"/>
              <a:gd name="connsiteX5" fmla="*/ 441803 w 831272"/>
              <a:gd name="connsiteY5" fmla="*/ 1185950 h 1185950"/>
              <a:gd name="connsiteX6" fmla="*/ 132698 w 831272"/>
              <a:gd name="connsiteY6" fmla="*/ 1121295 h 1185950"/>
              <a:gd name="connsiteX7" fmla="*/ 0 w 831272"/>
              <a:gd name="connsiteY7" fmla="*/ 988597 h 1185950"/>
              <a:gd name="connsiteX8" fmla="*/ 0 w 831272"/>
              <a:gd name="connsiteY8" fmla="*/ 132698 h 1185950"/>
              <a:gd name="connsiteX0" fmla="*/ 34176 w 865448"/>
              <a:gd name="connsiteY0" fmla="*/ 132698 h 1185950"/>
              <a:gd name="connsiteX1" fmla="*/ 166874 w 865448"/>
              <a:gd name="connsiteY1" fmla="*/ 0 h 1185950"/>
              <a:gd name="connsiteX2" fmla="*/ 697652 w 865448"/>
              <a:gd name="connsiteY2" fmla="*/ 0 h 1185950"/>
              <a:gd name="connsiteX3" fmla="*/ 830350 w 865448"/>
              <a:gd name="connsiteY3" fmla="*/ 132698 h 1185950"/>
              <a:gd name="connsiteX4" fmla="*/ 865448 w 865448"/>
              <a:gd name="connsiteY4" fmla="*/ 1088350 h 1185950"/>
              <a:gd name="connsiteX5" fmla="*/ 475979 w 865448"/>
              <a:gd name="connsiteY5" fmla="*/ 1185950 h 1185950"/>
              <a:gd name="connsiteX6" fmla="*/ 32023 w 865448"/>
              <a:gd name="connsiteY6" fmla="*/ 1100975 h 1185950"/>
              <a:gd name="connsiteX7" fmla="*/ 34176 w 865448"/>
              <a:gd name="connsiteY7" fmla="*/ 988597 h 1185950"/>
              <a:gd name="connsiteX8" fmla="*/ 34176 w 865448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923635"/>
              <a:gd name="connsiteY0" fmla="*/ 132698 h 1185950"/>
              <a:gd name="connsiteX1" fmla="*/ 225061 w 923635"/>
              <a:gd name="connsiteY1" fmla="*/ 0 h 1185950"/>
              <a:gd name="connsiteX2" fmla="*/ 755839 w 923635"/>
              <a:gd name="connsiteY2" fmla="*/ 0 h 1185950"/>
              <a:gd name="connsiteX3" fmla="*/ 888537 w 923635"/>
              <a:gd name="connsiteY3" fmla="*/ 132698 h 1185950"/>
              <a:gd name="connsiteX4" fmla="*/ 923635 w 923635"/>
              <a:gd name="connsiteY4" fmla="*/ 1088350 h 1185950"/>
              <a:gd name="connsiteX5" fmla="*/ 534166 w 923635"/>
              <a:gd name="connsiteY5" fmla="*/ 1185950 h 1185950"/>
              <a:gd name="connsiteX6" fmla="*/ 90210 w 923635"/>
              <a:gd name="connsiteY6" fmla="*/ 1100975 h 1185950"/>
              <a:gd name="connsiteX7" fmla="*/ 0 w 923635"/>
              <a:gd name="connsiteY7" fmla="*/ 589586 h 1185950"/>
              <a:gd name="connsiteX8" fmla="*/ 92363 w 923635"/>
              <a:gd name="connsiteY8" fmla="*/ 132698 h 1185950"/>
              <a:gd name="connsiteX0" fmla="*/ 92363 w 1108362"/>
              <a:gd name="connsiteY0" fmla="*/ 143775 h 1197027"/>
              <a:gd name="connsiteX1" fmla="*/ 225061 w 1108362"/>
              <a:gd name="connsiteY1" fmla="*/ 11077 h 1197027"/>
              <a:gd name="connsiteX2" fmla="*/ 755839 w 1108362"/>
              <a:gd name="connsiteY2" fmla="*/ 11077 h 1197027"/>
              <a:gd name="connsiteX3" fmla="*/ 1108362 w 1108362"/>
              <a:gd name="connsiteY3" fmla="*/ 44022 h 1197027"/>
              <a:gd name="connsiteX4" fmla="*/ 923635 w 1108362"/>
              <a:gd name="connsiteY4" fmla="*/ 1099427 h 1197027"/>
              <a:gd name="connsiteX5" fmla="*/ 534166 w 1108362"/>
              <a:gd name="connsiteY5" fmla="*/ 1197027 h 1197027"/>
              <a:gd name="connsiteX6" fmla="*/ 90210 w 1108362"/>
              <a:gd name="connsiteY6" fmla="*/ 1112052 h 1197027"/>
              <a:gd name="connsiteX7" fmla="*/ 0 w 1108362"/>
              <a:gd name="connsiteY7" fmla="*/ 600663 h 1197027"/>
              <a:gd name="connsiteX8" fmla="*/ 92363 w 1108362"/>
              <a:gd name="connsiteY8" fmla="*/ 143775 h 1197027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61134 w 1213657"/>
              <a:gd name="connsiteY2" fmla="*/ 13119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28930 w 1213657"/>
              <a:gd name="connsiteY4" fmla="*/ 1101469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4094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  <a:gd name="connsiteX0" fmla="*/ 0 w 1213657"/>
              <a:gd name="connsiteY0" fmla="*/ 42369 h 1199069"/>
              <a:gd name="connsiteX1" fmla="*/ 330356 w 1213657"/>
              <a:gd name="connsiteY1" fmla="*/ 13119 h 1199069"/>
              <a:gd name="connsiteX2" fmla="*/ 859287 w 1213657"/>
              <a:gd name="connsiteY2" fmla="*/ 31592 h 1199069"/>
              <a:gd name="connsiteX3" fmla="*/ 1213657 w 1213657"/>
              <a:gd name="connsiteY3" fmla="*/ 46064 h 1199069"/>
              <a:gd name="connsiteX4" fmla="*/ 1043708 w 1213657"/>
              <a:gd name="connsiteY4" fmla="*/ 1094080 h 1199069"/>
              <a:gd name="connsiteX5" fmla="*/ 639461 w 1213657"/>
              <a:gd name="connsiteY5" fmla="*/ 1199069 h 1199069"/>
              <a:gd name="connsiteX6" fmla="*/ 195505 w 1213657"/>
              <a:gd name="connsiteY6" fmla="*/ 1117788 h 1199069"/>
              <a:gd name="connsiteX7" fmla="*/ 105295 w 1213657"/>
              <a:gd name="connsiteY7" fmla="*/ 602705 h 1199069"/>
              <a:gd name="connsiteX8" fmla="*/ 0 w 1213657"/>
              <a:gd name="connsiteY8" fmla="*/ 42369 h 1199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3657" h="1199069">
                <a:moveTo>
                  <a:pt x="0" y="42369"/>
                </a:moveTo>
                <a:cubicBezTo>
                  <a:pt x="0" y="-30918"/>
                  <a:pt x="257069" y="13119"/>
                  <a:pt x="330356" y="13119"/>
                </a:cubicBezTo>
                <a:lnTo>
                  <a:pt x="859287" y="31592"/>
                </a:lnTo>
                <a:cubicBezTo>
                  <a:pt x="932574" y="31592"/>
                  <a:pt x="1213657" y="-27223"/>
                  <a:pt x="1213657" y="46064"/>
                </a:cubicBezTo>
                <a:lnTo>
                  <a:pt x="1043708" y="1094080"/>
                </a:lnTo>
                <a:cubicBezTo>
                  <a:pt x="1043708" y="1167367"/>
                  <a:pt x="712748" y="1199069"/>
                  <a:pt x="639461" y="1199069"/>
                </a:cubicBezTo>
                <a:cubicBezTo>
                  <a:pt x="462535" y="1199069"/>
                  <a:pt x="344722" y="1187984"/>
                  <a:pt x="195505" y="1117788"/>
                </a:cubicBezTo>
                <a:cubicBezTo>
                  <a:pt x="157316" y="1069759"/>
                  <a:pt x="105295" y="675992"/>
                  <a:pt x="105295" y="602705"/>
                </a:cubicBezTo>
                <a:lnTo>
                  <a:pt x="0" y="42369"/>
                </a:lnTo>
                <a:close/>
              </a:path>
            </a:pathLst>
          </a:cu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ounded Rectangle 1"/>
          <p:cNvSpPr/>
          <p:nvPr/>
        </p:nvSpPr>
        <p:spPr>
          <a:xfrm>
            <a:off x="1462939" y="1665740"/>
            <a:ext cx="5583884" cy="103612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ounded Rectangle 76"/>
          <p:cNvSpPr/>
          <p:nvPr/>
        </p:nvSpPr>
        <p:spPr>
          <a:xfrm>
            <a:off x="1462939" y="2781241"/>
            <a:ext cx="5583884" cy="103612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ounded Rectangle 77"/>
          <p:cNvSpPr/>
          <p:nvPr/>
        </p:nvSpPr>
        <p:spPr>
          <a:xfrm>
            <a:off x="1462939" y="3879606"/>
            <a:ext cx="5583884" cy="103612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17565" y="2542580"/>
            <a:ext cx="747045" cy="747045"/>
          </a:xfrm>
          <a:prstGeom prst="rect">
            <a:avLst/>
          </a:prstGeom>
        </p:spPr>
      </p:pic>
      <p:sp>
        <p:nvSpPr>
          <p:cNvPr id="80" name="TextBox 79"/>
          <p:cNvSpPr txBox="1"/>
          <p:nvPr/>
        </p:nvSpPr>
        <p:spPr>
          <a:xfrm>
            <a:off x="2880084" y="2685269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0659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8" grpId="0"/>
      <p:bldP spid="44" grpId="0"/>
      <p:bldP spid="50" grpId="0" animBg="1"/>
      <p:bldP spid="51" grpId="0" animBg="1"/>
      <p:bldP spid="52" grpId="0" animBg="1"/>
      <p:bldP spid="53" grpId="0" animBg="1"/>
      <p:bldP spid="54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6" grpId="0" animBg="1"/>
      <p:bldP spid="2" grpId="0" animBg="1"/>
      <p:bldP spid="77" grpId="0" animBg="1"/>
      <p:bldP spid="78" grpId="0" animBg="1"/>
      <p:bldP spid="8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6|8.4|8.1|2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5|8.7|3.4|1.8|1.9|7.4|5.8|1|1.1|5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4|3.7|2.5|1.9|1.8|1.5|7.9|3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8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|15|1.3|14.5|2.6|2.7|4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|1.2|1.5|1.1|2.3|1|1.6|0.9|1.7|1|1.9|1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9|1.1|8.8|1.7|1.5|1.3|1.4|1.1|10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9|4.5|4.3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purl.org/dc/terms/"/>
    <ds:schemaRef ds:uri="522d4c35-b548-4432-90ae-af4376e1c4b4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6185</TotalTime>
  <Words>275</Words>
  <Application>Microsoft Office PowerPoint</Application>
  <PresentationFormat>On-screen Show (4:3)</PresentationFormat>
  <Paragraphs>276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 1 on the worksheet</vt:lpstr>
      <vt:lpstr>PowerPoint Presentation</vt:lpstr>
      <vt:lpstr>PowerPoint Presentation</vt:lpstr>
      <vt:lpstr>PowerPoint Presentation</vt:lpstr>
      <vt:lpstr>Have a go at question 2 on the worksheet</vt:lpstr>
      <vt:lpstr>PowerPoint Presentation</vt:lpstr>
      <vt:lpstr>PowerPoint Presentation</vt:lpstr>
      <vt:lpstr>PowerPoint Presentation</vt:lpstr>
      <vt:lpstr>PowerPoint Presentation</vt:lpstr>
      <vt:lpstr>Have a go at question 3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User</cp:lastModifiedBy>
  <cp:revision>247</cp:revision>
  <dcterms:created xsi:type="dcterms:W3CDTF">2019-07-05T11:02:13Z</dcterms:created>
  <dcterms:modified xsi:type="dcterms:W3CDTF">2021-03-10T17:50:01Z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