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0"/>
  </p:notesMasterIdLst>
  <p:sldIdLst>
    <p:sldId id="296" r:id="rId11"/>
    <p:sldId id="299" r:id="rId12"/>
    <p:sldId id="305" r:id="rId13"/>
    <p:sldId id="311" r:id="rId14"/>
    <p:sldId id="312" r:id="rId15"/>
    <p:sldId id="309" r:id="rId16"/>
    <p:sldId id="301" r:id="rId17"/>
    <p:sldId id="310" r:id="rId18"/>
    <p:sldId id="30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10/03/2021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10/03/2021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Relationship Id="rId6" Type="http://schemas.microsoft.com/office/2007/relationships/hdphoto" Target="../media/hdphoto2.wdp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4.png"/><Relationship Id="rId7" Type="http://schemas.microsoft.com/office/2007/relationships/hdphoto" Target="../media/hdphoto2.wdp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5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Relationship Id="rId6" Type="http://schemas.microsoft.com/office/2007/relationships/hdphoto" Target="../media/hdphoto1.wdp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6" Type="http://schemas.microsoft.com/office/2007/relationships/hdphoto" Target="../media/hdphoto2.wdp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4" y="1846395"/>
            <a:ext cx="5950212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5498" y="3450666"/>
            <a:ext cx="70695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talk about </a:t>
            </a: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capacity?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6980" y="624630"/>
            <a:ext cx="7069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What is capacity?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7844" y="1321609"/>
            <a:ext cx="7069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much liquid something can hold!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89815" l="9859" r="97183">
                        <a14:backgroundMark x1="26056" y1="16049" x2="26056" y2="16049"/>
                        <a14:backgroundMark x1="4577" y1="16049" x2="4577" y2="160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1989290"/>
            <a:ext cx="1475211" cy="16829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8310" y1="37712" x2="18310" y2="37712"/>
                        <a14:backgroundMark x1="4695" y1="30085" x2="4695" y2="30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22" y="2224914"/>
            <a:ext cx="1307104" cy="144824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backgroundMark x1="22368" y1="76596" x2="22368" y2="76596"/>
                        <a14:backgroundMark x1="3509" y1="76596" x2="3509" y2="76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474" y="1665191"/>
            <a:ext cx="1965698" cy="202604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9864" b="89796" l="20245" r="81288">
                        <a14:backgroundMark x1="26687" y1="75850" x2="26687" y2="75850"/>
                        <a14:backgroundMark x1="6748" y1="60544" x2="6748" y2="60544"/>
                        <a14:backgroundMark x1="33436" y1="49320" x2="33436" y2="493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570" y="1921447"/>
            <a:ext cx="2000545" cy="180417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651" y="1790026"/>
            <a:ext cx="924004" cy="174409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536938" y="4674964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m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ore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52115" y="4674964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l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ess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70371" y="5523240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reatest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52114" y="5500957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l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east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421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7512" y="3900161"/>
            <a:ext cx="7525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talk about volume?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6980" y="624630"/>
            <a:ext cx="7069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What is volume?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0282" y="1134856"/>
            <a:ext cx="70695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amount of space the liquid takes up!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79" y="1866304"/>
            <a:ext cx="1380627" cy="19036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77" b="89815" l="9859" r="97183">
                        <a14:backgroundMark x1="26056" y1="16049" x2="26056" y2="16049"/>
                        <a14:backgroundMark x1="4577" y1="16049" x2="4577" y2="160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320" y="2373282"/>
            <a:ext cx="1475211" cy="16829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backgroundMark x1="18310" y1="37712" x2="18310" y2="37712"/>
                        <a14:backgroundMark x1="4695" y1="30085" x2="4695" y2="30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70" y="2373282"/>
            <a:ext cx="1307104" cy="144824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backgroundMark x1="22368" y1="76596" x2="22368" y2="76596"/>
                        <a14:backgroundMark x1="3509" y1="76596" x2="3509" y2="76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319" y="1893950"/>
            <a:ext cx="1965698" cy="202604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864" b="89796" l="20245" r="81288">
                        <a14:backgroundMark x1="26687" y1="75850" x2="26687" y2="75850"/>
                        <a14:backgroundMark x1="6748" y1="60544" x2="6748" y2="60544"/>
                        <a14:backgroundMark x1="33436" y1="49320" x2="33436" y2="493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818" y="2234636"/>
            <a:ext cx="2000545" cy="180417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65087" y="4537401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f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ull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36427" y="4537401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mpty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91117" y="4642702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lmost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91117" y="5367744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n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early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0294" y="5016703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m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ore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65471" y="5016703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l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ess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5352" y="5547225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reatest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03442" y="5515464"/>
            <a:ext cx="245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l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east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7290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some different kinds of liquids?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965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7256" y="1173181"/>
            <a:ext cx="4383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Would you rather…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32727">
            <a:off x="1786241" y="2257299"/>
            <a:ext cx="924004" cy="17440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877" b="89815" l="9859" r="97183">
                        <a14:backgroundMark x1="26056" y1="16049" x2="26056" y2="16049"/>
                        <a14:backgroundMark x1="4577" y1="16049" x2="4577" y2="160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141" y="2582794"/>
            <a:ext cx="1475211" cy="16829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backgroundMark x1="22368" y1="76596" x2="22368" y2="76596"/>
                        <a14:backgroundMark x1="3509" y1="76596" x2="3509" y2="76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401" y="2146045"/>
            <a:ext cx="1965698" cy="202604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98557" y="4739048"/>
            <a:ext cx="6606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Fill the bucket one spoon at a time or one cup at a time?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4386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 a cup and a spoon and a bowl.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How </a:t>
            </a:r>
            <a:r>
              <a:rPr lang="en-GB" dirty="0" smtClean="0"/>
              <a:t>can you fill the bowl?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34267" y="1142355"/>
            <a:ext cx="3772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Different sizes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6652">
            <a:off x="993749" y="2356247"/>
            <a:ext cx="924004" cy="20480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6652">
            <a:off x="1616621" y="2169173"/>
            <a:ext cx="1468766" cy="22541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6652">
            <a:off x="2471509" y="2191528"/>
            <a:ext cx="2064427" cy="22497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8310" y1="37712" x2="18310" y2="37712"/>
                        <a14:backgroundMark x1="4695" y1="30085" x2="4695" y2="30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236" y="3039675"/>
            <a:ext cx="1307104" cy="14482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8310" y1="37712" x2="18310" y2="37712"/>
                        <a14:backgroundMark x1="4695" y1="30085" x2="4695" y2="30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196" y="2702651"/>
            <a:ext cx="1736659" cy="19241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8310" y1="37712" x2="18310" y2="37712"/>
                        <a14:backgroundMark x1="4695" y1="30085" x2="4695" y2="30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313" y="2216690"/>
            <a:ext cx="1872876" cy="25261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95064" y="4350726"/>
            <a:ext cx="5343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If you were thirsty…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3239" y="4953902"/>
            <a:ext cx="6836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If you had to take medicine…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8107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find different objects that have capacity?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|8.2|6.3|14.8|10.4|5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7.4|7.8|4.3|8.1|5.3|5.5|5.2|4|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11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infopath/2007/PartnerControls"/>
    <ds:schemaRef ds:uri="http://purl.org/dc/terms/"/>
    <ds:schemaRef ds:uri="http://purl.org/dc/dcmitype/"/>
    <ds:schemaRef ds:uri="522d4c35-b548-4432-90ae-af4376e1c4b4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4920</TotalTime>
  <Words>116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What are some different kinds of liquids?</vt:lpstr>
      <vt:lpstr>PowerPoint Presentation</vt:lpstr>
      <vt:lpstr>Find a cup and a spoon and a bowl.  How can you fill the bowl?</vt:lpstr>
      <vt:lpstr>PowerPoint Presentation</vt:lpstr>
      <vt:lpstr>Can you find different objects that have capacity?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221</cp:revision>
  <dcterms:created xsi:type="dcterms:W3CDTF">2019-07-05T11:02:13Z</dcterms:created>
  <dcterms:modified xsi:type="dcterms:W3CDTF">2021-03-10T12:07:35Z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