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4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3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0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7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2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1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9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2E0F-E309-4C93-8FDE-E7E21B01C763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12C4-2EF0-41F6-BFD0-648E4AB45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picture of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7232" y="1616020"/>
            <a:ext cx="60436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600" dirty="0">
                <a:latin typeface="Century Gothic" panose="020B0502020202020204" pitchFamily="34" charset="0"/>
              </a:rPr>
              <a:t>A </a:t>
            </a:r>
            <a:r>
              <a:rPr lang="en-GB" sz="2600" b="1" dirty="0">
                <a:latin typeface="Century Gothic" panose="020B0502020202020204" pitchFamily="34" charset="0"/>
              </a:rPr>
              <a:t>sundial </a:t>
            </a:r>
            <a:r>
              <a:rPr lang="en-GB" sz="2600" dirty="0">
                <a:latin typeface="Century Gothic" panose="020B0502020202020204" pitchFamily="34" charset="0"/>
              </a:rPr>
              <a:t>measures time by the position of the sun and usually has markings for each hour of sunlight. Sundials have something in the centre which casts a shadow over the markings showing what the time </a:t>
            </a:r>
            <a:r>
              <a:rPr lang="en-GB" sz="2600" dirty="0" smtClean="0">
                <a:latin typeface="Century Gothic" panose="020B0502020202020204" pitchFamily="34" charset="0"/>
              </a:rPr>
              <a:t>is.</a:t>
            </a:r>
            <a:endParaRPr lang="en-GB" sz="26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Shadow Drawing * ages 4+ ⋆ Raising Drag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575" y="63457"/>
            <a:ext cx="8846133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200" b="1" u="sng" dirty="0" smtClean="0">
                <a:latin typeface="Century Gothic" panose="020B0502020202020204" pitchFamily="34" charset="0"/>
              </a:rPr>
              <a:t>Making a </a:t>
            </a:r>
            <a:r>
              <a:rPr lang="en-GB" sz="3200" b="1" u="sng" dirty="0" smtClean="0">
                <a:latin typeface="Century Gothic" panose="020B0502020202020204" pitchFamily="34" charset="0"/>
              </a:rPr>
              <a:t>sundial</a:t>
            </a:r>
          </a:p>
          <a:p>
            <a:pPr>
              <a:spcAft>
                <a:spcPts val="1000"/>
              </a:spcAft>
            </a:pPr>
            <a:r>
              <a:rPr lang="en-GB" sz="2600" dirty="0" smtClean="0">
                <a:latin typeface="Century Gothic" panose="020B0502020202020204" pitchFamily="34" charset="0"/>
              </a:rPr>
              <a:t>Our science challenge today is to make your own working sundial.</a:t>
            </a:r>
            <a:endParaRPr lang="en-GB" sz="2600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Image on a metal sundial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72" y="1576692"/>
            <a:ext cx="3081536" cy="205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4036" y="4509120"/>
            <a:ext cx="88776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600" dirty="0" smtClean="0">
                <a:latin typeface="Century Gothic" panose="020B0502020202020204" pitchFamily="34" charset="0"/>
              </a:rPr>
              <a:t>There </a:t>
            </a:r>
            <a:r>
              <a:rPr lang="en-GB" sz="2600" dirty="0">
                <a:latin typeface="Century Gothic" panose="020B0502020202020204" pitchFamily="34" charset="0"/>
              </a:rPr>
              <a:t>are lots of ways to make a simple sundial, you can draw around your shadow from the same central point at different times throughout the day, use stones or even just a simple straw or stick like </a:t>
            </a:r>
            <a:r>
              <a:rPr lang="en-GB" sz="2600" dirty="0" smtClean="0">
                <a:latin typeface="Century Gothic" panose="020B0502020202020204" pitchFamily="34" charset="0"/>
              </a:rPr>
              <a:t>the one we will look at today.</a:t>
            </a:r>
            <a:endParaRPr lang="en-GB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picture of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442" y="303505"/>
            <a:ext cx="911335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u="sng" dirty="0">
                <a:latin typeface="Century Gothic" panose="020B0502020202020204" pitchFamily="34" charset="0"/>
              </a:rPr>
              <a:t>WHAT YOU </a:t>
            </a:r>
            <a:r>
              <a:rPr lang="en-GB" sz="2000" u="sng" dirty="0" smtClean="0">
                <a:latin typeface="Century Gothic" panose="020B0502020202020204" pitchFamily="34" charset="0"/>
              </a:rPr>
              <a:t>NEED:</a:t>
            </a:r>
            <a:endParaRPr lang="en-GB" sz="2000" u="sng" dirty="0"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dirty="0">
                <a:latin typeface="Century Gothic" panose="020B0502020202020204" pitchFamily="34" charset="0"/>
              </a:rPr>
              <a:t>A sunny </a:t>
            </a:r>
            <a:r>
              <a:rPr lang="en-GB" sz="2000" dirty="0" smtClean="0">
                <a:latin typeface="Century Gothic" panose="020B0502020202020204" pitchFamily="34" charset="0"/>
              </a:rPr>
              <a:t>spot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dirty="0">
                <a:latin typeface="Century Gothic" panose="020B0502020202020204" pitchFamily="34" charset="0"/>
              </a:rPr>
              <a:t>Pen or </a:t>
            </a:r>
            <a:r>
              <a:rPr lang="en-GB" sz="2000" dirty="0" smtClean="0">
                <a:latin typeface="Century Gothic" panose="020B0502020202020204" pitchFamily="34" charset="0"/>
              </a:rPr>
              <a:t>pencil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dirty="0">
                <a:latin typeface="Century Gothic" panose="020B0502020202020204" pitchFamily="34" charset="0"/>
              </a:rPr>
              <a:t>Straw or </a:t>
            </a:r>
            <a:r>
              <a:rPr lang="en-GB" sz="2000" dirty="0" smtClean="0">
                <a:latin typeface="Century Gothic" panose="020B0502020202020204" pitchFamily="34" charset="0"/>
              </a:rPr>
              <a:t>Stick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dirty="0" smtClean="0">
                <a:latin typeface="Century Gothic" panose="020B0502020202020204" pitchFamily="34" charset="0"/>
              </a:rPr>
              <a:t>Plasticine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u="sng" dirty="0">
                <a:latin typeface="Century Gothic" panose="020B0502020202020204" pitchFamily="34" charset="0"/>
              </a:rPr>
              <a:t>HOW TO MAKE A SIMPLE SUNDIAL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You’ll need a sunny spot that doesn’t get shady. </a:t>
            </a:r>
            <a:r>
              <a:rPr lang="en-GB" sz="2000" dirty="0" smtClean="0">
                <a:latin typeface="Century Gothic" panose="020B0502020202020204" pitchFamily="34" charset="0"/>
              </a:rPr>
              <a:t>Put some stones, or something heavy, on your paper to stop it moving or blowing away.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Use plasticine </a:t>
            </a:r>
            <a:r>
              <a:rPr lang="en-GB" sz="2000" dirty="0">
                <a:latin typeface="Century Gothic" panose="020B0502020202020204" pitchFamily="34" charset="0"/>
              </a:rPr>
              <a:t>to make the straw stay </a:t>
            </a:r>
            <a:r>
              <a:rPr lang="en-GB" sz="2000" dirty="0" smtClean="0">
                <a:latin typeface="Century Gothic" panose="020B0502020202020204" pitchFamily="34" charset="0"/>
              </a:rPr>
              <a:t>upright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in the middle of the paper.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Draw the line that the shadow makes every hour and write the time next to it. Perhaps begin at 12 o clock.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The next day, your sundial is ready to use.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Shadow Drawing * ages 4+ ⋆ Raising Drag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59832" y="81904"/>
            <a:ext cx="372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u="sng" dirty="0" smtClean="0">
                <a:latin typeface="Century Gothic" panose="020B0502020202020204" pitchFamily="34" charset="0"/>
              </a:rPr>
              <a:t>Making a sundial</a:t>
            </a:r>
            <a:endParaRPr lang="en-GB" sz="2400" u="sng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Image on a metal sundial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22" y="980728"/>
            <a:ext cx="2935532" cy="196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996716" cy="2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7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204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Leedon Lower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47</cp:revision>
  <dcterms:created xsi:type="dcterms:W3CDTF">2020-03-09T14:30:02Z</dcterms:created>
  <dcterms:modified xsi:type="dcterms:W3CDTF">2021-02-26T10:30:18Z</dcterms:modified>
</cp:coreProperties>
</file>