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1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8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33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0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2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3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81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59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2E0F-E309-4C93-8FDE-E7E21B01C763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C12C4-2EF0-41F6-BFD0-648E4AB45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Image result for picture of ey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5496" y="439644"/>
            <a:ext cx="9108504" cy="590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Your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challenge today is to make a </a:t>
            </a:r>
            <a:endParaRPr lang="en-GB" sz="2000" dirty="0" smtClean="0">
              <a:solidFill>
                <a:srgbClr val="000000"/>
              </a:solidFill>
              <a:latin typeface="Century Gothic"/>
              <a:ea typeface="Times New Roman"/>
              <a:cs typeface="Tahoma"/>
            </a:endParaRP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shadow </a:t>
            </a:r>
            <a:r>
              <a:rPr lang="en-GB" sz="2000" b="1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bigger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 and </a:t>
            </a:r>
            <a:r>
              <a:rPr lang="en-GB" sz="2000" b="1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smaller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that its </a:t>
            </a:r>
            <a:endParaRPr lang="en-GB" sz="2000" dirty="0" smtClean="0">
              <a:solidFill>
                <a:srgbClr val="000000"/>
              </a:solidFill>
              <a:latin typeface="Century Gothic"/>
              <a:ea typeface="Times New Roman"/>
              <a:cs typeface="Tahoma"/>
            </a:endParaRP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original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shape. You will need a light </a:t>
            </a:r>
            <a:endParaRPr lang="en-GB" sz="2000" dirty="0" smtClean="0">
              <a:solidFill>
                <a:srgbClr val="000000"/>
              </a:solidFill>
              <a:latin typeface="Century Gothic"/>
              <a:ea typeface="Times New Roman"/>
              <a:cs typeface="Tahoma"/>
            </a:endParaRP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source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, an object to make a </a:t>
            </a: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shadow</a:t>
            </a: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and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paper and a pencil to draw around </a:t>
            </a:r>
            <a:endParaRPr lang="en-GB" sz="2000" dirty="0" smtClean="0">
              <a:solidFill>
                <a:srgbClr val="000000"/>
              </a:solidFill>
              <a:latin typeface="Century Gothic"/>
              <a:ea typeface="Times New Roman"/>
              <a:cs typeface="Tahoma"/>
            </a:endParaRP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the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shadow </a:t>
            </a: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made. </a:t>
            </a:r>
          </a:p>
          <a:p>
            <a:pPr>
              <a:spcAft>
                <a:spcPts val="1000"/>
              </a:spcAft>
            </a:pPr>
            <a:endParaRPr lang="en-GB" sz="2000" dirty="0" smtClean="0">
              <a:solidFill>
                <a:srgbClr val="000000"/>
              </a:solidFill>
              <a:latin typeface="Century Gothic"/>
              <a:ea typeface="Times New Roman"/>
              <a:cs typeface="Tahoma"/>
            </a:endParaRPr>
          </a:p>
          <a:p>
            <a:pPr>
              <a:spcAft>
                <a:spcPts val="1000"/>
              </a:spcAft>
            </a:pP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Draw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a picture of your </a:t>
            </a: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investigation and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explain in sentences how you changed the shape of the shadow</a:t>
            </a: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.</a:t>
            </a:r>
          </a:p>
          <a:p>
            <a:pPr>
              <a:spcAft>
                <a:spcPts val="1000"/>
              </a:spcAft>
            </a:pPr>
            <a:endParaRPr lang="en-GB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Cool – D</a:t>
            </a:r>
            <a:r>
              <a:rPr lang="en-GB" sz="2000" dirty="0" smtClean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raw </a:t>
            </a: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around a shadow with a pencil.</a:t>
            </a:r>
            <a:endParaRPr lang="en-GB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Warm – To make shadows of different sizes with the same object.</a:t>
            </a:r>
            <a:endParaRPr lang="en-GB" sz="2000" dirty="0">
              <a:ea typeface="Calibri"/>
              <a:cs typeface="Times New Roman"/>
            </a:endParaRPr>
          </a:p>
          <a:p>
            <a:r>
              <a:rPr lang="en-GB" sz="2000" dirty="0">
                <a:solidFill>
                  <a:srgbClr val="000000"/>
                </a:solidFill>
                <a:latin typeface="Century Gothic"/>
                <a:ea typeface="Times New Roman"/>
                <a:cs typeface="Tahoma"/>
              </a:rPr>
              <a:t>Boiling – To make the shadow twice the size of the original. How will you know it is exactly twice the size?</a:t>
            </a:r>
            <a:endParaRPr lang="en-GB" sz="2000" dirty="0" smtClean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061" y="101090"/>
            <a:ext cx="862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entury Gothic" panose="020B0502020202020204" pitchFamily="34" charset="0"/>
              </a:rPr>
              <a:t>Science Lesson 6</a:t>
            </a:r>
            <a:endParaRPr lang="en-GB" sz="1600" dirty="0">
              <a:latin typeface="Century Gothic" panose="020B0502020202020204" pitchFamily="34" charset="0"/>
            </a:endParaRPr>
          </a:p>
        </p:txBody>
      </p:sp>
      <p:sp>
        <p:nvSpPr>
          <p:cNvPr id="5" name="AutoShape 2" descr="Shadow Drawing * ages 4+ ⋆ Raising Drag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10130" r="15010"/>
          <a:stretch/>
        </p:blipFill>
        <p:spPr bwMode="auto">
          <a:xfrm>
            <a:off x="5796136" y="350502"/>
            <a:ext cx="2707574" cy="2054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61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110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Leedon Lower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37</cp:revision>
  <dcterms:created xsi:type="dcterms:W3CDTF">2020-03-09T14:30:02Z</dcterms:created>
  <dcterms:modified xsi:type="dcterms:W3CDTF">2021-02-22T12:59:06Z</dcterms:modified>
</cp:coreProperties>
</file>