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132E0F-E309-4C93-8FDE-E7E21B01C763}"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201093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132E0F-E309-4C93-8FDE-E7E21B01C763}"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4276418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132E0F-E309-4C93-8FDE-E7E21B01C763}"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2068841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132E0F-E309-4C93-8FDE-E7E21B01C763}"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263533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132E0F-E309-4C93-8FDE-E7E21B01C763}"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57000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D132E0F-E309-4C93-8FDE-E7E21B01C763}"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101697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D132E0F-E309-4C93-8FDE-E7E21B01C763}" type="datetimeFigureOut">
              <a:rPr lang="en-GB" smtClean="0"/>
              <a:t>01/02/2021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4180824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D132E0F-E309-4C93-8FDE-E7E21B01C763}" type="datetimeFigureOut">
              <a:rPr lang="en-GB" smtClean="0"/>
              <a:t>01/02/2021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115623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32E0F-E309-4C93-8FDE-E7E21B01C763}" type="datetimeFigureOut">
              <a:rPr lang="en-GB" smtClean="0"/>
              <a:t>01/02/2021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342735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32E0F-E309-4C93-8FDE-E7E21B01C763}"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4010810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32E0F-E309-4C93-8FDE-E7E21B01C763}"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1C12C4-2EF0-41F6-BFD0-648E4AB45F69}" type="slidenum">
              <a:rPr lang="en-GB" smtClean="0"/>
              <a:t>‹#›</a:t>
            </a:fld>
            <a:endParaRPr lang="en-GB"/>
          </a:p>
        </p:txBody>
      </p:sp>
    </p:spTree>
    <p:extLst>
      <p:ext uri="{BB962C8B-B14F-4D97-AF65-F5344CB8AC3E}">
        <p14:creationId xmlns:p14="http://schemas.microsoft.com/office/powerpoint/2010/main" val="187959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32E0F-E309-4C93-8FDE-E7E21B01C763}" type="datetimeFigureOut">
              <a:rPr lang="en-GB" smtClean="0"/>
              <a:t>01/02/2021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C12C4-2EF0-41F6-BFD0-648E4AB45F69}" type="slidenum">
              <a:rPr lang="en-GB" smtClean="0"/>
              <a:t>‹#›</a:t>
            </a:fld>
            <a:endParaRPr lang="en-GB"/>
          </a:p>
        </p:txBody>
      </p:sp>
    </p:spTree>
    <p:extLst>
      <p:ext uri="{BB962C8B-B14F-4D97-AF65-F5344CB8AC3E}">
        <p14:creationId xmlns:p14="http://schemas.microsoft.com/office/powerpoint/2010/main" val="4046027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bitesize/clips/z9fpyrd" TargetMode="External"/><Relationship Id="rId2" Type="http://schemas.openxmlformats.org/officeDocument/2006/relationships/hyperlink" Target="https://www.bbc.co.uk/bitesize/clips/z6fnvcw"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descr="Image result for picture of ey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TextBox 3"/>
          <p:cNvSpPr txBox="1"/>
          <p:nvPr/>
        </p:nvSpPr>
        <p:spPr>
          <a:xfrm>
            <a:off x="307975" y="692696"/>
            <a:ext cx="8411354" cy="4154984"/>
          </a:xfrm>
          <a:prstGeom prst="rect">
            <a:avLst/>
          </a:prstGeom>
          <a:noFill/>
        </p:spPr>
        <p:txBody>
          <a:bodyPr wrap="square" rtlCol="0">
            <a:spAutoFit/>
          </a:bodyPr>
          <a:lstStyle/>
          <a:p>
            <a:r>
              <a:rPr lang="en-GB" sz="2400" dirty="0" smtClean="0">
                <a:latin typeface="Century Gothic" panose="020B0502020202020204" pitchFamily="34" charset="0"/>
              </a:rPr>
              <a:t>We are going to carry out an experiment today to see if shadows are the same at different times in the day.</a:t>
            </a:r>
          </a:p>
          <a:p>
            <a:endParaRPr lang="en-GB" sz="2400" dirty="0" smtClean="0">
              <a:latin typeface="Century Gothic" panose="020B0502020202020204" pitchFamily="34" charset="0"/>
            </a:endParaRPr>
          </a:p>
          <a:p>
            <a:r>
              <a:rPr lang="en-GB" sz="2400" dirty="0" smtClean="0">
                <a:latin typeface="Century Gothic" panose="020B0502020202020204" pitchFamily="34" charset="0"/>
              </a:rPr>
              <a:t>Go outside and draw around your shadow with chalk. Then go back in an hour and stand in exactly the same place. Draw around your shadow again. What has happened? What have you noticed? Repeat again. Explain what has happened and why in sentences.</a:t>
            </a:r>
          </a:p>
          <a:p>
            <a:endParaRPr lang="en-GB" sz="2400" dirty="0">
              <a:latin typeface="Century Gothic" panose="020B0502020202020204" pitchFamily="34" charset="0"/>
            </a:endParaRPr>
          </a:p>
          <a:p>
            <a:r>
              <a:rPr lang="en-GB" sz="2400" dirty="0" smtClean="0">
                <a:latin typeface="Century Gothic" panose="020B0502020202020204" pitchFamily="34" charset="0"/>
              </a:rPr>
              <a:t>Watch these videos to help with </a:t>
            </a:r>
            <a:endParaRPr lang="en-GB" sz="2400" dirty="0" smtClean="0">
              <a:latin typeface="Century Gothic" panose="020B0502020202020204" pitchFamily="34" charset="0"/>
            </a:endParaRPr>
          </a:p>
          <a:p>
            <a:r>
              <a:rPr lang="en-GB" sz="2400" dirty="0" smtClean="0">
                <a:latin typeface="Century Gothic" panose="020B0502020202020204" pitchFamily="34" charset="0"/>
              </a:rPr>
              <a:t>your </a:t>
            </a:r>
            <a:r>
              <a:rPr lang="en-GB" sz="2400" dirty="0" smtClean="0">
                <a:latin typeface="Century Gothic" panose="020B0502020202020204" pitchFamily="34" charset="0"/>
              </a:rPr>
              <a:t>explanations.</a:t>
            </a:r>
          </a:p>
        </p:txBody>
      </p:sp>
      <p:sp>
        <p:nvSpPr>
          <p:cNvPr id="2" name="Rectangle 1"/>
          <p:cNvSpPr/>
          <p:nvPr/>
        </p:nvSpPr>
        <p:spPr>
          <a:xfrm>
            <a:off x="460375" y="4872634"/>
            <a:ext cx="4497321" cy="369332"/>
          </a:xfrm>
          <a:prstGeom prst="rect">
            <a:avLst/>
          </a:prstGeom>
        </p:spPr>
        <p:txBody>
          <a:bodyPr wrap="none">
            <a:spAutoFit/>
          </a:bodyPr>
          <a:lstStyle/>
          <a:p>
            <a:r>
              <a:rPr lang="en-GB" dirty="0">
                <a:hlinkClick r:id="rId2"/>
              </a:rPr>
              <a:t>https://www.bbc.co.uk/bitesize/clips/z6fnvcw</a:t>
            </a:r>
            <a:endParaRPr lang="en-GB" dirty="0"/>
          </a:p>
        </p:txBody>
      </p:sp>
      <p:sp>
        <p:nvSpPr>
          <p:cNvPr id="3" name="Rectangle 2"/>
          <p:cNvSpPr/>
          <p:nvPr/>
        </p:nvSpPr>
        <p:spPr>
          <a:xfrm>
            <a:off x="458420" y="5415923"/>
            <a:ext cx="4438779" cy="369332"/>
          </a:xfrm>
          <a:prstGeom prst="rect">
            <a:avLst/>
          </a:prstGeom>
        </p:spPr>
        <p:txBody>
          <a:bodyPr wrap="none">
            <a:spAutoFit/>
          </a:bodyPr>
          <a:lstStyle/>
          <a:p>
            <a:r>
              <a:rPr lang="en-GB" dirty="0">
                <a:hlinkClick r:id="rId3"/>
              </a:rPr>
              <a:t>https://www.bbc.co.uk/bitesize/clips/z9fpyrd</a:t>
            </a:r>
            <a:endParaRPr lang="en-GB" dirty="0"/>
          </a:p>
        </p:txBody>
      </p:sp>
      <p:sp>
        <p:nvSpPr>
          <p:cNvPr id="7" name="TextBox 6"/>
          <p:cNvSpPr txBox="1"/>
          <p:nvPr/>
        </p:nvSpPr>
        <p:spPr>
          <a:xfrm>
            <a:off x="411496" y="160338"/>
            <a:ext cx="8624999" cy="338554"/>
          </a:xfrm>
          <a:prstGeom prst="rect">
            <a:avLst/>
          </a:prstGeom>
          <a:noFill/>
        </p:spPr>
        <p:txBody>
          <a:bodyPr wrap="square" rtlCol="0">
            <a:spAutoFit/>
          </a:bodyPr>
          <a:lstStyle/>
          <a:p>
            <a:r>
              <a:rPr lang="en-GB" sz="1600" dirty="0" smtClean="0">
                <a:latin typeface="Century Gothic" panose="020B0502020202020204" pitchFamily="34" charset="0"/>
              </a:rPr>
              <a:t>Lesson 5 - To </a:t>
            </a:r>
            <a:r>
              <a:rPr lang="en-GB" sz="1600" dirty="0">
                <a:latin typeface="Century Gothic" panose="020B0502020202020204" pitchFamily="34" charset="0"/>
              </a:rPr>
              <a:t>be able to find patterns in the way that the size of shadows change</a:t>
            </a:r>
            <a:r>
              <a:rPr lang="en-GB" sz="1600" dirty="0" smtClean="0">
                <a:latin typeface="Century Gothic" panose="020B0502020202020204" pitchFamily="34" charset="0"/>
              </a:rPr>
              <a:t>.</a:t>
            </a:r>
            <a:endParaRPr lang="en-GB" sz="1600" dirty="0">
              <a:latin typeface="Century Gothic" panose="020B0502020202020204" pitchFamily="34" charset="0"/>
            </a:endParaRPr>
          </a:p>
        </p:txBody>
      </p:sp>
      <p:sp>
        <p:nvSpPr>
          <p:cNvPr id="5" name="AutoShape 2" descr="Shadow Drawing * ages 4+ ⋆ Raising Dragon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b="5522"/>
          <a:stretch/>
        </p:blipFill>
        <p:spPr bwMode="auto">
          <a:xfrm>
            <a:off x="6012160" y="3705912"/>
            <a:ext cx="2857499" cy="2110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5610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108</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Leedon Lower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32</cp:revision>
  <dcterms:created xsi:type="dcterms:W3CDTF">2020-03-09T14:30:02Z</dcterms:created>
  <dcterms:modified xsi:type="dcterms:W3CDTF">2021-02-01T14:02:11Z</dcterms:modified>
</cp:coreProperties>
</file>