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E613F-3E16-40C4-BD37-3E551C29C7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2B95FF-95C9-403F-83C1-79D0F03F7C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19008-92E3-4C8E-B681-CBE013983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FCF9-DBC3-4BE7-9346-D5496BF5607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6F8AF-9A9C-4FAB-9324-CDC1F28D4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B3ADE-E084-46F2-9E96-FCA4EE7E7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06F0-5E46-43CE-905A-4AFDB1426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59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B3586-96B9-4103-80ED-D1749D19B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985ACD-FDE4-4E61-82A2-8A228678B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DF941-64D5-455D-AFA7-92255A9D5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FCF9-DBC3-4BE7-9346-D5496BF5607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25C8B-07C8-4DAF-BCC9-92F9ABD21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79974-92AE-4851-B554-175FD4003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06F0-5E46-43CE-905A-4AFDB1426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752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3A4916-5A05-4611-9671-7873B4AC8E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F7E700-6F0A-487F-9499-8E2536BF4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1220F-DC3C-4A6A-A54F-71491166B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FCF9-DBC3-4BE7-9346-D5496BF5607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79C1E-5129-4AC4-827C-9F2A0459D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39697-96E1-4443-99C2-6D23E7D46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06F0-5E46-43CE-905A-4AFDB1426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27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CD07F-687F-4739-9685-BF4CF5ADC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31514-BD8D-4D34-9E5C-5EDA98A86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53697-317E-4D66-908F-0F684879F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FCF9-DBC3-4BE7-9346-D5496BF5607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61DED3-5AD0-4447-AED3-9B3C1C366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FFE62-047B-4FF1-A736-6DEC593A8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06F0-5E46-43CE-905A-4AFDB1426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098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FF534-5E9E-40E6-9FCF-E57EEF3C0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EF7D9A-EF6C-47DE-B7BA-6516838FA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FAAC2-AC23-475E-A378-8F999BC31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FCF9-DBC3-4BE7-9346-D5496BF5607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8B517-3C86-4412-B307-42D49015C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0F76F-D3E6-44C2-88F4-02A6DA3A6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06F0-5E46-43CE-905A-4AFDB1426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35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A2336-63A9-41EB-B75B-34F472E10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36E55-3A9E-437C-8479-9EAE3CED4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CAB369-7F83-4133-ADE1-0599122D32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2ACB2B-9E11-4811-80C7-C5409041E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FCF9-DBC3-4BE7-9346-D5496BF5607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67DB1B-9777-4CC1-8BF1-55AF7F4F5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24841A-774E-44C1-BEC8-415CFC02A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06F0-5E46-43CE-905A-4AFDB1426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481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6D9AB-13F7-4E48-9A19-E1AB3B07E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6E5A10-A71D-4480-BB87-3313C64B3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621677-79C0-41B3-961A-A77D20235F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4A6E41-B368-4E11-BAEE-798F4D415D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77DF05-088F-43D6-BADC-120630E5D2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6FFC04-0029-4E72-A00E-27A9CF9CE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FCF9-DBC3-4BE7-9346-D5496BF5607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277E71-0CF2-4F56-B920-F02FF1F32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622607-837D-4FBF-8E63-012F42C3C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06F0-5E46-43CE-905A-4AFDB1426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04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7621B-981F-4134-9B7E-21574204F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284B52-A8D0-46FA-9EAF-8066F057B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FCF9-DBC3-4BE7-9346-D5496BF5607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769DB7-4AE7-4BD0-AB06-937DA4C48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18084-DA15-4D81-8C71-C1B0133D2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06F0-5E46-43CE-905A-4AFDB1426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745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B5E19-1031-4847-8242-EEDF8DBE4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FCF9-DBC3-4BE7-9346-D5496BF5607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7294B-C5BD-4ED2-9D37-B1BA952D6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BCFD91-3047-4F29-9D66-3E54D6316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06F0-5E46-43CE-905A-4AFDB1426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20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195A3-ED28-40A2-A018-28443EDCF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AA79D-9D63-4F28-A3FA-5969C79B5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F6C9D4-FE39-40CE-84E5-7DCCE611F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3660B0-9A8C-4519-95C1-B10A5F41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FCF9-DBC3-4BE7-9346-D5496BF5607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48907-CB9A-420C-A8F5-B850C9D5E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003D8E-112E-4F3A-A4E3-A78DD4F05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06F0-5E46-43CE-905A-4AFDB1426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344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44397-366C-4A6D-92C6-E8C5B80A0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77CD25-6F40-4AA7-83BB-F9C386015C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4F1959-CDDE-46FB-8612-9012173FE1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10188E-25D6-4442-BA24-BF8EDB5CF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FCF9-DBC3-4BE7-9346-D5496BF5607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9122AC-F91C-49A4-8F4C-21133B32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94E9D-974F-4F36-934F-331D781E0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06F0-5E46-43CE-905A-4AFDB1426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361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8AB996-4474-4180-BD36-D62A5F8F8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A1E23-B5F7-4BD8-9215-5FAFDD1F2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D6BCF-DF68-45BA-A7E3-F66F053520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BFCF9-DBC3-4BE7-9346-D5496BF5607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AA0DE-6512-4415-B333-5E6D44BB4C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17298-40C0-47F8-A4CF-F2C68AC3AC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706F0-5E46-43CE-905A-4AFDB1426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19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EF96CDC-2E52-4688-9073-E41E21BBEDCB}"/>
              </a:ext>
            </a:extLst>
          </p:cNvPr>
          <p:cNvSpPr txBox="1"/>
          <p:nvPr/>
        </p:nvSpPr>
        <p:spPr>
          <a:xfrm>
            <a:off x="636104" y="1033669"/>
            <a:ext cx="1078727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Why have sunglasses been invented? For what purpose?</a:t>
            </a:r>
          </a:p>
          <a:p>
            <a:r>
              <a:rPr lang="en-GB" sz="3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</a:p>
          <a:p>
            <a:r>
              <a:rPr lang="en-GB" sz="3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When we look into the sun, it is dangerous for our eyes</a:t>
            </a:r>
            <a:r>
              <a:rPr lang="en-GB" sz="36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so your </a:t>
            </a:r>
            <a:r>
              <a:rPr lang="en-GB" sz="3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challenge is to invent and </a:t>
            </a:r>
            <a:r>
              <a:rPr lang="en-GB" sz="3600" dirty="0">
                <a:latin typeface="Century Gothic" panose="020B0502020202020204" pitchFamily="34" charset="0"/>
                <a:ea typeface="Times New Roman" panose="02020603050405020304" pitchFamily="18" charset="0"/>
              </a:rPr>
              <a:t>make </a:t>
            </a:r>
            <a:r>
              <a:rPr lang="en-GB" sz="3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something that will protect our eyes from the sun light</a:t>
            </a:r>
            <a:r>
              <a:rPr lang="en-GB" sz="360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.   </a:t>
            </a:r>
            <a:endParaRPr lang="en-GB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1D9D5E-099D-4D3C-8214-F3BADD088652}"/>
              </a:ext>
            </a:extLst>
          </p:cNvPr>
          <p:cNvSpPr txBox="1"/>
          <p:nvPr/>
        </p:nvSpPr>
        <p:spPr>
          <a:xfrm>
            <a:off x="291548" y="233426"/>
            <a:ext cx="105089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Science Lesson 2: To recognise that light from the sun can be dangerous to our eyes. </a:t>
            </a:r>
            <a:endParaRPr lang="en-GB" dirty="0"/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65C12956-34F6-4271-8E45-C8FEDEC4A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6024" y="4643420"/>
            <a:ext cx="2185159" cy="1849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212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Unsworth</dc:creator>
  <cp:lastModifiedBy>Joanne Unsworth</cp:lastModifiedBy>
  <cp:revision>4</cp:revision>
  <dcterms:created xsi:type="dcterms:W3CDTF">2021-01-10T11:13:56Z</dcterms:created>
  <dcterms:modified xsi:type="dcterms:W3CDTF">2021-01-11T14:05:25Z</dcterms:modified>
</cp:coreProperties>
</file>