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BE0E-1662-4619-8FBD-0B6724032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A5D0D-2B18-4B47-A3BA-428982C0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C80D-B6EF-4D73-81FE-7D72AE54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31C73-A052-4D6D-8A96-8653DF03A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7EEA4-0D9C-4612-B75B-CAC507D9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55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C943-34D3-4339-ACC5-38FFE5AC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015647-CE95-49AD-A23D-4F018256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5C79F-1C93-44F3-994A-420FE874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48A8-491E-4F80-9200-EF760FAB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6F7C-CD8E-4B93-9D96-DEB626AC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2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D5770-9638-4013-AF53-713B29D09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6AC6F0-AC82-4C0A-9923-B86F5C7D6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3DF18-00CF-4330-8C0A-D3170F5C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F4B51-6D8C-4850-802B-297CFCEA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24E92-E1AA-4D04-AFF7-7708216B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9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B5B0-E19C-4310-8446-98FEB973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3A0A6-EBFD-4EDC-9A12-91DBB916B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D20AA-D4F8-4572-905E-D73149A57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89A2D-2D6A-49F6-BFEB-5BA79A09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D9D6-85FB-4C7F-80DE-7B877A7DF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8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1CBE7-B76A-4E09-8680-E3BAC42D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8D34C-C13B-424E-83C4-933892EA4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4451E-3AD5-432B-8B01-D934179A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D146D-58A3-4AA2-A3F2-2839ACA4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9E958-817C-4B98-9979-74A5CECA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7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5AB00-401F-4588-A4A8-D29FF989C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DE510-2F44-4E89-842D-F4720650D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411A4-0FC1-405A-A2A4-5A90847AE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4BCBD-91D9-417E-85CD-F2FD3C47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E46E4-31E2-420D-B806-966CEEF2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3F827-A271-4D29-A017-5DC0758D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0D19D-6D9C-470F-A564-0BFBC152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61BA8-BEFB-4D1A-B035-43F0DAB7D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95C42-14F8-4B37-9B47-6060C6B46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1CF2D6-7DDA-4A5D-9585-3916EA409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5E9883-A9B8-4C77-A32B-283638C65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F3866D-7675-4447-B2F8-BCC62CBB2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149B42-5890-4940-8207-2C979B2A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0E8D4-59B9-40B2-B223-625E4264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26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69F6-4F04-4149-B8B9-4F3CF7B3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696CC-38DA-420A-BB80-392462FD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067D8-F2C6-4EBF-9651-6838A31B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E9A45-729B-468B-9B1F-4EF8408A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2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B161F6-4274-4FAD-844C-A39AFDBA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617F7-7CFB-4111-B016-0B9E50D3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F0E77-7AF3-4371-A490-0254B50E4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07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A2F73-D9B7-4B3A-B9CB-8D8726540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70D26-3B8E-471C-A183-3E506255A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EE174-62D6-40A4-8945-892CA99A4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77467-C88E-4FC7-8888-7BE5A182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43DDF-7308-4AAA-9370-48AB9F34B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770F6-AE2D-427F-8174-565A6BE8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C9B19-DEB1-4403-9158-E8059207A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FF43A3-CF5D-48A3-8644-190F6D172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B8A4F-1F6D-4CB7-A350-91C98AA24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B4DAF-3F0D-411F-A0BF-6E6149E2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DB494-0FC6-461C-884C-58C464A9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FBCF1-C565-4199-A03C-EF745D53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52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AE606-D6D9-4331-8BBB-B72869A2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0F660-F6A6-4A6E-9DF0-5F348DAE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E96B8-5A0E-4B24-AC0B-E2A3D76E0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D3E6-29E3-409C-8464-72E2E4CEBDE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60B1D-23EA-496D-AC61-C0EFE401C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0636-66E6-424F-9151-8562F1BA1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9EBC0-F761-4587-BCFA-84A25AC76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1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clips/zb3s34j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clips/ztcg9j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D40F-A3BD-43C1-9D2E-5E5C760CD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278" y="1041400"/>
            <a:ext cx="9144000" cy="2387600"/>
          </a:xfrm>
        </p:spPr>
        <p:txBody>
          <a:bodyPr>
            <a:noAutofit/>
          </a:bodyPr>
          <a:lstStyle/>
          <a:p>
            <a:r>
              <a:rPr lang="en-GB" sz="7200" dirty="0">
                <a:latin typeface="Century Gothic" panose="020B0502020202020204" pitchFamily="34" charset="0"/>
              </a:rPr>
              <a:t>What do you already know about light?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39007F-B51D-4DA4-B9E0-281407A7A4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8" b="11498"/>
          <a:stretch/>
        </p:blipFill>
        <p:spPr>
          <a:xfrm>
            <a:off x="9174916" y="2998538"/>
            <a:ext cx="2668843" cy="341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1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39007F-B51D-4DA4-B9E0-281407A7A4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8" b="11498"/>
          <a:stretch/>
        </p:blipFill>
        <p:spPr>
          <a:xfrm>
            <a:off x="10336048" y="425003"/>
            <a:ext cx="1489587" cy="19083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6E8D8-F527-4267-84FB-39FE4DE378F0}"/>
              </a:ext>
            </a:extLst>
          </p:cNvPr>
          <p:cNvSpPr/>
          <p:nvPr/>
        </p:nvSpPr>
        <p:spPr>
          <a:xfrm>
            <a:off x="366365" y="190477"/>
            <a:ext cx="10434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identify light sources and reflective surfaces.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7514-C9B9-49D3-996D-0147A33398FF}"/>
              </a:ext>
            </a:extLst>
          </p:cNvPr>
          <p:cNvSpPr/>
          <p:nvPr/>
        </p:nvSpPr>
        <p:spPr>
          <a:xfrm>
            <a:off x="1375677" y="2717560"/>
            <a:ext cx="87350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a light source? </a:t>
            </a:r>
            <a:endParaRPr lang="en-GB" sz="6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54882A-AC1A-46CC-8722-3632E26BA15A}"/>
              </a:ext>
            </a:extLst>
          </p:cNvPr>
          <p:cNvSpPr/>
          <p:nvPr/>
        </p:nvSpPr>
        <p:spPr>
          <a:xfrm>
            <a:off x="1085889" y="5675531"/>
            <a:ext cx="4497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https://www.bbc.co.uk/bitesize/clips/zb3s34j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539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39007F-B51D-4DA4-B9E0-281407A7A4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8" b="11498"/>
          <a:stretch/>
        </p:blipFill>
        <p:spPr>
          <a:xfrm>
            <a:off x="10336048" y="0"/>
            <a:ext cx="1489587" cy="19083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6E8D8-F527-4267-84FB-39FE4DE378F0}"/>
              </a:ext>
            </a:extLst>
          </p:cNvPr>
          <p:cNvSpPr/>
          <p:nvPr/>
        </p:nvSpPr>
        <p:spPr>
          <a:xfrm>
            <a:off x="366365" y="190477"/>
            <a:ext cx="10434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identify light sources and reflective surfaces.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7514-C9B9-49D3-996D-0147A33398FF}"/>
              </a:ext>
            </a:extLst>
          </p:cNvPr>
          <p:cNvSpPr/>
          <p:nvPr/>
        </p:nvSpPr>
        <p:spPr>
          <a:xfrm>
            <a:off x="938321" y="2691056"/>
            <a:ext cx="86982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tin foil a light source?</a:t>
            </a:r>
            <a:endParaRPr lang="en-GB" sz="6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7C2513-7BEB-4D24-B4D8-96D427F7FADF}"/>
              </a:ext>
            </a:extLst>
          </p:cNvPr>
          <p:cNvSpPr/>
          <p:nvPr/>
        </p:nvSpPr>
        <p:spPr>
          <a:xfrm>
            <a:off x="465199" y="6040543"/>
            <a:ext cx="4449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https://www.bbc.co.uk/bitesize/clips/ztcg9j6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715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39007F-B51D-4DA4-B9E0-281407A7A4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8" b="11498"/>
          <a:stretch/>
        </p:blipFill>
        <p:spPr>
          <a:xfrm>
            <a:off x="10336048" y="0"/>
            <a:ext cx="1489587" cy="19083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A6E8D8-F527-4267-84FB-39FE4DE378F0}"/>
              </a:ext>
            </a:extLst>
          </p:cNvPr>
          <p:cNvSpPr/>
          <p:nvPr/>
        </p:nvSpPr>
        <p:spPr>
          <a:xfrm>
            <a:off x="366365" y="190477"/>
            <a:ext cx="10434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identify light sources and reflective surfaces.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7514-C9B9-49D3-996D-0147A33398FF}"/>
              </a:ext>
            </a:extLst>
          </p:cNvPr>
          <p:cNvSpPr/>
          <p:nvPr/>
        </p:nvSpPr>
        <p:spPr>
          <a:xfrm>
            <a:off x="1481623" y="2486295"/>
            <a:ext cx="971131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Look around your home for light</a:t>
            </a:r>
          </a:p>
          <a:p>
            <a:r>
              <a:rPr lang="en-GB" sz="4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Sources. Make a list of what you</a:t>
            </a:r>
          </a:p>
          <a:p>
            <a:r>
              <a:rPr lang="en-GB" sz="4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find. Did you find any reflective</a:t>
            </a:r>
          </a:p>
          <a:p>
            <a:r>
              <a:rPr lang="en-GB" sz="4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materials? If so, note them too. 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02873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105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What do you already know about light?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already know about light?</dc:title>
  <dc:creator>Joanne Unsworth</dc:creator>
  <cp:lastModifiedBy>Joanne Unsworth</cp:lastModifiedBy>
  <cp:revision>25</cp:revision>
  <dcterms:created xsi:type="dcterms:W3CDTF">2020-02-24T20:25:48Z</dcterms:created>
  <dcterms:modified xsi:type="dcterms:W3CDTF">2021-01-05T19:27:19Z</dcterms:modified>
</cp:coreProperties>
</file>