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9C7D-115B-4D82-9AB6-86DA65D28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55040-5825-42A0-8FA8-628C3DFEA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2DC83-B0CA-4FDC-BA7C-0A298AA9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4E67-0E7C-4C7B-96B5-C08E91F79F58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CA669-8505-4F2B-A83E-BC4954C2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F4DA5-7D94-4DD1-81FC-A4731F01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73F0-C696-443E-81BC-1AE9683A0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8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08BB1-FFAE-4C3F-9C70-22468469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6576D-9F55-4E80-BF0F-BC6BA3B81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468FF-3D08-49B8-8B5C-951B57BE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4E67-0E7C-4C7B-96B5-C08E91F79F58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C5E72-058B-4C15-BBB1-69755F24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1EB8C-D273-421F-B0FC-7DA15623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73F0-C696-443E-81BC-1AE9683A0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8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548170-8428-4038-9263-8F748B871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09761-A952-4427-A72B-3FDE21818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FB9F-4DA3-4776-9A93-1A6DBDDD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4E67-0E7C-4C7B-96B5-C08E91F79F58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E1CEE-4C16-49C5-B436-E3B7E7BF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3660B-3BB9-4811-AE4E-4E3431EB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73F0-C696-443E-81BC-1AE9683A0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87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F0A3-B8F8-49AA-8589-3D9F980C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FEF5F-75AD-43AD-B9C7-FB747F92A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BC486-8CD2-4022-BAC5-FC118917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4E67-0E7C-4C7B-96B5-C08E91F79F58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6BC5A-D053-4BDB-9B2A-D060B6AC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75FE6-FFC8-435C-A579-92B7ADA8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73F0-C696-443E-81BC-1AE9683A0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08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545E-71D9-4A54-9044-386B33F8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6371C-25BC-48B9-915E-B70ED42F5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43438-642B-4CB3-A777-6D97800E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4E67-0E7C-4C7B-96B5-C08E91F79F58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D7775-37C4-4D96-B7EC-780E0BAC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5D70E-3C53-4AC8-81DC-CB717418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73F0-C696-443E-81BC-1AE9683A0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38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52206-75A5-456C-9A5A-10993BC7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2D52-640F-404E-9D9B-175D7DA03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0CAB6-012F-4DD5-8C7C-8173AFBDF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D3155-7558-4288-9513-5DBFCF65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4E67-0E7C-4C7B-96B5-C08E91F79F58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22876-8DD6-4CBE-8DC4-335339D2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D0B0D-0DD5-4412-970C-178ABB8E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73F0-C696-443E-81BC-1AE9683A0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6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A1A0-9766-404C-BC5F-2116CD8A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ED8DA-2C95-48E3-9EEC-6F717109C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8302F-44E6-42DB-9FF9-44CBB380D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CBDC8-1CC7-47E9-BE94-DD88A802D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E2AD8-489E-4F40-B373-9B2A988B9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48D54A-0443-48F5-ADAD-C1F75ED4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4E67-0E7C-4C7B-96B5-C08E91F79F58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95FCF-4168-42BB-BDA3-3381BBDF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4ACBC-E6C8-4ECB-A1F7-83DCAC05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73F0-C696-443E-81BC-1AE9683A0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5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83DC-4C34-49CD-8F4C-6CBFDD24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BB7BE-2C03-4E01-BE30-1758B163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4E67-0E7C-4C7B-96B5-C08E91F79F58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5F6E3-749C-48D5-93D7-9B903B77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7CF55-4895-4276-A48A-2A762236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73F0-C696-443E-81BC-1AE9683A0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6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DB54C-66A0-447A-A8F2-AE0F5858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4E67-0E7C-4C7B-96B5-C08E91F79F58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D75C2-E548-4C2D-A0C1-A9501237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9C04F-88BD-4DA1-8AC6-6BDDE274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73F0-C696-443E-81BC-1AE9683A0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8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D0DC-5B85-4C2F-A179-599AECCF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4C5E7-198D-43B0-9D1E-419692990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F54C5-3E40-409D-BFDE-9BBB1D2F2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9F764-7781-44E3-A08E-DB3CFEF3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4E67-0E7C-4C7B-96B5-C08E91F79F58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4C651-997E-4323-B405-0AC4B020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73BCB-CCF1-4FF0-ADA9-9A5BA916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73F0-C696-443E-81BC-1AE9683A0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4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22EF3-DCCE-4DE7-A576-96AACE5C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A6AAEA-4FA9-4031-B73F-6E508B739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EA9DF-7D5E-4772-8DBD-B02103872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67F4C-CFE1-4EAD-9341-EF8F4226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4E67-0E7C-4C7B-96B5-C08E91F79F58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78CA0-C418-4F32-9B0B-35771F93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0071A-4AF4-4DA9-AF0B-DA417E67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73F0-C696-443E-81BC-1AE9683A0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D79C4-D85E-4168-929A-25AC8EFD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D8530-09CC-40D1-9665-B891A50B2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D2166-6BB6-4841-A40B-BEF4EB24E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C4E67-0E7C-4C7B-96B5-C08E91F79F58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B31EB-E23A-4517-931F-A072170E9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B087B-9F15-4FA3-8B8A-21FCDAF90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73F0-C696-443E-81BC-1AE9683A0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9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1EF74-26AC-42EA-A005-A0BCFE108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I took some up-close photos of items from my garden using my microscope. </a:t>
            </a:r>
            <a:br>
              <a:rPr lang="en-GB" dirty="0"/>
            </a:br>
            <a:r>
              <a:rPr lang="en-GB" dirty="0">
                <a:solidFill>
                  <a:srgbClr val="00FF00"/>
                </a:solidFill>
              </a:rPr>
              <a:t>Can you guess what they are?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AD0AE-E9B0-4D89-B8B5-7E673C106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5888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Let me know your answers by messaging me before 4.30 and the person with the most correct answers wins </a:t>
            </a:r>
            <a:r>
              <a:rPr lang="en-GB" sz="2800" b="1" u="sng" dirty="0">
                <a:solidFill>
                  <a:srgbClr val="00B0F0"/>
                </a:solidFill>
              </a:rPr>
              <a:t>10 blues</a:t>
            </a:r>
            <a:r>
              <a:rPr lang="en-GB" sz="2800" dirty="0">
                <a:solidFill>
                  <a:srgbClr val="00B0F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2741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id="{A42C9500-0AD0-4C90-8564-554576944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5C0B6-8714-4C3A-A051-F35AF718C52F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9</a:t>
            </a:r>
          </a:p>
        </p:txBody>
      </p:sp>
    </p:spTree>
    <p:extLst>
      <p:ext uri="{BB962C8B-B14F-4D97-AF65-F5344CB8AC3E}">
        <p14:creationId xmlns:p14="http://schemas.microsoft.com/office/powerpoint/2010/main" val="322052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lant&#10;&#10;Description automatically generated">
            <a:extLst>
              <a:ext uri="{FF2B5EF4-FFF2-40B4-BE49-F238E27FC236}">
                <a16:creationId xmlns:a16="http://schemas.microsoft.com/office/drawing/2014/main" id="{37AE6806-10CB-43B7-8813-85777BC44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8F5DF1-A194-4693-8ECC-4A6E11353969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10</a:t>
            </a:r>
          </a:p>
        </p:txBody>
      </p:sp>
    </p:spTree>
    <p:extLst>
      <p:ext uri="{BB962C8B-B14F-4D97-AF65-F5344CB8AC3E}">
        <p14:creationId xmlns:p14="http://schemas.microsoft.com/office/powerpoint/2010/main" val="397077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nail&#10;&#10;Description automatically generated">
            <a:extLst>
              <a:ext uri="{FF2B5EF4-FFF2-40B4-BE49-F238E27FC236}">
                <a16:creationId xmlns:a16="http://schemas.microsoft.com/office/drawing/2014/main" id="{2FF7EB24-A22A-4A4C-9D28-F6994EE92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95DE6-FE99-414A-81C9-6ADF1B0D5813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11</a:t>
            </a:r>
          </a:p>
        </p:txBody>
      </p:sp>
    </p:spTree>
    <p:extLst>
      <p:ext uri="{BB962C8B-B14F-4D97-AF65-F5344CB8AC3E}">
        <p14:creationId xmlns:p14="http://schemas.microsoft.com/office/powerpoint/2010/main" val="155969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reet&#10;&#10;Description automatically generated">
            <a:extLst>
              <a:ext uri="{FF2B5EF4-FFF2-40B4-BE49-F238E27FC236}">
                <a16:creationId xmlns:a16="http://schemas.microsoft.com/office/drawing/2014/main" id="{9D41D46F-3D66-4D7A-BB19-0EE780B61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69C936-97BA-40AB-952B-739A9B538D01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12</a:t>
            </a:r>
          </a:p>
        </p:txBody>
      </p:sp>
    </p:spTree>
    <p:extLst>
      <p:ext uri="{BB962C8B-B14F-4D97-AF65-F5344CB8AC3E}">
        <p14:creationId xmlns:p14="http://schemas.microsoft.com/office/powerpoint/2010/main" val="406659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FCC5AAE9-286D-4EF1-9CBD-E12FE370D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3C229B-C7EC-4485-B541-DA1C4F111BC5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13</a:t>
            </a:r>
          </a:p>
        </p:txBody>
      </p:sp>
    </p:spTree>
    <p:extLst>
      <p:ext uri="{BB962C8B-B14F-4D97-AF65-F5344CB8AC3E}">
        <p14:creationId xmlns:p14="http://schemas.microsoft.com/office/powerpoint/2010/main" val="211307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sitting, white, black&#10;&#10;Description automatically generated">
            <a:extLst>
              <a:ext uri="{FF2B5EF4-FFF2-40B4-BE49-F238E27FC236}">
                <a16:creationId xmlns:a16="http://schemas.microsoft.com/office/drawing/2014/main" id="{AB1E6483-346D-400A-8966-45134830B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4A07C0-8648-4AE7-BAB8-F7097004DC1B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14</a:t>
            </a:r>
          </a:p>
        </p:txBody>
      </p:sp>
    </p:spTree>
    <p:extLst>
      <p:ext uri="{BB962C8B-B14F-4D97-AF65-F5344CB8AC3E}">
        <p14:creationId xmlns:p14="http://schemas.microsoft.com/office/powerpoint/2010/main" val="2522867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AAA3B72E-FD08-446C-BA61-0F8073268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A8164D-F2FE-4753-94A5-EC5D9AF25CA3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15</a:t>
            </a:r>
          </a:p>
        </p:txBody>
      </p:sp>
    </p:spTree>
    <p:extLst>
      <p:ext uri="{BB962C8B-B14F-4D97-AF65-F5344CB8AC3E}">
        <p14:creationId xmlns:p14="http://schemas.microsoft.com/office/powerpoint/2010/main" val="358013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young, sitting, field&#10;&#10;Description automatically generated">
            <a:extLst>
              <a:ext uri="{FF2B5EF4-FFF2-40B4-BE49-F238E27FC236}">
                <a16:creationId xmlns:a16="http://schemas.microsoft.com/office/drawing/2014/main" id="{A577FE7E-4852-432A-B045-5412B2BD4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E5C39-4A0F-4871-8E5B-8E1938C1BCE8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16</a:t>
            </a:r>
          </a:p>
        </p:txBody>
      </p:sp>
    </p:spTree>
    <p:extLst>
      <p:ext uri="{BB962C8B-B14F-4D97-AF65-F5344CB8AC3E}">
        <p14:creationId xmlns:p14="http://schemas.microsoft.com/office/powerpoint/2010/main" val="2889613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540B-D6AD-490F-B2E6-9290A304F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44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000"/>
                </a:solidFill>
              </a:rPr>
              <a:t>Extra challenge;</a:t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dirty="0">
                <a:solidFill>
                  <a:srgbClr val="FFC000"/>
                </a:solidFill>
              </a:rPr>
              <a:t>for extra points, can you think of any other words with the prefix ‘micro’ in them?</a:t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dirty="0">
                <a:solidFill>
                  <a:srgbClr val="FFC000"/>
                </a:solidFill>
              </a:rPr>
              <a:t>(like the word </a:t>
            </a:r>
            <a:r>
              <a:rPr lang="en-GB" b="1" dirty="0">
                <a:solidFill>
                  <a:srgbClr val="FFC000"/>
                </a:solidFill>
              </a:rPr>
              <a:t>micro</a:t>
            </a:r>
            <a:r>
              <a:rPr lang="en-GB" dirty="0">
                <a:solidFill>
                  <a:srgbClr val="FFC000"/>
                </a:solidFill>
              </a:rPr>
              <a:t>scope)</a:t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dirty="0">
                <a:solidFill>
                  <a:srgbClr val="00B0F0"/>
                </a:solidFill>
              </a:rPr>
              <a:t>What do you think ‘micro’ means?</a:t>
            </a:r>
          </a:p>
        </p:txBody>
      </p:sp>
    </p:spTree>
    <p:extLst>
      <p:ext uri="{BB962C8B-B14F-4D97-AF65-F5344CB8AC3E}">
        <p14:creationId xmlns:p14="http://schemas.microsoft.com/office/powerpoint/2010/main" val="93828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ass, standing, field&#10;&#10;Description automatically generated">
            <a:extLst>
              <a:ext uri="{FF2B5EF4-FFF2-40B4-BE49-F238E27FC236}">
                <a16:creationId xmlns:a16="http://schemas.microsoft.com/office/drawing/2014/main" id="{143C7649-F3B8-4F28-92DC-9497E048D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609600"/>
            <a:ext cx="7239000" cy="5429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E6405F-46EF-4B73-B660-EDDE73EAA1F5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307615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some grass&#10;&#10;Description automatically generated">
            <a:extLst>
              <a:ext uri="{FF2B5EF4-FFF2-40B4-BE49-F238E27FC236}">
                <a16:creationId xmlns:a16="http://schemas.microsoft.com/office/drawing/2014/main" id="{E18024D4-2728-4E8D-AE04-B98F4557D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A26B16-348B-4561-9296-4107806B72E6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215621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DE23784B-BCA4-46A1-95B1-114096B23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066D0-5F62-437D-98E4-F46A4D7AB614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409664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bird, white, sitting&#10;&#10;Description automatically generated">
            <a:extLst>
              <a:ext uri="{FF2B5EF4-FFF2-40B4-BE49-F238E27FC236}">
                <a16:creationId xmlns:a16="http://schemas.microsoft.com/office/drawing/2014/main" id="{4695ED2D-593C-4D6E-BCD0-24812F5DC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467E57-1FB4-4C9B-936F-726FDC74ABAE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4</a:t>
            </a:r>
          </a:p>
        </p:txBody>
      </p:sp>
    </p:spTree>
    <p:extLst>
      <p:ext uri="{BB962C8B-B14F-4D97-AF65-F5344CB8AC3E}">
        <p14:creationId xmlns:p14="http://schemas.microsoft.com/office/powerpoint/2010/main" val="194578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CE3D3B34-F825-49F3-B96B-5FF5211F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A1BA58-FD59-4E0B-B5EE-87D51649135A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5</a:t>
            </a:r>
          </a:p>
        </p:txBody>
      </p:sp>
    </p:spTree>
    <p:extLst>
      <p:ext uri="{BB962C8B-B14F-4D97-AF65-F5344CB8AC3E}">
        <p14:creationId xmlns:p14="http://schemas.microsoft.com/office/powerpoint/2010/main" val="76512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food, piece&#10;&#10;Description automatically generated">
            <a:extLst>
              <a:ext uri="{FF2B5EF4-FFF2-40B4-BE49-F238E27FC236}">
                <a16:creationId xmlns:a16="http://schemas.microsoft.com/office/drawing/2014/main" id="{AF433527-C313-4F47-8D85-9E0980CA1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FEC0B2-5273-4411-9F2E-FAFBDF7B12A6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263560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celery&#10;&#10;Description automatically generated">
            <a:extLst>
              <a:ext uri="{FF2B5EF4-FFF2-40B4-BE49-F238E27FC236}">
                <a16:creationId xmlns:a16="http://schemas.microsoft.com/office/drawing/2014/main" id="{28D2A96D-AF41-4BD7-928F-F4A6CC995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7F3193-818A-428E-A84F-D31B4D165D02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7</a:t>
            </a:r>
          </a:p>
        </p:txBody>
      </p:sp>
    </p:spTree>
    <p:extLst>
      <p:ext uri="{BB962C8B-B14F-4D97-AF65-F5344CB8AC3E}">
        <p14:creationId xmlns:p14="http://schemas.microsoft.com/office/powerpoint/2010/main" val="268938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sitting, honeycomb, white&#10;&#10;Description automatically generated">
            <a:extLst>
              <a:ext uri="{FF2B5EF4-FFF2-40B4-BE49-F238E27FC236}">
                <a16:creationId xmlns:a16="http://schemas.microsoft.com/office/drawing/2014/main" id="{F6BB6E9C-A62A-46C7-9E21-9DE45F1EF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34A005-AE70-4A7D-81A5-C98641A8068F}"/>
              </a:ext>
            </a:extLst>
          </p:cNvPr>
          <p:cNvSpPr txBox="1"/>
          <p:nvPr/>
        </p:nvSpPr>
        <p:spPr>
          <a:xfrm>
            <a:off x="257175" y="33843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Question 8</a:t>
            </a:r>
          </a:p>
        </p:txBody>
      </p:sp>
    </p:spTree>
    <p:extLst>
      <p:ext uri="{BB962C8B-B14F-4D97-AF65-F5344CB8AC3E}">
        <p14:creationId xmlns:p14="http://schemas.microsoft.com/office/powerpoint/2010/main" val="3793623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117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I took some up-close photos of items from my garden using my microscope.  Can you guess what they 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challenge; for extra points, can you think of any other words with the prefix ‘micro’ in them? (like the word microscope) What do you think ‘micro’ means?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O'Reilly</dc:creator>
  <cp:lastModifiedBy>Gemma O'Reilly</cp:lastModifiedBy>
  <cp:revision>11</cp:revision>
  <dcterms:created xsi:type="dcterms:W3CDTF">2020-05-12T12:50:22Z</dcterms:created>
  <dcterms:modified xsi:type="dcterms:W3CDTF">2020-05-13T08:05:20Z</dcterms:modified>
</cp:coreProperties>
</file>