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3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49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39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24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6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1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21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0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53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1AA8C3F-83E1-4035-8C38-FB5263879F23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A696276-5133-4C00-9E47-E34912BE0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47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B22482-BB2B-4067-A79C-7F71255525AD}"/>
              </a:ext>
            </a:extLst>
          </p:cNvPr>
          <p:cNvSpPr txBox="1"/>
          <p:nvPr/>
        </p:nvSpPr>
        <p:spPr>
          <a:xfrm>
            <a:off x="424070" y="302359"/>
            <a:ext cx="1134386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atin typeface="Century Gothic" panose="020B0502020202020204" pitchFamily="34" charset="0"/>
              </a:rPr>
              <a:t>When you add 3 consecutive numbers the total can always be divided equally by 3.</a:t>
            </a:r>
          </a:p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 panose="020B0502020202020204" pitchFamily="34" charset="0"/>
              </a:rPr>
              <a:t>True or false?</a:t>
            </a:r>
          </a:p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endParaRPr lang="en-GB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00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B22482-BB2B-4067-A79C-7F71255525AD}"/>
              </a:ext>
            </a:extLst>
          </p:cNvPr>
          <p:cNvSpPr txBox="1"/>
          <p:nvPr/>
        </p:nvSpPr>
        <p:spPr>
          <a:xfrm>
            <a:off x="424070" y="302359"/>
            <a:ext cx="11343860" cy="7355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Century Gothic" panose="020B0502020202020204" pitchFamily="34" charset="0"/>
              </a:rPr>
              <a:t>Tips:</a:t>
            </a:r>
          </a:p>
          <a:p>
            <a:pPr algn="ctr"/>
            <a:r>
              <a:rPr lang="en-US" sz="4400" dirty="0">
                <a:latin typeface="Century Gothic" panose="020B0502020202020204" pitchFamily="34" charset="0"/>
              </a:rPr>
              <a:t>Choose 3 consecutive numbers.</a:t>
            </a:r>
          </a:p>
          <a:p>
            <a:pPr algn="ctr"/>
            <a:r>
              <a:rPr lang="en-US" sz="4400" dirty="0">
                <a:latin typeface="Century Gothic" panose="020B0502020202020204" pitchFamily="34" charset="0"/>
              </a:rPr>
              <a:t>Add them together.</a:t>
            </a:r>
          </a:p>
          <a:p>
            <a:pPr algn="ctr"/>
            <a:r>
              <a:rPr lang="en-US" sz="4400" dirty="0">
                <a:latin typeface="Century Gothic" panose="020B0502020202020204" pitchFamily="34" charset="0"/>
              </a:rPr>
              <a:t>Divide the total by 3. </a:t>
            </a:r>
          </a:p>
          <a:p>
            <a:pPr algn="ctr"/>
            <a:r>
              <a:rPr lang="en-US" sz="4400" dirty="0">
                <a:latin typeface="Century Gothic" panose="020B0502020202020204" pitchFamily="34" charset="0"/>
              </a:rPr>
              <a:t>Try lots of different numbers to find if it is true of false.</a:t>
            </a:r>
          </a:p>
          <a:p>
            <a:pPr algn="ctr"/>
            <a:r>
              <a:rPr lang="en-US" sz="4400" dirty="0">
                <a:latin typeface="Century Gothic" panose="020B0502020202020204" pitchFamily="34" charset="0"/>
              </a:rPr>
              <a:t>Make your decision and prove it with your working out.</a:t>
            </a:r>
          </a:p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endParaRPr lang="en-GB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48668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8</TotalTime>
  <Words>62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 Light</vt:lpstr>
      <vt:lpstr>Century Gothic</vt:lpstr>
      <vt:lpstr>Metropolitan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1</cp:revision>
  <dcterms:created xsi:type="dcterms:W3CDTF">2021-01-07T18:14:53Z</dcterms:created>
  <dcterms:modified xsi:type="dcterms:W3CDTF">2021-01-07T18:23:12Z</dcterms:modified>
</cp:coreProperties>
</file>