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2" r:id="rId2"/>
    <p:sldId id="269" r:id="rId3"/>
    <p:sldId id="270" r:id="rId4"/>
    <p:sldId id="271" r:id="rId5"/>
    <p:sldId id="268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FAABBF-78E9-43CE-BED3-3000A1432D34}" type="datetimeFigureOut">
              <a:rPr lang="en-US" smtClean="0"/>
              <a:pPr/>
              <a:t>2/26/2021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436E120-4542-4F94-B68D-E571BF5B446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22860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Roman clothing Women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762000"/>
            <a:ext cx="838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What </a:t>
            </a:r>
            <a:r>
              <a:rPr lang="en-GB" sz="2000" b="1" dirty="0">
                <a:latin typeface="Century Gothic" panose="020B0502020202020204" pitchFamily="34" charset="0"/>
              </a:rPr>
              <a:t>clothes did women wear? </a:t>
            </a:r>
            <a:endParaRPr lang="en-GB" sz="2000" dirty="0">
              <a:latin typeface="Century Gothic" panose="020B0502020202020204" pitchFamily="34" charset="0"/>
            </a:endParaRPr>
          </a:p>
          <a:p>
            <a:r>
              <a:rPr lang="en-GB" sz="2000" dirty="0">
                <a:latin typeface="Century Gothic" panose="020B0502020202020204" pitchFamily="34" charset="0"/>
              </a:rPr>
              <a:t>Women wore a longer tunic which was often ankle-length. Over this the women wore a </a:t>
            </a:r>
            <a:r>
              <a:rPr lang="en-GB" sz="2000" dirty="0" err="1">
                <a:latin typeface="Century Gothic" panose="020B0502020202020204" pitchFamily="34" charset="0"/>
              </a:rPr>
              <a:t>stola</a:t>
            </a:r>
            <a:r>
              <a:rPr lang="en-GB" sz="2000" dirty="0">
                <a:latin typeface="Century Gothic" panose="020B0502020202020204" pitchFamily="34" charset="0"/>
              </a:rPr>
              <a:t> which was a full length from neck to ankle, high- </a:t>
            </a:r>
            <a:r>
              <a:rPr lang="en-GB" sz="2000" dirty="0" err="1">
                <a:latin typeface="Century Gothic" panose="020B0502020202020204" pitchFamily="34" charset="0"/>
              </a:rPr>
              <a:t>waisted</a:t>
            </a:r>
            <a:r>
              <a:rPr lang="en-GB" sz="2000" dirty="0">
                <a:latin typeface="Century Gothic" panose="020B0502020202020204" pitchFamily="34" charset="0"/>
              </a:rPr>
              <a:t> and fastened at the shoulders with clasps. 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Rich women wore long tunics made from expensive cotton or silk. They also wore lots of jewellery and make-up, strong scent and elaborate hairstyles.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005" y="3116088"/>
            <a:ext cx="2663396" cy="2782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209" y="2620345"/>
            <a:ext cx="1828800" cy="281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743201"/>
            <a:ext cx="3028950" cy="1057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573" y="5309736"/>
            <a:ext cx="2657475" cy="145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886200"/>
            <a:ext cx="3733800" cy="136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375457"/>
            <a:ext cx="2106459" cy="1101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63210" y="0"/>
            <a:ext cx="845819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>
                <a:latin typeface="Century Gothic" panose="020B0502020202020204" pitchFamily="34" charset="0"/>
              </a:rPr>
              <a:t>Monday topic task</a:t>
            </a:r>
            <a:endParaRPr lang="en-GB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Roman clothing Men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83820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What </a:t>
            </a:r>
            <a:r>
              <a:rPr lang="en-GB" sz="2000" b="1" dirty="0">
                <a:latin typeface="Century Gothic" panose="020B0502020202020204" pitchFamily="34" charset="0"/>
              </a:rPr>
              <a:t>clothes did men wear in Roman times?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Men wore a knee-length tunic (</a:t>
            </a:r>
            <a:r>
              <a:rPr lang="en-GB" sz="2000" dirty="0" err="1">
                <a:latin typeface="Century Gothic" panose="020B0502020202020204" pitchFamily="34" charset="0"/>
              </a:rPr>
              <a:t>chilton</a:t>
            </a:r>
            <a:r>
              <a:rPr lang="en-GB" sz="2000" dirty="0">
                <a:latin typeface="Century Gothic" panose="020B0502020202020204" pitchFamily="34" charset="0"/>
              </a:rPr>
              <a:t>), either sleeveless or short-sleeved. Roman men wore a cloak over their tunic, which was like a wide shawl that was draped over the shoulder and carefully wrapped around the body.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3105835"/>
            <a:ext cx="2419561" cy="325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688" y="2298651"/>
            <a:ext cx="1555659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532347" y="3454688"/>
            <a:ext cx="2743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Important Romans dressed in a long robe called a toga.</a:t>
            </a:r>
          </a:p>
        </p:txBody>
      </p:sp>
    </p:spTree>
    <p:extLst>
      <p:ext uri="{BB962C8B-B14F-4D97-AF65-F5344CB8AC3E}">
        <p14:creationId xmlns:p14="http://schemas.microsoft.com/office/powerpoint/2010/main" val="2152987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Roman clothing Boys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38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What </a:t>
            </a:r>
            <a:r>
              <a:rPr lang="en-GB" sz="2000" b="1" dirty="0">
                <a:latin typeface="Century Gothic" panose="020B0502020202020204" pitchFamily="34" charset="0"/>
              </a:rPr>
              <a:t>clothes did </a:t>
            </a:r>
            <a:r>
              <a:rPr lang="en-GB" sz="2000" b="1" dirty="0" smtClean="0">
                <a:latin typeface="Century Gothic" panose="020B0502020202020204" pitchFamily="34" charset="0"/>
              </a:rPr>
              <a:t>boys wear in Roman times?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Boys wore a tunic down to their knees and a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cloak if it was cold.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2209800" cy="3449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72672"/>
            <a:ext cx="2047875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400800" y="3160782"/>
            <a:ext cx="24261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Rich boys wore a toga. </a:t>
            </a:r>
          </a:p>
        </p:txBody>
      </p:sp>
    </p:spTree>
    <p:extLst>
      <p:ext uri="{BB962C8B-B14F-4D97-AF65-F5344CB8AC3E}">
        <p14:creationId xmlns:p14="http://schemas.microsoft.com/office/powerpoint/2010/main" val="1770101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-304800"/>
            <a:ext cx="8763000" cy="11430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Century Gothic" panose="020B0502020202020204" pitchFamily="34" charset="0"/>
              </a:rPr>
              <a:t>Roman clothing Girls</a:t>
            </a:r>
            <a:endParaRPr lang="en-US" b="1" dirty="0"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4800" y="1066800"/>
            <a:ext cx="838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 smtClean="0">
                <a:latin typeface="Century Gothic" panose="020B0502020202020204" pitchFamily="34" charset="0"/>
              </a:rPr>
              <a:t>What </a:t>
            </a:r>
            <a:r>
              <a:rPr lang="en-GB" sz="2000" b="1" dirty="0">
                <a:latin typeface="Century Gothic" panose="020B0502020202020204" pitchFamily="34" charset="0"/>
              </a:rPr>
              <a:t>clothes did </a:t>
            </a:r>
            <a:r>
              <a:rPr lang="en-GB" sz="2000" b="1" dirty="0" smtClean="0">
                <a:latin typeface="Century Gothic" panose="020B0502020202020204" pitchFamily="34" charset="0"/>
              </a:rPr>
              <a:t>girls wear in Roman times?</a:t>
            </a:r>
          </a:p>
          <a:p>
            <a:r>
              <a:rPr lang="en-GB" sz="2000" dirty="0">
                <a:latin typeface="Century Gothic" panose="020B0502020202020204" pitchFamily="34" charset="0"/>
              </a:rPr>
              <a:t>Roman girls wore a tunic and a </a:t>
            </a:r>
            <a:r>
              <a:rPr lang="en-GB" sz="2000" dirty="0" err="1">
                <a:latin typeface="Century Gothic" panose="020B0502020202020204" pitchFamily="34" charset="0"/>
              </a:rPr>
              <a:t>stola</a:t>
            </a:r>
            <a:r>
              <a:rPr lang="en-GB" sz="2000" dirty="0">
                <a:latin typeface="Century Gothic" panose="020B0502020202020204" pitchFamily="34" charset="0"/>
              </a:rPr>
              <a:t>, a dress belted at the waist</a:t>
            </a:r>
            <a:r>
              <a:rPr lang="en-GB" sz="2000" dirty="0" smtClean="0">
                <a:latin typeface="Century Gothic" panose="020B0502020202020204" pitchFamily="34" charset="0"/>
              </a:rPr>
              <a:t>.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98195"/>
            <a:ext cx="2057400" cy="3432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286000"/>
            <a:ext cx="204882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628585" y="2715491"/>
            <a:ext cx="3051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Century Gothic" panose="020B0502020202020204" pitchFamily="34" charset="0"/>
              </a:rPr>
              <a:t>Children wore a special charm around their neck called a bulla. It was given to them when they were a few days old. </a:t>
            </a:r>
          </a:p>
        </p:txBody>
      </p:sp>
    </p:spTree>
    <p:extLst>
      <p:ext uri="{BB962C8B-B14F-4D97-AF65-F5344CB8AC3E}">
        <p14:creationId xmlns:p14="http://schemas.microsoft.com/office/powerpoint/2010/main" val="23481461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762000"/>
            <a:ext cx="7772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smtClean="0">
                <a:latin typeface="Century Gothic" panose="020B0502020202020204" pitchFamily="34" charset="0"/>
              </a:rPr>
              <a:t>Now choose </a:t>
            </a:r>
            <a:r>
              <a:rPr lang="en-GB" sz="3600" dirty="0">
                <a:latin typeface="Century Gothic" panose="020B0502020202020204" pitchFamily="34" charset="0"/>
              </a:rPr>
              <a:t>a </a:t>
            </a:r>
            <a:r>
              <a:rPr lang="en-GB" sz="3600" dirty="0" smtClean="0">
                <a:latin typeface="Century Gothic" panose="020B0502020202020204" pitchFamily="34" charset="0"/>
              </a:rPr>
              <a:t>Roman man</a:t>
            </a:r>
            <a:r>
              <a:rPr lang="en-GB" sz="3600" dirty="0">
                <a:latin typeface="Century Gothic" panose="020B0502020202020204" pitchFamily="34" charset="0"/>
              </a:rPr>
              <a:t>, woman or child and draw them in Roman clothes. Label the items of clothing</a:t>
            </a:r>
            <a:r>
              <a:rPr lang="en-GB" sz="3600" dirty="0" smtClean="0">
                <a:latin typeface="Century Gothic" panose="020B0502020202020204" pitchFamily="34" charset="0"/>
              </a:rPr>
              <a:t>.</a:t>
            </a:r>
          </a:p>
          <a:p>
            <a:endParaRPr lang="en-GB" sz="3600" dirty="0">
              <a:latin typeface="Century Gothic" panose="020B0502020202020204" pitchFamily="34" charset="0"/>
            </a:endParaRPr>
          </a:p>
          <a:p>
            <a:r>
              <a:rPr lang="en-GB" sz="3600" dirty="0" smtClean="0">
                <a:latin typeface="Century Gothic" panose="020B0502020202020204" pitchFamily="34" charset="0"/>
              </a:rPr>
              <a:t>As an extra challenge you could find out what their clothes might have been made from and how they were made.</a:t>
            </a:r>
            <a:endParaRPr lang="en-GB" sz="36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6565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108</TotalTime>
  <Words>271</Words>
  <Application>Microsoft Office PowerPoint</Application>
  <PresentationFormat>On-screen Show (4:3)</PresentationFormat>
  <Paragraphs>21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Paper</vt:lpstr>
      <vt:lpstr>Roman clothing Women</vt:lpstr>
      <vt:lpstr>Roman clothing Men</vt:lpstr>
      <vt:lpstr>Roman clothing Boys</vt:lpstr>
      <vt:lpstr>Roman clothing Girls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Jewellry in Ancient Rome</dc:title>
  <dc:creator>rbest</dc:creator>
  <cp:lastModifiedBy>Staff</cp:lastModifiedBy>
  <cp:revision>29</cp:revision>
  <dcterms:created xsi:type="dcterms:W3CDTF">2014-11-22T09:46:55Z</dcterms:created>
  <dcterms:modified xsi:type="dcterms:W3CDTF">2021-02-26T12:15:43Z</dcterms:modified>
</cp:coreProperties>
</file>