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35A7C2-5D47-4A69-A347-861F97D4C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C557B8F-79FF-4708-8C09-D0CC2B0CCF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53FC329-8A9C-4D4F-AF78-E3ACECD64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5761-EAA2-4B2E-B325-F1092DD4F6D7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7B650C6-C2F7-4D49-AFDE-9FFA69A49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25CB3D5-3553-4D4E-9228-658475C62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E171-2E4E-4C87-B4DA-FFD95B49A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026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354E58-A4B9-4106-8F36-85E2E5438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69DA7F7-20B8-4399-A9E8-D3C2AE7ACA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1A4500D-C251-4840-AF59-38E646D1C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5761-EAA2-4B2E-B325-F1092DD4F6D7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2D84E74-4852-4A6A-B7FF-7A8B3D5A9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1D197D9-2C16-42A6-AF63-110C6F841B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E171-2E4E-4C87-B4DA-FFD95B49A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521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102E27EF-EDF7-4285-9229-342C55A084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5400B955-CCFB-4ACD-9240-18F94BE62A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9D1543E-BCD6-4EE6-B580-D6DF9BF5F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5761-EAA2-4B2E-B325-F1092DD4F6D7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5582C69-7A93-4A41-AE1E-72A9FC6C3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5B81452-C445-4DE5-92EA-75D9EE3E8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E171-2E4E-4C87-B4DA-FFD95B49A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347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DD9AC80-7EAD-49FD-8439-AA0153DBB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A740A52-15D7-498A-BD21-6580BC8DB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2D93B40-60F9-4597-89CE-3C8FB1D33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5761-EAA2-4B2E-B325-F1092DD4F6D7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E0A21FD-B6F9-42DD-AA6F-1F9009E95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4B9E9D9-9E5E-4376-8F3B-75378EB88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E171-2E4E-4C87-B4DA-FFD95B49A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28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99B70B-C4B6-4713-9A02-9365543357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C59BB7A-BB24-4620-8EF4-B0BDBE8496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127308A-81FE-496C-A2D1-C80643361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5761-EAA2-4B2E-B325-F1092DD4F6D7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A5F3D84-7302-4C2C-ACDE-1AA7B43D12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1AA5737-380D-4E53-A1AA-D68846657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E171-2E4E-4C87-B4DA-FFD95B49A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476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7F3580-618D-472B-AA7E-7FAD00FD8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01082D1-0FE7-4C8E-979C-2D723712DD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DF3DE94-A293-462A-B6A7-F6F97950E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7A85BB2-DA47-4B61-9EFE-E8BD02B03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5761-EAA2-4B2E-B325-F1092DD4F6D7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54BFAE3-807C-44FA-AF7F-DDD65548A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CB800B7-D0F0-48CC-A7D3-AF5F1100E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E171-2E4E-4C87-B4DA-FFD95B49A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852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717D58-14DE-4202-954D-68493BA8A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5A5F223-8C6B-42F7-A0E3-773278358E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5213E02-6D3A-46AD-982C-F7782F7489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5B0F3203-A605-41AE-9050-206461B3D4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3FF8CAF4-EDC7-46FB-BC04-A5E64E8CB8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E167D08-4FCA-46FD-8135-E5CDA9EF7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5761-EAA2-4B2E-B325-F1092DD4F6D7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C3FF6BF2-ECDC-4A22-B611-DDABCC56B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6008AE5A-22E1-444D-A7FA-1AF50F499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E171-2E4E-4C87-B4DA-FFD95B49A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023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C98AED-6D58-4756-AFAE-DF55C210E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77AC5B98-87E8-40F2-87F1-7BA5026BE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5761-EAA2-4B2E-B325-F1092DD4F6D7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4AB0B59-FB19-4A25-81F4-6421B9A57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6A51AEE0-1B57-4D08-9DD7-B60B68343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E171-2E4E-4C87-B4DA-FFD95B49A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500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A875A5D7-75FE-4C9E-B05B-127406B74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5761-EAA2-4B2E-B325-F1092DD4F6D7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1D58748-6B8B-49A2-904E-9FEA3945D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20E2491B-DC23-499A-A709-40B58A226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E171-2E4E-4C87-B4DA-FFD95B49A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36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97C179-0BDC-4A0F-A9AB-175BC4E54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E0D44E-0107-4216-9E26-44580B78A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392A59C8-3AD0-4832-A6FE-DD18DC049A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33D19C2-A309-4729-9E14-B41234EEE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5761-EAA2-4B2E-B325-F1092DD4F6D7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5906E35-7D16-435F-B37B-95A410316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CEF494D-10C4-4D41-81CC-B15375386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E171-2E4E-4C87-B4DA-FFD95B49A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170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7BEC6B-DFB0-45CE-96C9-EC9F4DF06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9108ACAB-8380-4FE1-BDCF-FD690ACEC9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23B6083-8C73-450E-9336-A1ACCDF304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9C7D782-4BC1-4534-9055-68AE80D00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C5761-EAA2-4B2E-B325-F1092DD4F6D7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90922A9-2794-4C82-A677-CEA10C905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E5C5C0D-425E-48BB-B110-6BA4A3600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8E171-2E4E-4C87-B4DA-FFD95B49A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2062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61046B1D-8B6C-4536-9516-901AD42AD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2275AD3-8C4E-4D2F-9C16-8C14C61FA8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5D7DE98-1016-4AE2-A9B7-79F21A8001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C5761-EAA2-4B2E-B325-F1092DD4F6D7}" type="datetimeFigureOut">
              <a:rPr lang="en-GB" smtClean="0"/>
              <a:t>21/02/2021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7BCED1C-9FC3-4F83-A43F-8FF4AE46B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86CEB97-0F75-4472-9D6C-B6B0305394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8E171-2E4E-4C87-B4DA-FFD95B49A7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0734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bc.co.uk/bitesize/clips/zgps34j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1768" y="223516"/>
            <a:ext cx="11775584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 smtClean="0">
                <a:latin typeface="Century Gothic" panose="020B0502020202020204" pitchFamily="34" charset="0"/>
              </a:rPr>
              <a:t>What </a:t>
            </a:r>
            <a:r>
              <a:rPr lang="en-GB" sz="3200" b="1" dirty="0">
                <a:latin typeface="Century Gothic" panose="020B0502020202020204" pitchFamily="34" charset="0"/>
              </a:rPr>
              <a:t>did the Romans eat? </a:t>
            </a:r>
            <a:endParaRPr lang="en-GB" sz="3200" b="1" dirty="0" smtClean="0">
              <a:latin typeface="Century Gothic" panose="020B0502020202020204" pitchFamily="34" charset="0"/>
            </a:endParaRPr>
          </a:p>
          <a:p>
            <a:endParaRPr lang="en-GB" sz="3200" dirty="0" smtClean="0">
              <a:latin typeface="Century Gothic" panose="020B0502020202020204" pitchFamily="34" charset="0"/>
            </a:endParaRPr>
          </a:p>
          <a:p>
            <a:r>
              <a:rPr lang="en-GB" sz="3200" dirty="0" smtClean="0">
                <a:latin typeface="Century Gothic" panose="020B0502020202020204" pitchFamily="34" charset="0"/>
              </a:rPr>
              <a:t>Watch this clip to find out…</a:t>
            </a:r>
            <a:endParaRPr lang="en-GB" sz="3200" dirty="0">
              <a:latin typeface="Century Gothic" panose="020B0502020202020204" pitchFamily="34" charset="0"/>
            </a:endParaRPr>
          </a:p>
          <a:p>
            <a:r>
              <a:rPr lang="en-GB" sz="3200" b="1" u="sng" dirty="0">
                <a:latin typeface="Century Gothic" panose="020B0502020202020204" pitchFamily="34" charset="0"/>
                <a:hlinkClick r:id="rId2"/>
              </a:rPr>
              <a:t>https://www.bbc.co.uk/bitesize/clips/zgps34j</a:t>
            </a:r>
            <a:r>
              <a:rPr lang="en-GB" sz="3200" b="1" dirty="0">
                <a:latin typeface="Century Gothic" panose="020B0502020202020204" pitchFamily="34" charset="0"/>
              </a:rPr>
              <a:t> </a:t>
            </a:r>
            <a:endParaRPr lang="en-GB" sz="3200" b="1" dirty="0" smtClean="0">
              <a:latin typeface="Century Gothic" panose="020B0502020202020204" pitchFamily="34" charset="0"/>
            </a:endParaRPr>
          </a:p>
          <a:p>
            <a:endParaRPr lang="en-GB" sz="3200" dirty="0">
              <a:latin typeface="Century Gothic" panose="020B0502020202020204" pitchFamily="34" charset="0"/>
            </a:endParaRPr>
          </a:p>
          <a:p>
            <a:r>
              <a:rPr lang="en-GB" sz="3200" dirty="0" smtClean="0">
                <a:latin typeface="Century Gothic" panose="020B0502020202020204" pitchFamily="34" charset="0"/>
              </a:rPr>
              <a:t>Think about what </a:t>
            </a:r>
            <a:r>
              <a:rPr lang="en-GB" sz="3200" dirty="0" smtClean="0">
                <a:latin typeface="Century Gothic" panose="020B0502020202020204" pitchFamily="34" charset="0"/>
              </a:rPr>
              <a:t>you have </a:t>
            </a:r>
            <a:r>
              <a:rPr lang="en-GB" sz="3200" dirty="0" smtClean="0">
                <a:latin typeface="Century Gothic" panose="020B0502020202020204" pitchFamily="34" charset="0"/>
              </a:rPr>
              <a:t>learnt about Roman food. Are </a:t>
            </a:r>
            <a:r>
              <a:rPr lang="en-GB" sz="3200" dirty="0">
                <a:latin typeface="Century Gothic" panose="020B0502020202020204" pitchFamily="34" charset="0"/>
              </a:rPr>
              <a:t>there any similarities </a:t>
            </a:r>
            <a:r>
              <a:rPr lang="en-GB" sz="3200" dirty="0" smtClean="0">
                <a:latin typeface="Century Gothic" panose="020B0502020202020204" pitchFamily="34" charset="0"/>
              </a:rPr>
              <a:t>about the food we eat now? </a:t>
            </a:r>
          </a:p>
          <a:p>
            <a:endParaRPr lang="en-GB" sz="3200" dirty="0" smtClean="0">
              <a:latin typeface="Century Gothic" panose="020B0502020202020204" pitchFamily="34" charset="0"/>
            </a:endParaRPr>
          </a:p>
          <a:p>
            <a:r>
              <a:rPr lang="en-GB" sz="3200" dirty="0" smtClean="0">
                <a:latin typeface="Century Gothic" panose="020B0502020202020204" pitchFamily="34" charset="0"/>
              </a:rPr>
              <a:t>Would </a:t>
            </a:r>
            <a:r>
              <a:rPr lang="en-GB" sz="3200" dirty="0">
                <a:latin typeface="Century Gothic" panose="020B0502020202020204" pitchFamily="34" charset="0"/>
              </a:rPr>
              <a:t>you like to live in Roman times to eat the same? </a:t>
            </a:r>
            <a:endParaRPr lang="en-GB" sz="3200" dirty="0" smtClean="0">
              <a:latin typeface="Century Gothic" panose="020B0502020202020204" pitchFamily="34" charset="0"/>
            </a:endParaRPr>
          </a:p>
          <a:p>
            <a:endParaRPr lang="en-GB" sz="3200" dirty="0">
              <a:latin typeface="Century Gothic" panose="020B0502020202020204" pitchFamily="34" charset="0"/>
            </a:endParaRPr>
          </a:p>
          <a:p>
            <a:r>
              <a:rPr lang="en-GB" sz="3200" dirty="0" smtClean="0">
                <a:latin typeface="Century Gothic" panose="020B0502020202020204" pitchFamily="34" charset="0"/>
              </a:rPr>
              <a:t>What </a:t>
            </a:r>
            <a:r>
              <a:rPr lang="en-GB" sz="3200" dirty="0">
                <a:latin typeface="Century Gothic" panose="020B0502020202020204" pitchFamily="34" charset="0"/>
              </a:rPr>
              <a:t>about table manners? Do you think the Romans behaved the same as us when we eat? </a:t>
            </a:r>
          </a:p>
          <a:p>
            <a:endParaRPr lang="en-GB" sz="2000" dirty="0" smtClean="0">
              <a:latin typeface="Century Gothic" panose="020B0502020202020204" pitchFamily="34" charset="0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94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1768" y="94727"/>
            <a:ext cx="11775584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dirty="0" smtClean="0">
                <a:latin typeface="Century Gothic" panose="020B0502020202020204" pitchFamily="34" charset="0"/>
              </a:rPr>
              <a:t>Your task today is to make </a:t>
            </a:r>
            <a:r>
              <a:rPr lang="en-GB" sz="3200" dirty="0" smtClean="0">
                <a:latin typeface="Century Gothic" panose="020B0502020202020204" pitchFamily="34" charset="0"/>
              </a:rPr>
              <a:t>two </a:t>
            </a:r>
            <a:r>
              <a:rPr lang="en-GB" sz="3200" dirty="0" smtClean="0">
                <a:latin typeface="Century Gothic" panose="020B0502020202020204" pitchFamily="34" charset="0"/>
              </a:rPr>
              <a:t>lists, one labelled differences and the other labelled similarities like this: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dirty="0" smtClean="0">
                <a:latin typeface="Century Gothic" panose="020B0502020202020204" pitchFamily="34" charset="0"/>
              </a:rPr>
              <a:t>	</a:t>
            </a:r>
            <a:r>
              <a:rPr lang="en-GB" sz="3600" dirty="0" smtClean="0">
                <a:latin typeface="Century Gothic" panose="020B0502020202020204" pitchFamily="34" charset="0"/>
              </a:rPr>
              <a:t>Differences</a:t>
            </a:r>
            <a:r>
              <a:rPr lang="en-GB" sz="2000" dirty="0" smtClean="0">
                <a:latin typeface="Century Gothic" panose="020B0502020202020204" pitchFamily="34" charset="0"/>
              </a:rPr>
              <a:t>					</a:t>
            </a:r>
            <a:r>
              <a:rPr lang="en-GB" sz="3600" dirty="0" smtClean="0">
                <a:latin typeface="Century Gothic" panose="020B0502020202020204" pitchFamily="34" charset="0"/>
              </a:rPr>
              <a:t>Similarities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endParaRPr lang="en-GB" sz="2000" dirty="0" smtClean="0">
              <a:latin typeface="Century Gothic" panose="020B0502020202020204" pitchFamily="34" charset="0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endParaRPr lang="en-GB" sz="2000" dirty="0" smtClean="0">
              <a:latin typeface="Century Gothic" panose="020B0502020202020204" pitchFamily="34" charset="0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endParaRPr lang="en-GB" sz="2000" dirty="0" smtClean="0">
              <a:latin typeface="Century Gothic" panose="020B0502020202020204" pitchFamily="34" charset="0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endParaRPr lang="en-GB" sz="2000" dirty="0" smtClean="0">
              <a:latin typeface="Century Gothic" panose="020B0502020202020204" pitchFamily="34" charset="0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endParaRPr lang="en-GB" sz="2000" dirty="0" smtClean="0">
              <a:latin typeface="Century Gothic" panose="020B0502020202020204" pitchFamily="34" charset="0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pPr algn="ctr"/>
            <a:r>
              <a:rPr lang="en-GB" sz="3200" dirty="0" smtClean="0">
                <a:latin typeface="Century Gothic" panose="020B0502020202020204" pitchFamily="34" charset="0"/>
              </a:rPr>
              <a:t>Write the differences </a:t>
            </a:r>
            <a:r>
              <a:rPr lang="en-GB" sz="3200" dirty="0">
                <a:latin typeface="Century Gothic" panose="020B0502020202020204" pitchFamily="34" charset="0"/>
              </a:rPr>
              <a:t>and similarities between Roman food and our modern food. 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5383372" y="1120462"/>
            <a:ext cx="0" cy="400533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095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1768" y="223516"/>
            <a:ext cx="117755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sz="2000" dirty="0" smtClean="0">
              <a:latin typeface="Century Gothic" panose="020B0502020202020204" pitchFamily="34" charset="0"/>
            </a:endParaRPr>
          </a:p>
          <a:p>
            <a:endParaRPr lang="en-GB" sz="2000" dirty="0">
              <a:latin typeface="Century Gothic" panose="020B0502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1767" y="223516"/>
            <a:ext cx="11633917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200" b="1" dirty="0">
                <a:latin typeface="Century Gothic" panose="020B0502020202020204" pitchFamily="34" charset="0"/>
              </a:rPr>
              <a:t>Cool</a:t>
            </a:r>
            <a:r>
              <a:rPr lang="en-GB" sz="3200" dirty="0">
                <a:latin typeface="Century Gothic" panose="020B0502020202020204" pitchFamily="34" charset="0"/>
              </a:rPr>
              <a:t> – </a:t>
            </a:r>
            <a:r>
              <a:rPr lang="en-GB" sz="3200" dirty="0" smtClean="0">
                <a:latin typeface="Century Gothic" panose="020B0502020202020204" pitchFamily="34" charset="0"/>
              </a:rPr>
              <a:t>Write and draw the food in the lists. </a:t>
            </a:r>
          </a:p>
          <a:p>
            <a:endParaRPr lang="en-GB" sz="3200" dirty="0">
              <a:latin typeface="Century Gothic" panose="020B0502020202020204" pitchFamily="34" charset="0"/>
            </a:endParaRPr>
          </a:p>
          <a:p>
            <a:r>
              <a:rPr lang="en-GB" sz="3200" b="1" dirty="0">
                <a:latin typeface="Century Gothic" panose="020B0502020202020204" pitchFamily="34" charset="0"/>
              </a:rPr>
              <a:t>Warm</a:t>
            </a:r>
            <a:r>
              <a:rPr lang="en-GB" sz="3200" dirty="0">
                <a:latin typeface="Century Gothic" panose="020B0502020202020204" pitchFamily="34" charset="0"/>
              </a:rPr>
              <a:t> – </a:t>
            </a:r>
            <a:r>
              <a:rPr lang="en-GB" sz="3200" dirty="0" smtClean="0">
                <a:latin typeface="Century Gothic" panose="020B0502020202020204" pitchFamily="34" charset="0"/>
              </a:rPr>
              <a:t>Write and draw the food, including </a:t>
            </a:r>
            <a:r>
              <a:rPr lang="en-GB" sz="3200" dirty="0">
                <a:latin typeface="Century Gothic" panose="020B0502020202020204" pitchFamily="34" charset="0"/>
              </a:rPr>
              <a:t>facts about table </a:t>
            </a:r>
            <a:r>
              <a:rPr lang="en-GB" sz="3200" dirty="0" smtClean="0">
                <a:latin typeface="Century Gothic" panose="020B0502020202020204" pitchFamily="34" charset="0"/>
              </a:rPr>
              <a:t>manners and how the food </a:t>
            </a:r>
            <a:r>
              <a:rPr lang="en-GB" sz="3200" smtClean="0">
                <a:latin typeface="Century Gothic" panose="020B0502020202020204" pitchFamily="34" charset="0"/>
              </a:rPr>
              <a:t>is eaten.</a:t>
            </a:r>
            <a:endParaRPr lang="en-GB" sz="3200" dirty="0" smtClean="0">
              <a:latin typeface="Century Gothic" panose="020B0502020202020204" pitchFamily="34" charset="0"/>
            </a:endParaRPr>
          </a:p>
          <a:p>
            <a:endParaRPr lang="en-GB" sz="3200" dirty="0">
              <a:latin typeface="Century Gothic" panose="020B0502020202020204" pitchFamily="34" charset="0"/>
            </a:endParaRPr>
          </a:p>
          <a:p>
            <a:r>
              <a:rPr lang="en-GB" sz="3200" b="1" dirty="0">
                <a:latin typeface="Century Gothic" panose="020B0502020202020204" pitchFamily="34" charset="0"/>
              </a:rPr>
              <a:t>Boiling</a:t>
            </a:r>
            <a:r>
              <a:rPr lang="en-GB" sz="3200" dirty="0">
                <a:latin typeface="Century Gothic" panose="020B0502020202020204" pitchFamily="34" charset="0"/>
              </a:rPr>
              <a:t> – Write some sentences that explain why the food we have now is different to the food the Romans had. </a:t>
            </a:r>
          </a:p>
        </p:txBody>
      </p:sp>
    </p:spTree>
    <p:extLst>
      <p:ext uri="{BB962C8B-B14F-4D97-AF65-F5344CB8AC3E}">
        <p14:creationId xmlns:p14="http://schemas.microsoft.com/office/powerpoint/2010/main" val="39258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142</Words>
  <Application>Microsoft Office PowerPoint</Application>
  <PresentationFormat>Custom</PresentationFormat>
  <Paragraphs>30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Joanne Unsworth</dc:creator>
  <cp:lastModifiedBy>Staff</cp:lastModifiedBy>
  <cp:revision>12</cp:revision>
  <dcterms:created xsi:type="dcterms:W3CDTF">2021-01-28T16:43:23Z</dcterms:created>
  <dcterms:modified xsi:type="dcterms:W3CDTF">2021-02-21T10:56:07Z</dcterms:modified>
</cp:coreProperties>
</file>