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7C033-DD6D-4B0B-AA56-A880F2C773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353025-7D46-450F-86C7-D4B2484253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B884E-0FCA-4C2D-A4BC-3B108D008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FD42-2F7B-450D-AF31-03BD323ABF62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D2414-6568-4E63-AE73-65A400843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4EEB6-BD0D-46AD-88B4-535CB20BD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20AA-7774-48C5-AB85-0902D37EA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416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68D57-C6D7-4D8E-BA8E-B719D8B96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641467-F38A-4291-A76D-A4FA0EB5FA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80EAF-33DB-4794-96A5-AF76AC50C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FD42-2F7B-450D-AF31-03BD323ABF62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73642-ECB4-4E17-A1CC-535B28902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212E1-78BF-4B68-B5A7-F79F35D64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20AA-7774-48C5-AB85-0902D37EA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250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DD4FD7-F707-4EAA-B5BC-1785FF52D9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F6B8C8-9ED7-48EF-83D8-B4E551CEF4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520FE-584F-45BE-BE5A-4947E928A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FD42-2F7B-450D-AF31-03BD323ABF62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F2FC6-4785-4AA9-B383-0CE68A6EA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98A13-C9A7-4214-A8F0-D0A34967D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20AA-7774-48C5-AB85-0902D37EA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465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6897E-594F-4172-A2D2-F5A02D8AF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78774-8E6D-487C-8DF3-2E2A53150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86BD4-F359-41C4-8C6E-900C52922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FD42-2F7B-450D-AF31-03BD323ABF62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58DC6-EFD8-4CDB-807E-A5A2A2766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36BEC-1633-4EFB-97B4-8EA6AAB3F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20AA-7774-48C5-AB85-0902D37EA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565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8F299-2DD8-4AC6-BF67-2E6CF93A4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92F7F-BA37-4EA1-AE47-621AB0723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FE796A-126C-4E8E-802F-623783EE7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FD42-2F7B-450D-AF31-03BD323ABF62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38802-6EDA-4B64-962B-CB2C5235E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5610A-6BF2-405A-98C0-CAD47B4B9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20AA-7774-48C5-AB85-0902D37EA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960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1359D-FA88-436E-876E-DAA2D28EF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36B17-186C-4C29-88F9-BCF7543135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6AC866-C69A-45D3-8D1B-13A4C8B88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376198-9FDF-4B9F-A702-556205CED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FD42-2F7B-450D-AF31-03BD323ABF62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9960C1-8F01-44CA-983D-02D5A49D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768FC-ADCB-4AD0-B242-B56948E3D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20AA-7774-48C5-AB85-0902D37EA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766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1E788-4863-42DD-B7A2-778202018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4F5E0E-595A-406D-8DC5-E42058BE3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C97524-173A-4409-8644-134B30FD0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CC3F5-239E-4AB8-B53A-2C49EA2061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FD7A5-B40A-4897-987A-DB8BD2578A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190AA4-D072-4C37-9E42-729A640E9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FD42-2F7B-450D-AF31-03BD323ABF62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E15256-64CA-4023-A637-288AE51E5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B28880-C9A2-450D-9427-B3A078DE1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20AA-7774-48C5-AB85-0902D37EA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975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056D2-E460-4D2C-B2BF-4F8A8A610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9F64A7-739C-4297-B8EA-F297BD8A6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FD42-2F7B-450D-AF31-03BD323ABF62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21CD6F-A697-47F8-B283-39E3847BC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C3999E-4DF2-4C4C-96A7-02E15A80D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20AA-7774-48C5-AB85-0902D37EA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855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58A0A7-57A8-48EB-BFA0-8D6A3BD8C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FD42-2F7B-450D-AF31-03BD323ABF62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9B67E4-1512-4003-B808-B75E905BA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48CEF-54A9-46E8-99AF-BE7C8BECE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20AA-7774-48C5-AB85-0902D37EA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586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F939-11C6-476B-A4FD-50BE48B3E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814B8-BB10-4617-8C2B-FBC25B233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7DBE03-CAEC-41AB-8D15-26CF04E19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CCC381-0BB0-4A61-A3BE-88308BCF0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FD42-2F7B-450D-AF31-03BD323ABF62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4C3712-7F59-497F-9989-7CAD99380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E5BE64-C2A7-46C9-9B58-81CF9C24A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20AA-7774-48C5-AB85-0902D37EA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041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1B475-0E56-488C-816E-978F9A9F6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EE4B42-35B4-4252-9AFD-AFFAFE213F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7901F6-9B1B-4A69-A562-53CE3AF6B5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4660D-1359-4E65-8A98-AF1FC8A45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FD42-2F7B-450D-AF31-03BD323ABF62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FE6FF4-A4FC-4DEF-8EC8-517E1C02C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B84632-AAF1-4E44-921A-08CBE191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B20AA-7774-48C5-AB85-0902D37EA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382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CC4188-F3C8-4F3D-837D-524B4BE81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5DCB57-A62A-467F-9307-A2E461B9E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28670-75B0-497A-9235-C4A0E7DDC9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EFD42-2F7B-450D-AF31-03BD323ABF62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AA577-0CFA-4954-9627-EA34AA8E3D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73BDD-E197-4B62-8D08-FC2E785A35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B20AA-7774-48C5-AB85-0902D37EA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69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DFB99AB-F425-419E-A4F9-6D237CF724F0}"/>
              </a:ext>
            </a:extLst>
          </p:cNvPr>
          <p:cNvSpPr txBox="1"/>
          <p:nvPr/>
        </p:nvSpPr>
        <p:spPr>
          <a:xfrm>
            <a:off x="384313" y="193670"/>
            <a:ext cx="105089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topic lesson: To explore life in Celtic Britain. 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8014F0-3686-444C-8CEA-1E538F1F18F1}"/>
              </a:ext>
            </a:extLst>
          </p:cNvPr>
          <p:cNvSpPr txBox="1"/>
          <p:nvPr/>
        </p:nvSpPr>
        <p:spPr>
          <a:xfrm>
            <a:off x="901148" y="993913"/>
            <a:ext cx="1034994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Remember the Celtic jobs that we learnt about last week. Your task today is to choose </a:t>
            </a:r>
            <a:r>
              <a:rPr lang="en-GB" sz="3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en-GB" sz="3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favourite Celtic job and write a job description for that particular job. What are the main duties, what skills might you need to have and </a:t>
            </a:r>
            <a:r>
              <a:rPr lang="en-GB" sz="3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think about how you</a:t>
            </a:r>
            <a:r>
              <a:rPr lang="en-GB" sz="3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will persuade someone to do that job.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566541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F47D099-BD95-4258-A75C-2B22F7CA7486}"/>
              </a:ext>
            </a:extLst>
          </p:cNvPr>
          <p:cNvSpPr txBox="1"/>
          <p:nvPr/>
        </p:nvSpPr>
        <p:spPr>
          <a:xfrm>
            <a:off x="384313" y="193670"/>
            <a:ext cx="105089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Perhaps it could be set out like this:</a:t>
            </a:r>
            <a:endParaRPr lang="en-GB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5E4C15-5E3F-4E45-AEBB-7045E85107A7}"/>
              </a:ext>
            </a:extLst>
          </p:cNvPr>
          <p:cNvSpPr txBox="1"/>
          <p:nvPr/>
        </p:nvSpPr>
        <p:spPr>
          <a:xfrm>
            <a:off x="3385930" y="836400"/>
            <a:ext cx="537375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5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Builder wanted</a:t>
            </a:r>
            <a:endParaRPr lang="en-GB" sz="5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E3FC28-0BD1-4C2C-B906-F7E586A142AB}"/>
              </a:ext>
            </a:extLst>
          </p:cNvPr>
          <p:cNvSpPr/>
          <p:nvPr/>
        </p:nvSpPr>
        <p:spPr>
          <a:xfrm>
            <a:off x="954157" y="2093843"/>
            <a:ext cx="3458817" cy="30044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DB1E9B-C113-4386-8DDB-C7F6D2B57D53}"/>
              </a:ext>
            </a:extLst>
          </p:cNvPr>
          <p:cNvSpPr txBox="1"/>
          <p:nvPr/>
        </p:nvSpPr>
        <p:spPr>
          <a:xfrm>
            <a:off x="1404731" y="2228671"/>
            <a:ext cx="246490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Draw a picture of someone doing the job here.</a:t>
            </a:r>
            <a:endParaRPr lang="en-GB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0EC3C1-908C-45C1-BA56-424014A34751}"/>
              </a:ext>
            </a:extLst>
          </p:cNvPr>
          <p:cNvSpPr txBox="1"/>
          <p:nvPr/>
        </p:nvSpPr>
        <p:spPr>
          <a:xfrm>
            <a:off x="5638800" y="2274837"/>
            <a:ext cx="5373757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could have sentences here to describe the job and explain what skills are needed.</a:t>
            </a:r>
          </a:p>
          <a:p>
            <a:r>
              <a:rPr lang="en-GB" sz="2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Perhaps you could end this paragraph with a sentence or 2 that will persuade someone to do the job.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54920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125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Unsworth</dc:creator>
  <cp:lastModifiedBy>Joanne Unsworth</cp:lastModifiedBy>
  <cp:revision>6</cp:revision>
  <dcterms:created xsi:type="dcterms:W3CDTF">2020-01-05T15:48:21Z</dcterms:created>
  <dcterms:modified xsi:type="dcterms:W3CDTF">2021-01-10T12:14:14Z</dcterms:modified>
</cp:coreProperties>
</file>