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5" r:id="rId3"/>
    <p:sldId id="268" r:id="rId4"/>
    <p:sldId id="269" r:id="rId5"/>
    <p:sldId id="270" r:id="rId6"/>
    <p:sldId id="271" r:id="rId7"/>
    <p:sldId id="272" r:id="rId8"/>
    <p:sldId id="275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A976C47-B43A-FD44-AB1A-A8F71944280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FE28FF-B6F4-2848-A00C-3A24CE0EF9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A9A992F-DF50-D641-B2D0-2726F4D59BF9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ABDE7F1-E5E8-B24B-AD2D-ABBE422BFCA2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67EFA83-0268-B14F-A827-F21BFCC77C6F}"/>
              </a:ext>
            </a:extLst>
          </p:cNvPr>
          <p:cNvSpPr/>
          <p:nvPr/>
        </p:nvSpPr>
        <p:spPr>
          <a:xfrm>
            <a:off x="2587430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EBFA77-5B96-2E4A-86DD-ED15780D2A3D}"/>
              </a:ext>
            </a:extLst>
          </p:cNvPr>
          <p:cNvSpPr/>
          <p:nvPr/>
        </p:nvSpPr>
        <p:spPr>
          <a:xfrm>
            <a:off x="780148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A58D45-A1B5-B84E-A478-B29BC35B6288}"/>
              </a:ext>
            </a:extLst>
          </p:cNvPr>
          <p:cNvSpPr/>
          <p:nvPr/>
        </p:nvSpPr>
        <p:spPr>
          <a:xfrm>
            <a:off x="1682083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B85E79D-6AB3-1A44-B40D-7261B4D06258}"/>
              </a:ext>
            </a:extLst>
          </p:cNvPr>
          <p:cNvSpPr/>
          <p:nvPr/>
        </p:nvSpPr>
        <p:spPr>
          <a:xfrm>
            <a:off x="2587430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326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EF6E5D-D58F-454B-BDB0-D30629322C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8E42AEF-E8B6-7E4E-ADC3-05E88F09EFD3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D76BE4-FFC2-7140-909D-4DFFC966AB9E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666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68CEC6-6AC2-F54D-822F-5E3D06158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167" y="2118291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CA2A8AE5-E32F-9149-B233-27D6A0F356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305" y="4677754"/>
            <a:ext cx="1104900" cy="1028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EF7211C-74C0-8D44-9077-7E2FE734CE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2877" y="4958275"/>
            <a:ext cx="1104900" cy="102870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439109" y="2003214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266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-1.11111E-6 L 0.06506 0.0497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3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06 0.04977 L 0.13365 0.0921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9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65 0.09213 L 0.20385 0.1324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85 0.13241 L 0.2734 0.1703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8" y="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12C364A-9540-C442-B9A4-9C9E081F5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3150411" y="3127552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428476" y="2012215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594" y="1474349"/>
            <a:ext cx="1109733" cy="10332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056" y="934259"/>
            <a:ext cx="1109733" cy="1033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211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1.48148E-6 L 0.06586 0.0439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5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86 0.04398 L 0.13333 0.0858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5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3 0.08588 L 0.20609 0.1266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8" y="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CD51AE4-9C95-7544-BD87-D1BBF9DB1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3150411" y="3127552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2456569" y="2873861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59" y="4933918"/>
            <a:ext cx="1109733" cy="103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703" y="5242827"/>
            <a:ext cx="1109733" cy="10331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249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0 L 0.07115 0.0439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8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15 0.04398 L 0.13798 0.0819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713F296-0097-654E-9DC4-F817D0ACE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4525394" y="3688505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2456569" y="2873861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0678" y="1127011"/>
            <a:ext cx="1109733" cy="1033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6992" y="709782"/>
            <a:ext cx="1109732" cy="10331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316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-2.96296E-6 L 0.07019 0.0370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19 0.03704 L 0.1399 0.081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8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9 0.08102 L 0.20865 0.120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9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65 0.12084 L 0.279 0.1618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 0.16181 L 0.34887 0.2011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87 0.20116 L 0.4181 0.2412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2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3D1B8F1-890D-2447-A351-0A18A5B62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93" y="2109290"/>
            <a:ext cx="8737600" cy="4267200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C4D60256-2B46-1A45-9379-2AAB5B538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" y="3358424"/>
            <a:ext cx="1900382" cy="1414489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40236AC-37FD-1E44-A93B-EF0786D24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218" y="581974"/>
            <a:ext cx="2105537" cy="1468477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D9A1C20F-9D94-9644-8801-3608ED81CD1A}"/>
              </a:ext>
            </a:extLst>
          </p:cNvPr>
          <p:cNvSpPr/>
          <p:nvPr/>
        </p:nvSpPr>
        <p:spPr>
          <a:xfrm>
            <a:off x="6592625" y="4519592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CB023F-1439-F043-8BDB-7229223AA3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995" y="5188835"/>
            <a:ext cx="1109732" cy="1033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C73FB9-24A9-A44B-92A3-4AC4458969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1309" y="4771606"/>
            <a:ext cx="1109732" cy="1033198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43AA007-5CEF-AD41-BEAA-10E0F6DEA2D6}"/>
              </a:ext>
            </a:extLst>
          </p:cNvPr>
          <p:cNvSpPr/>
          <p:nvPr/>
        </p:nvSpPr>
        <p:spPr>
          <a:xfrm>
            <a:off x="4530747" y="3680852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637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0 L 0.06843 0.0439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3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43 0.04398 L 0.14198 0.0835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98 0.08356 L 0.20849 0.122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7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49 0.12222 L 0.27868 0.1666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868 0.16667 L 0.34759 0.2041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6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59 0.20417 L 0.41811 0.2398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6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3" grpId="6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C306AE-AA8D-5D4F-8D1E-99B69212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7846">
            <a:off x="498288" y="2264004"/>
            <a:ext cx="5292328" cy="252851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7DCAC40-A4AA-A748-B295-46FD11190CFA}"/>
              </a:ext>
            </a:extLst>
          </p:cNvPr>
          <p:cNvSpPr/>
          <p:nvPr/>
        </p:nvSpPr>
        <p:spPr>
          <a:xfrm>
            <a:off x="1897409" y="3694663"/>
            <a:ext cx="602896" cy="6028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F514C4-BC1F-994D-9B11-89880CBF38DB}"/>
              </a:ext>
            </a:extLst>
          </p:cNvPr>
          <p:cNvSpPr/>
          <p:nvPr/>
        </p:nvSpPr>
        <p:spPr>
          <a:xfrm>
            <a:off x="885676" y="3343072"/>
            <a:ext cx="602896" cy="60289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54F6191-5E7F-1A48-A46C-A9E31D4FAC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423" y="2395800"/>
            <a:ext cx="1109733" cy="1033200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374D3A33-13E7-1F49-A551-FF4FA0E84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436" y="2070331"/>
            <a:ext cx="1109733" cy="1033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8F6E35F-6B40-B64C-8833-3DCD33BE436B}"/>
              </a:ext>
            </a:extLst>
          </p:cNvPr>
          <p:cNvSpPr/>
          <p:nvPr/>
        </p:nvSpPr>
        <p:spPr>
          <a:xfrm>
            <a:off x="476839" y="2070331"/>
            <a:ext cx="5402808" cy="2805536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704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8|13.4|2.2|1.6|1.9|1.8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4.3|1.9|1.9|1.9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24.1|1.7|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31.3|1.8|1.6|1.5|1.4|1.5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5|31.3|1.5|1.5|1.6|1.4|1.5|1.9|3.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960</TotalTime>
  <Words>0</Words>
  <Application>Microsoft Macintosh PowerPoint</Application>
  <PresentationFormat>A4 Paper (210x297 mm)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120</cp:revision>
  <dcterms:created xsi:type="dcterms:W3CDTF">2020-04-02T20:19:37Z</dcterms:created>
  <dcterms:modified xsi:type="dcterms:W3CDTF">2021-01-14T17:58:03Z</dcterms:modified>
</cp:coreProperties>
</file>