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6" r:id="rId3"/>
    <p:sldId id="265" r:id="rId4"/>
    <p:sldId id="267" r:id="rId5"/>
    <p:sldId id="268" r:id="rId6"/>
    <p:sldId id="269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F37C46-EE88-724A-8E7C-D512DE20A83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1C4E88-3548-5F4E-92C5-30D58876E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86F91D9-DB15-B945-9DFE-7928854F88A7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887470-25A8-C547-8536-93372DB4A360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3F0145-8842-B54D-B6DE-A8C28F44EFA4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B0F4609-D8D0-5640-B923-944FE717118D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764455-D4B7-5B4D-A939-9300DCF0A5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66B7546-B4B6-7443-B683-58B48B1CA08C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6B23828-0484-9A4E-A80F-6AC3A63D000D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82CC9E4-4959-3842-A0BB-9377367E9327}"/>
              </a:ext>
            </a:extLst>
          </p:cNvPr>
          <p:cNvSpPr/>
          <p:nvPr/>
        </p:nvSpPr>
        <p:spPr>
          <a:xfrm>
            <a:off x="2587430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2F43F4-D838-334A-A2F3-3211C76787ED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B30AAE-21B8-CD47-A52D-768B25851129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6C5DFED-0B7E-824C-A459-2430A173A0D9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5311B0-4867-954E-96B8-2809E2ABEED8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DF40A5F-9D8D-6443-991B-4729F2E94658}"/>
              </a:ext>
            </a:extLst>
          </p:cNvPr>
          <p:cNvSpPr/>
          <p:nvPr/>
        </p:nvSpPr>
        <p:spPr>
          <a:xfrm>
            <a:off x="2587430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58D843-F85A-BF42-9CA8-72D8B8CF27B0}"/>
              </a:ext>
            </a:extLst>
          </p:cNvPr>
          <p:cNvSpPr/>
          <p:nvPr/>
        </p:nvSpPr>
        <p:spPr>
          <a:xfrm>
            <a:off x="3492777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16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E303E4-E64B-9C44-9D52-32835F9E2E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3000" y="4714407"/>
            <a:ext cx="1200071" cy="10540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E917571-BA9A-A94B-B345-F6DF61879133}"/>
              </a:ext>
            </a:extLst>
          </p:cNvPr>
          <p:cNvSpPr/>
          <p:nvPr/>
        </p:nvSpPr>
        <p:spPr>
          <a:xfrm>
            <a:off x="1140158" y="841834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370202-8FAF-6444-8D55-00B5352C2CE1}"/>
              </a:ext>
            </a:extLst>
          </p:cNvPr>
          <p:cNvSpPr/>
          <p:nvPr/>
        </p:nvSpPr>
        <p:spPr>
          <a:xfrm>
            <a:off x="1718868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37A606F-7EA0-D34B-B966-69766120988A}"/>
              </a:ext>
            </a:extLst>
          </p:cNvPr>
          <p:cNvSpPr/>
          <p:nvPr/>
        </p:nvSpPr>
        <p:spPr>
          <a:xfrm>
            <a:off x="2286427" y="841477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6E59EB3-6556-9347-B277-61340AE86218}"/>
              </a:ext>
            </a:extLst>
          </p:cNvPr>
          <p:cNvSpPr/>
          <p:nvPr/>
        </p:nvSpPr>
        <p:spPr>
          <a:xfrm>
            <a:off x="2853986" y="841476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572062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0935" y="222012"/>
            <a:ext cx="2336800" cy="22860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C9BCE4D-E1DB-40C2-8BD1-6C99196E36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81558A1C-3BA9-064F-B3C1-E91DB4033F0D}"/>
              </a:ext>
            </a:extLst>
          </p:cNvPr>
          <p:cNvSpPr/>
          <p:nvPr/>
        </p:nvSpPr>
        <p:spPr>
          <a:xfrm>
            <a:off x="1132409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34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D58A91D-92B3-B045-85B6-6AEFE185C4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8374" y="4699269"/>
            <a:ext cx="1200071" cy="105405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37A606F-7EA0-D34B-B966-69766120988A}"/>
              </a:ext>
            </a:extLst>
          </p:cNvPr>
          <p:cNvSpPr/>
          <p:nvPr/>
        </p:nvSpPr>
        <p:spPr>
          <a:xfrm>
            <a:off x="2276639" y="841479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6E59EB3-6556-9347-B277-61340AE86218}"/>
              </a:ext>
            </a:extLst>
          </p:cNvPr>
          <p:cNvSpPr/>
          <p:nvPr/>
        </p:nvSpPr>
        <p:spPr>
          <a:xfrm>
            <a:off x="1714085" y="843136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1150656" y="841479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7545" y="43310"/>
            <a:ext cx="2311259" cy="2286000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56B16E6B-4432-0140-B4A4-4DFC1F5E4546}"/>
              </a:ext>
            </a:extLst>
          </p:cNvPr>
          <p:cNvSpPr/>
          <p:nvPr/>
        </p:nvSpPr>
        <p:spPr>
          <a:xfrm>
            <a:off x="2850628" y="845782"/>
            <a:ext cx="448489" cy="44848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84D4C04-EBE0-4DE2-9139-8CB6BE8714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21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0C2BD-B034-664B-9AF0-BF916F3D4E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t="26130" r="9614" b="11882"/>
          <a:stretch/>
        </p:blipFill>
        <p:spPr>
          <a:xfrm>
            <a:off x="288241" y="2134324"/>
            <a:ext cx="8677340" cy="4464428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29239-34AC-4349-AEB1-CD06CABD4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1132526" y="2217430"/>
            <a:ext cx="1892524" cy="15897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32EC24-079A-5C47-A420-BC6870420D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21" y="4722439"/>
            <a:ext cx="1213760" cy="10631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E303E4-E64B-9C44-9D52-32835F9E2E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6565">
            <a:off x="4953000" y="4714407"/>
            <a:ext cx="1200071" cy="10540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0DF19-2312-4F4A-B11D-9442907BD7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792976" y="5895836"/>
            <a:ext cx="1203028" cy="947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7D80221-878C-704B-9C10-7584EE9D2AB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973473" y="5794985"/>
            <a:ext cx="1014534" cy="8190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69F5DC-881A-B64D-8721-31AF222603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3447">
            <a:off x="203971" y="5794985"/>
            <a:ext cx="1014534" cy="8190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D9494-5462-A54D-B52B-D932E94099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131">
            <a:off x="4590817" y="5851032"/>
            <a:ext cx="1203028" cy="9475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B875BE-2AE0-0647-B06E-D9B2DA8DB2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474">
            <a:off x="3134256" y="5868162"/>
            <a:ext cx="1203028" cy="94759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D2D5D8-79AB-A54E-8B63-CA4F4E7F4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9621">
            <a:off x="918515" y="2998985"/>
            <a:ext cx="1892524" cy="158972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5F4950D-F21C-F640-948C-E64B50132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3641183" y="2663868"/>
            <a:ext cx="1014862" cy="852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4DA1FA-038C-6A4B-9CAD-7D8F8C65F2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83">
            <a:off x="5295709" y="5893400"/>
            <a:ext cx="1203028" cy="94759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B94EDC3-47F2-9A4D-B9DD-38C37062B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505641" y="2610388"/>
            <a:ext cx="1014862" cy="8524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BE07088-81BF-104A-A948-BA649BB53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4385498" y="3004408"/>
            <a:ext cx="1014862" cy="8524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4C02942-A29D-894B-A438-CCE85FBA5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249956" y="2950928"/>
            <a:ext cx="1014862" cy="85248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768EFB-B6B0-774C-B88E-CE63F7517C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971" y="3796763"/>
            <a:ext cx="1213760" cy="106318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EFB1D93-8F66-FD40-B776-6F2694DDA0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20" y="4207123"/>
            <a:ext cx="1213760" cy="106318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2D95F02-E41E-C942-AD58-9A84076E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70" y="3281447"/>
            <a:ext cx="1213760" cy="10631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8F1AC6C-70A0-DF49-A8CF-5629B82503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596" y="-175800"/>
            <a:ext cx="1348087" cy="3057138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4B25027A-9D68-7D49-8621-BB78274E1791}"/>
              </a:ext>
            </a:extLst>
          </p:cNvPr>
          <p:cNvSpPr/>
          <p:nvPr/>
        </p:nvSpPr>
        <p:spPr>
          <a:xfrm>
            <a:off x="572062" y="841479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E917571-BA9A-A94B-B345-F6DF61879133}"/>
              </a:ext>
            </a:extLst>
          </p:cNvPr>
          <p:cNvSpPr/>
          <p:nvPr/>
        </p:nvSpPr>
        <p:spPr>
          <a:xfrm>
            <a:off x="1140158" y="841834"/>
            <a:ext cx="448489" cy="44848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370202-8FAF-6444-8D55-00B5352C2CE1}"/>
              </a:ext>
            </a:extLst>
          </p:cNvPr>
          <p:cNvSpPr/>
          <p:nvPr/>
        </p:nvSpPr>
        <p:spPr>
          <a:xfrm>
            <a:off x="1718868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E374BC0-76B3-F34E-9326-9B10321E1E97}"/>
              </a:ext>
            </a:extLst>
          </p:cNvPr>
          <p:cNvSpPr/>
          <p:nvPr/>
        </p:nvSpPr>
        <p:spPr>
          <a:xfrm>
            <a:off x="572062" y="140747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3C7C7AA-3684-5F41-BA28-A5A0BB4A9B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35565" y="282109"/>
            <a:ext cx="2324099" cy="2273576"/>
          </a:xfrm>
          <a:prstGeom prst="rect">
            <a:avLst/>
          </a:prstGeom>
        </p:spPr>
      </p:pic>
      <p:sp>
        <p:nvSpPr>
          <p:cNvPr id="37" name="Oval 36">
            <a:extLst>
              <a:ext uri="{FF2B5EF4-FFF2-40B4-BE49-F238E27FC236}">
                <a16:creationId xmlns:a16="http://schemas.microsoft.com/office/drawing/2014/main" id="{8ADCCE37-B219-EE40-ACA5-3F58E7FBF50E}"/>
              </a:ext>
            </a:extLst>
          </p:cNvPr>
          <p:cNvSpPr/>
          <p:nvPr/>
        </p:nvSpPr>
        <p:spPr>
          <a:xfrm>
            <a:off x="2286964" y="841478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6B16E6B-4432-0140-B4A4-4DFC1F5E4546}"/>
              </a:ext>
            </a:extLst>
          </p:cNvPr>
          <p:cNvSpPr/>
          <p:nvPr/>
        </p:nvSpPr>
        <p:spPr>
          <a:xfrm>
            <a:off x="2850628" y="845782"/>
            <a:ext cx="448489" cy="448489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82E7CC2-5058-4348-AB09-521DE7416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379" flipH="1">
            <a:off x="5129814" y="3333195"/>
            <a:ext cx="1014862" cy="8524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18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EF57A2-13E1-4E76-8480-E4D5302D47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67" b="33979"/>
          <a:stretch/>
        </p:blipFill>
        <p:spPr>
          <a:xfrm>
            <a:off x="0" y="2213872"/>
            <a:ext cx="5956403" cy="243025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D6AE4C5-FA42-4AD3-A83E-6657D22A9FBE}"/>
              </a:ext>
            </a:extLst>
          </p:cNvPr>
          <p:cNvSpPr/>
          <p:nvPr/>
        </p:nvSpPr>
        <p:spPr>
          <a:xfrm>
            <a:off x="10191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4FB9F86-5AF3-4AD0-BD42-1B3CA558EF6C}"/>
              </a:ext>
            </a:extLst>
          </p:cNvPr>
          <p:cNvSpPr/>
          <p:nvPr/>
        </p:nvSpPr>
        <p:spPr>
          <a:xfrm>
            <a:off x="19335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5F1100-E557-4C5A-AF0E-66564BEC8B50}"/>
              </a:ext>
            </a:extLst>
          </p:cNvPr>
          <p:cNvSpPr/>
          <p:nvPr/>
        </p:nvSpPr>
        <p:spPr>
          <a:xfrm>
            <a:off x="10191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2388528-54C5-4BF1-A675-8597F00A8475}"/>
              </a:ext>
            </a:extLst>
          </p:cNvPr>
          <p:cNvSpPr/>
          <p:nvPr/>
        </p:nvSpPr>
        <p:spPr>
          <a:xfrm>
            <a:off x="19335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08D5618-8B00-46F9-9526-6FB69F1BBDC6}"/>
              </a:ext>
            </a:extLst>
          </p:cNvPr>
          <p:cNvSpPr/>
          <p:nvPr/>
        </p:nvSpPr>
        <p:spPr>
          <a:xfrm>
            <a:off x="31527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D905A0-C4C6-4A17-8F1E-A26C297B1DF8}"/>
              </a:ext>
            </a:extLst>
          </p:cNvPr>
          <p:cNvSpPr/>
          <p:nvPr/>
        </p:nvSpPr>
        <p:spPr>
          <a:xfrm>
            <a:off x="4067175" y="2647950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952560F-1324-45BC-A451-A60156580FAB}"/>
              </a:ext>
            </a:extLst>
          </p:cNvPr>
          <p:cNvSpPr/>
          <p:nvPr/>
        </p:nvSpPr>
        <p:spPr>
          <a:xfrm>
            <a:off x="31527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5B2FB7-355E-431F-AB2A-378BE6113006}"/>
              </a:ext>
            </a:extLst>
          </p:cNvPr>
          <p:cNvSpPr/>
          <p:nvPr/>
        </p:nvSpPr>
        <p:spPr>
          <a:xfrm>
            <a:off x="4067175" y="3596378"/>
            <a:ext cx="552450" cy="552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05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15.3|18.6|10.4|7.1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20.7|14.8|22.4|5.7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4.2|16|20.5|2.1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9.1|3.5|4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953</TotalTime>
  <Words>0</Words>
  <Application>Microsoft Macintosh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121</cp:revision>
  <dcterms:created xsi:type="dcterms:W3CDTF">2020-04-02T20:19:37Z</dcterms:created>
  <dcterms:modified xsi:type="dcterms:W3CDTF">2021-01-14T17:57:23Z</dcterms:modified>
</cp:coreProperties>
</file>