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4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D5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7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14/01/2021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C9AA7F-76E8-C342-903B-2D8F9FA11B85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54583" y="-188787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C417B1-415C-1149-88C6-EE23B59B85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C845372-20C4-4A4A-9EC9-BB1ADC4742AE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EC4BC37-7B52-0A44-BEA2-91DCA4680014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9861879-F662-E94B-89AF-8FEED1958E57}"/>
              </a:ext>
            </a:extLst>
          </p:cNvPr>
          <p:cNvSpPr/>
          <p:nvPr/>
        </p:nvSpPr>
        <p:spPr>
          <a:xfrm>
            <a:off x="259084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BF93929-8A06-BA41-9AE4-F8980DBD23A4}"/>
              </a:ext>
            </a:extLst>
          </p:cNvPr>
          <p:cNvSpPr/>
          <p:nvPr/>
        </p:nvSpPr>
        <p:spPr>
          <a:xfrm>
            <a:off x="3492777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E3CF6EF-6E8B-8F4F-A0C7-9302586BD74B}"/>
              </a:ext>
            </a:extLst>
          </p:cNvPr>
          <p:cNvSpPr/>
          <p:nvPr/>
        </p:nvSpPr>
        <p:spPr>
          <a:xfrm>
            <a:off x="439471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726C8A1-FF99-6C49-B7E1-7AE5CD249AA0}"/>
              </a:ext>
            </a:extLst>
          </p:cNvPr>
          <p:cNvSpPr/>
          <p:nvPr/>
        </p:nvSpPr>
        <p:spPr>
          <a:xfrm>
            <a:off x="780148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02D51B3-AA77-4F41-8A69-A59EDF373663}"/>
              </a:ext>
            </a:extLst>
          </p:cNvPr>
          <p:cNvSpPr/>
          <p:nvPr/>
        </p:nvSpPr>
        <p:spPr>
          <a:xfrm>
            <a:off x="1682083" y="363470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62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C417B1-415C-1149-88C6-EE23B59B85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69232" y="1117259"/>
            <a:ext cx="2134452" cy="484042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C845372-20C4-4A4A-9EC9-BB1ADC4742AE}"/>
              </a:ext>
            </a:extLst>
          </p:cNvPr>
          <p:cNvSpPr/>
          <p:nvPr/>
        </p:nvSpPr>
        <p:spPr>
          <a:xfrm>
            <a:off x="780148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EC4BC37-7B52-0A44-BEA2-91DCA4680014}"/>
              </a:ext>
            </a:extLst>
          </p:cNvPr>
          <p:cNvSpPr/>
          <p:nvPr/>
        </p:nvSpPr>
        <p:spPr>
          <a:xfrm>
            <a:off x="1682083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9861879-F662-E94B-89AF-8FEED1958E57}"/>
              </a:ext>
            </a:extLst>
          </p:cNvPr>
          <p:cNvSpPr/>
          <p:nvPr/>
        </p:nvSpPr>
        <p:spPr>
          <a:xfrm>
            <a:off x="259084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BF93929-8A06-BA41-9AE4-F8980DBD23A4}"/>
              </a:ext>
            </a:extLst>
          </p:cNvPr>
          <p:cNvSpPr/>
          <p:nvPr/>
        </p:nvSpPr>
        <p:spPr>
          <a:xfrm>
            <a:off x="3492777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E3CF6EF-6E8B-8F4F-A0C7-9302586BD74B}"/>
              </a:ext>
            </a:extLst>
          </p:cNvPr>
          <p:cNvSpPr/>
          <p:nvPr/>
        </p:nvSpPr>
        <p:spPr>
          <a:xfrm>
            <a:off x="4394712" y="2743197"/>
            <a:ext cx="685801" cy="68580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736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" name="Group 182">
            <a:extLst>
              <a:ext uri="{FF2B5EF4-FFF2-40B4-BE49-F238E27FC236}">
                <a16:creationId xmlns:a16="http://schemas.microsoft.com/office/drawing/2014/main" id="{4C9810A6-27A5-1A46-87C1-6281BD020FC1}"/>
              </a:ext>
            </a:extLst>
          </p:cNvPr>
          <p:cNvGrpSpPr/>
          <p:nvPr/>
        </p:nvGrpSpPr>
        <p:grpSpPr>
          <a:xfrm>
            <a:off x="4792787" y="1526117"/>
            <a:ext cx="2020650" cy="1871078"/>
            <a:chOff x="4792787" y="1526117"/>
            <a:chExt cx="2020650" cy="1871078"/>
          </a:xfrm>
        </p:grpSpPr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02E49D12-400B-0741-8B4B-CC04B6E4B0A0}"/>
                </a:ext>
              </a:extLst>
            </p:cNvPr>
            <p:cNvSpPr/>
            <p:nvPr/>
          </p:nvSpPr>
          <p:spPr>
            <a:xfrm>
              <a:off x="4792787" y="1526117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C4308F39-0ADB-FD49-A854-04BFA79AE4C6}"/>
                </a:ext>
              </a:extLst>
            </p:cNvPr>
            <p:cNvGrpSpPr/>
            <p:nvPr/>
          </p:nvGrpSpPr>
          <p:grpSpPr>
            <a:xfrm>
              <a:off x="4989403" y="1600171"/>
              <a:ext cx="1627418" cy="1730411"/>
              <a:chOff x="8708626" y="2284094"/>
              <a:chExt cx="1759358" cy="1913921"/>
            </a:xfrm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D599408F-036A-524B-8544-95D3F01618F3}"/>
                  </a:ext>
                </a:extLst>
              </p:cNvPr>
              <p:cNvGrpSpPr/>
              <p:nvPr/>
            </p:nvGrpSpPr>
            <p:grpSpPr>
              <a:xfrm>
                <a:off x="8708626" y="2284094"/>
                <a:ext cx="1759358" cy="1913921"/>
                <a:chOff x="6165442" y="1014436"/>
                <a:chExt cx="3010490" cy="3200725"/>
              </a:xfrm>
            </p:grpSpPr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4D8A30AF-9DF5-D442-954E-EEADB102F0E2}"/>
                    </a:ext>
                  </a:extLst>
                </p:cNvPr>
                <p:cNvSpPr/>
                <p:nvPr/>
              </p:nvSpPr>
              <p:spPr>
                <a:xfrm>
                  <a:off x="6539345" y="1407392"/>
                  <a:ext cx="2262684" cy="280776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8079B4C7-E40E-0C48-9F16-563390647FB7}"/>
                    </a:ext>
                  </a:extLst>
                </p:cNvPr>
                <p:cNvCxnSpPr>
                  <a:cxnSpLocks/>
                  <a:stCxn id="67" idx="0"/>
                  <a:endCxn id="67" idx="4"/>
                </p:cNvCxnSpPr>
                <p:nvPr/>
              </p:nvCxnSpPr>
              <p:spPr>
                <a:xfrm>
                  <a:off x="7670687" y="1407392"/>
                  <a:ext cx="0" cy="28077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69" name="Picture 68">
                  <a:extLst>
                    <a:ext uri="{FF2B5EF4-FFF2-40B4-BE49-F238E27FC236}">
                      <a16:creationId xmlns:a16="http://schemas.microsoft.com/office/drawing/2014/main" id="{0C08D674-EA78-1349-BB75-8EEC00AC554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95987" y="1014436"/>
                  <a:ext cx="1549399" cy="843732"/>
                </a:xfrm>
                <a:prstGeom prst="rect">
                  <a:avLst/>
                </a:prstGeom>
              </p:spPr>
            </p:pic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id="{D0F43E3C-99C6-5F41-A6EA-AFF5A389E75A}"/>
                    </a:ext>
                  </a:extLst>
                </p:cNvPr>
                <p:cNvCxnSpPr/>
                <p:nvPr/>
              </p:nvCxnSpPr>
              <p:spPr>
                <a:xfrm flipV="1">
                  <a:off x="875308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E2E1CE48-BC38-2448-854D-5F03AB3893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195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id="{1CD8C5AF-BDC2-0D4C-8FB2-C99E0EB9B153}"/>
                    </a:ext>
                  </a:extLst>
                </p:cNvPr>
                <p:cNvCxnSpPr>
                  <a:cxnSpLocks/>
                  <a:stCxn id="67" idx="6"/>
                </p:cNvCxnSpPr>
                <p:nvPr/>
              </p:nvCxnSpPr>
              <p:spPr>
                <a:xfrm flipV="1">
                  <a:off x="8802029" y="2809009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>
                  <a:extLst>
                    <a:ext uri="{FF2B5EF4-FFF2-40B4-BE49-F238E27FC236}">
                      <a16:creationId xmlns:a16="http://schemas.microsoft.com/office/drawing/2014/main" id="{26DAA659-7C32-E643-A528-3A439C6428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165442" y="2806741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>
                  <a:extLst>
                    <a:ext uri="{FF2B5EF4-FFF2-40B4-BE49-F238E27FC236}">
                      <a16:creationId xmlns:a16="http://schemas.microsoft.com/office/drawing/2014/main" id="{B653F297-57A1-1E46-AEC6-6828C5BE7BF9}"/>
                    </a:ext>
                  </a:extLst>
                </p:cNvPr>
                <p:cNvCxnSpPr/>
                <p:nvPr/>
              </p:nvCxnSpPr>
              <p:spPr>
                <a:xfrm flipH="1">
                  <a:off x="622703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0B1FBC9D-1642-3A4B-8E36-A67512372E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4554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0313C6E8-DC5B-3D45-92FF-BB298AAB17DD}"/>
                  </a:ext>
                </a:extLst>
              </p:cNvPr>
              <p:cNvSpPr/>
              <p:nvPr/>
            </p:nvSpPr>
            <p:spPr>
              <a:xfrm>
                <a:off x="9193731" y="2921136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BC51FF5B-9306-1141-BEAB-7BA7C7EA9D4F}"/>
                  </a:ext>
                </a:extLst>
              </p:cNvPr>
              <p:cNvSpPr/>
              <p:nvPr/>
            </p:nvSpPr>
            <p:spPr>
              <a:xfrm>
                <a:off x="9193731" y="3291938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D06CAE2F-8A30-9E47-B853-8A7C10111D67}"/>
                  </a:ext>
                </a:extLst>
              </p:cNvPr>
              <p:cNvSpPr/>
              <p:nvPr/>
            </p:nvSpPr>
            <p:spPr>
              <a:xfrm>
                <a:off x="9193731" y="3662740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04989750-5AFF-104A-89EC-A8FEF778A98A}"/>
                  </a:ext>
                </a:extLst>
              </p:cNvPr>
              <p:cNvSpPr/>
              <p:nvPr/>
            </p:nvSpPr>
            <p:spPr>
              <a:xfrm>
                <a:off x="9750109" y="2921136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6540C4E0-DA72-444E-8244-A54EEC7F94DD}"/>
                  </a:ext>
                </a:extLst>
              </p:cNvPr>
              <p:cNvSpPr/>
              <p:nvPr/>
            </p:nvSpPr>
            <p:spPr>
              <a:xfrm>
                <a:off x="9750109" y="3291938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F8673333-57B0-1D4F-8BC4-FAB9E4017C07}"/>
                  </a:ext>
                </a:extLst>
              </p:cNvPr>
              <p:cNvSpPr/>
              <p:nvPr/>
            </p:nvSpPr>
            <p:spPr>
              <a:xfrm>
                <a:off x="9750109" y="3662740"/>
                <a:ext cx="243585" cy="24358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B19CAA0C-2F97-EA44-8588-34BC33DFDE8D}"/>
              </a:ext>
            </a:extLst>
          </p:cNvPr>
          <p:cNvGrpSpPr/>
          <p:nvPr/>
        </p:nvGrpSpPr>
        <p:grpSpPr>
          <a:xfrm>
            <a:off x="466486" y="3490065"/>
            <a:ext cx="2020650" cy="1871078"/>
            <a:chOff x="466486" y="3490065"/>
            <a:chExt cx="2020650" cy="1871078"/>
          </a:xfrm>
        </p:grpSpPr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CE503B2D-7CFF-6543-9F23-07FACFB76CF0}"/>
                </a:ext>
              </a:extLst>
            </p:cNvPr>
            <p:cNvSpPr/>
            <p:nvPr/>
          </p:nvSpPr>
          <p:spPr>
            <a:xfrm>
              <a:off x="466486" y="3490065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9B3719B6-19F4-7B49-99E6-63E2BD9D69EA}"/>
                </a:ext>
              </a:extLst>
            </p:cNvPr>
            <p:cNvGrpSpPr/>
            <p:nvPr/>
          </p:nvGrpSpPr>
          <p:grpSpPr>
            <a:xfrm>
              <a:off x="661082" y="3537117"/>
              <a:ext cx="1627418" cy="1730411"/>
              <a:chOff x="7740442" y="3942683"/>
              <a:chExt cx="1627418" cy="1730411"/>
            </a:xfrm>
          </p:grpSpPr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44CBB87D-609D-8045-ADA3-5E95FAC7F0AE}"/>
                  </a:ext>
                </a:extLst>
              </p:cNvPr>
              <p:cNvGrpSpPr/>
              <p:nvPr/>
            </p:nvGrpSpPr>
            <p:grpSpPr>
              <a:xfrm>
                <a:off x="7740442" y="3942683"/>
                <a:ext cx="1627418" cy="1730411"/>
                <a:chOff x="6165442" y="1014436"/>
                <a:chExt cx="3010490" cy="3200725"/>
              </a:xfrm>
            </p:grpSpPr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22847EB3-3097-024D-B7E8-C4EE06FB888F}"/>
                    </a:ext>
                  </a:extLst>
                </p:cNvPr>
                <p:cNvSpPr/>
                <p:nvPr/>
              </p:nvSpPr>
              <p:spPr>
                <a:xfrm>
                  <a:off x="6539345" y="1407392"/>
                  <a:ext cx="2262684" cy="280776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29473A1E-A30B-0741-B362-9A1AB2F38AE0}"/>
                    </a:ext>
                  </a:extLst>
                </p:cNvPr>
                <p:cNvCxnSpPr>
                  <a:cxnSpLocks/>
                  <a:stCxn id="89" idx="0"/>
                  <a:endCxn id="89" idx="4"/>
                </p:cNvCxnSpPr>
                <p:nvPr/>
              </p:nvCxnSpPr>
              <p:spPr>
                <a:xfrm>
                  <a:off x="7670687" y="1407392"/>
                  <a:ext cx="0" cy="28077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91" name="Picture 90">
                  <a:extLst>
                    <a:ext uri="{FF2B5EF4-FFF2-40B4-BE49-F238E27FC236}">
                      <a16:creationId xmlns:a16="http://schemas.microsoft.com/office/drawing/2014/main" id="{C615B2FF-C7F1-264D-A08F-AA11DBB584E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95987" y="1014436"/>
                  <a:ext cx="1549399" cy="843732"/>
                </a:xfrm>
                <a:prstGeom prst="rect">
                  <a:avLst/>
                </a:prstGeom>
              </p:spPr>
            </p:pic>
            <p:cxnSp>
              <p:nvCxnSpPr>
                <p:cNvPr id="92" name="Straight Connector 91">
                  <a:extLst>
                    <a:ext uri="{FF2B5EF4-FFF2-40B4-BE49-F238E27FC236}">
                      <a16:creationId xmlns:a16="http://schemas.microsoft.com/office/drawing/2014/main" id="{2E0B0581-B0D0-F44D-9E4E-2FC028A53613}"/>
                    </a:ext>
                  </a:extLst>
                </p:cNvPr>
                <p:cNvCxnSpPr/>
                <p:nvPr/>
              </p:nvCxnSpPr>
              <p:spPr>
                <a:xfrm flipV="1">
                  <a:off x="875308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>
                  <a:extLst>
                    <a:ext uri="{FF2B5EF4-FFF2-40B4-BE49-F238E27FC236}">
                      <a16:creationId xmlns:a16="http://schemas.microsoft.com/office/drawing/2014/main" id="{A1D7EC3E-E9D8-B64C-B2B3-498B3A8E53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195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id="{F78032F5-13F2-C043-A2DB-165DC5DB2D06}"/>
                    </a:ext>
                  </a:extLst>
                </p:cNvPr>
                <p:cNvCxnSpPr>
                  <a:cxnSpLocks/>
                  <a:stCxn id="89" idx="6"/>
                </p:cNvCxnSpPr>
                <p:nvPr/>
              </p:nvCxnSpPr>
              <p:spPr>
                <a:xfrm flipV="1">
                  <a:off x="8802029" y="2809009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>
                  <a:extLst>
                    <a:ext uri="{FF2B5EF4-FFF2-40B4-BE49-F238E27FC236}">
                      <a16:creationId xmlns:a16="http://schemas.microsoft.com/office/drawing/2014/main" id="{A9208A92-FA97-B64D-AFCC-C0B53B852F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165442" y="2806741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>
                  <a:extLst>
                    <a:ext uri="{FF2B5EF4-FFF2-40B4-BE49-F238E27FC236}">
                      <a16:creationId xmlns:a16="http://schemas.microsoft.com/office/drawing/2014/main" id="{8B72D380-B5C2-6543-BA6A-9178139F90A0}"/>
                    </a:ext>
                  </a:extLst>
                </p:cNvPr>
                <p:cNvCxnSpPr/>
                <p:nvPr/>
              </p:nvCxnSpPr>
              <p:spPr>
                <a:xfrm flipH="1">
                  <a:off x="622703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79CACA34-7EEE-1741-BC66-25541B21EA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4554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C36DD8FB-999E-2740-8EC0-1EDE3BA1F7C6}"/>
                  </a:ext>
                </a:extLst>
              </p:cNvPr>
              <p:cNvSpPr/>
              <p:nvPr/>
            </p:nvSpPr>
            <p:spPr>
              <a:xfrm>
                <a:off x="8603936" y="4684079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980E5CBC-5A82-D743-86ED-D8AE09C5588F}"/>
                  </a:ext>
                </a:extLst>
              </p:cNvPr>
              <p:cNvSpPr/>
              <p:nvPr/>
            </p:nvSpPr>
            <p:spPr>
              <a:xfrm>
                <a:off x="8884835" y="4684079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7C84AB13-02FC-224F-B106-EEA89C06D991}"/>
                  </a:ext>
                </a:extLst>
              </p:cNvPr>
              <p:cNvSpPr/>
              <p:nvPr/>
            </p:nvSpPr>
            <p:spPr>
              <a:xfrm>
                <a:off x="8609683" y="4979788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22A7139B-F0FD-7943-AD26-30908F2E724C}"/>
                  </a:ext>
                </a:extLst>
              </p:cNvPr>
              <p:cNvSpPr/>
              <p:nvPr/>
            </p:nvSpPr>
            <p:spPr>
              <a:xfrm>
                <a:off x="8890582" y="4979788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F8234DEB-97AB-5E4F-8C3B-29B50C3073F6}"/>
                  </a:ext>
                </a:extLst>
              </p:cNvPr>
              <p:cNvSpPr/>
              <p:nvPr/>
            </p:nvSpPr>
            <p:spPr>
              <a:xfrm>
                <a:off x="8284325" y="4695242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4FB3955F-B9BE-334D-A23F-3D35569D8C1D}"/>
                  </a:ext>
                </a:extLst>
              </p:cNvPr>
              <p:cNvSpPr/>
              <p:nvPr/>
            </p:nvSpPr>
            <p:spPr>
              <a:xfrm>
                <a:off x="8005570" y="4688801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B938C611-2FA1-C44F-B343-619433603B4C}"/>
              </a:ext>
            </a:extLst>
          </p:cNvPr>
          <p:cNvGrpSpPr/>
          <p:nvPr/>
        </p:nvGrpSpPr>
        <p:grpSpPr>
          <a:xfrm>
            <a:off x="2640367" y="3466784"/>
            <a:ext cx="2020650" cy="1871078"/>
            <a:chOff x="2640367" y="3466784"/>
            <a:chExt cx="2020650" cy="1871078"/>
          </a:xfrm>
        </p:grpSpPr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21AC6EC0-0BC1-F84F-B6A4-32718BF006DC}"/>
                </a:ext>
              </a:extLst>
            </p:cNvPr>
            <p:cNvSpPr/>
            <p:nvPr/>
          </p:nvSpPr>
          <p:spPr>
            <a:xfrm>
              <a:off x="2640367" y="3466784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4A9CB66C-F361-3A45-B4AB-9847E388BE1E}"/>
                </a:ext>
              </a:extLst>
            </p:cNvPr>
            <p:cNvGrpSpPr/>
            <p:nvPr/>
          </p:nvGrpSpPr>
          <p:grpSpPr>
            <a:xfrm>
              <a:off x="2839904" y="3533418"/>
              <a:ext cx="1627418" cy="1730411"/>
              <a:chOff x="7675717" y="1683320"/>
              <a:chExt cx="1627418" cy="1730411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86D0E5CF-A162-F542-B34A-6258BAFE0458}"/>
                  </a:ext>
                </a:extLst>
              </p:cNvPr>
              <p:cNvGrpSpPr/>
              <p:nvPr/>
            </p:nvGrpSpPr>
            <p:grpSpPr>
              <a:xfrm>
                <a:off x="7675717" y="1683320"/>
                <a:ext cx="1627418" cy="1730411"/>
                <a:chOff x="6165442" y="1014436"/>
                <a:chExt cx="3010490" cy="3200725"/>
              </a:xfrm>
            </p:grpSpPr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1BD9092D-AE5C-F643-BD6D-0C36520B93C3}"/>
                    </a:ext>
                  </a:extLst>
                </p:cNvPr>
                <p:cNvSpPr/>
                <p:nvPr/>
              </p:nvSpPr>
              <p:spPr>
                <a:xfrm>
                  <a:off x="6539345" y="1407392"/>
                  <a:ext cx="2262684" cy="280776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A15D7EB4-739E-234A-868B-57235FFFE64A}"/>
                    </a:ext>
                  </a:extLst>
                </p:cNvPr>
                <p:cNvCxnSpPr>
                  <a:cxnSpLocks/>
                  <a:stCxn id="48" idx="0"/>
                  <a:endCxn id="48" idx="4"/>
                </p:cNvCxnSpPr>
                <p:nvPr/>
              </p:nvCxnSpPr>
              <p:spPr>
                <a:xfrm>
                  <a:off x="7670687" y="1407392"/>
                  <a:ext cx="0" cy="28077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50" name="Picture 49">
                  <a:extLst>
                    <a:ext uri="{FF2B5EF4-FFF2-40B4-BE49-F238E27FC236}">
                      <a16:creationId xmlns:a16="http://schemas.microsoft.com/office/drawing/2014/main" id="{577CB981-484F-D740-88E5-47EC622C1A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95987" y="1014436"/>
                  <a:ext cx="1549399" cy="843732"/>
                </a:xfrm>
                <a:prstGeom prst="rect">
                  <a:avLst/>
                </a:prstGeom>
              </p:spPr>
            </p:pic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AF63AD1D-C29C-444A-93CE-9D0CC1E70620}"/>
                    </a:ext>
                  </a:extLst>
                </p:cNvPr>
                <p:cNvCxnSpPr/>
                <p:nvPr/>
              </p:nvCxnSpPr>
              <p:spPr>
                <a:xfrm flipV="1">
                  <a:off x="875308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90B5BE91-B91C-BD4B-ACBA-5BD909ACA06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195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5045923B-C2BB-8F46-B885-5D7E56B8BFC7}"/>
                    </a:ext>
                  </a:extLst>
                </p:cNvPr>
                <p:cNvCxnSpPr>
                  <a:cxnSpLocks/>
                  <a:stCxn id="48" idx="6"/>
                </p:cNvCxnSpPr>
                <p:nvPr/>
              </p:nvCxnSpPr>
              <p:spPr>
                <a:xfrm flipV="1">
                  <a:off x="8802029" y="2809009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EBAD8FE1-E1E7-704F-9837-3FB33A3B52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165442" y="2806741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F91AA599-0D63-1943-8306-0C22908D938E}"/>
                    </a:ext>
                  </a:extLst>
                </p:cNvPr>
                <p:cNvCxnSpPr/>
                <p:nvPr/>
              </p:nvCxnSpPr>
              <p:spPr>
                <a:xfrm flipH="1">
                  <a:off x="622703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AFC9BD4B-B629-BB47-8F34-81B904EE6C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4554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801BFF5A-F76F-0B41-B38E-5214ECA9617C}"/>
                  </a:ext>
                </a:extLst>
              </p:cNvPr>
              <p:cNvSpPr/>
              <p:nvPr/>
            </p:nvSpPr>
            <p:spPr>
              <a:xfrm>
                <a:off x="8539211" y="2424716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F12CE488-E7EF-EE4A-BF0F-933DACAA3D02}"/>
                  </a:ext>
                </a:extLst>
              </p:cNvPr>
              <p:cNvSpPr/>
              <p:nvPr/>
            </p:nvSpPr>
            <p:spPr>
              <a:xfrm>
                <a:off x="8820110" y="2424716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0938EFDD-A679-B740-A3FE-988F86EB5CEA}"/>
                  </a:ext>
                </a:extLst>
              </p:cNvPr>
              <p:cNvSpPr/>
              <p:nvPr/>
            </p:nvSpPr>
            <p:spPr>
              <a:xfrm>
                <a:off x="8544958" y="2729053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11C251CA-38F7-6C4A-9533-79A6488D9272}"/>
                  </a:ext>
                </a:extLst>
              </p:cNvPr>
              <p:cNvSpPr/>
              <p:nvPr/>
            </p:nvSpPr>
            <p:spPr>
              <a:xfrm>
                <a:off x="8825857" y="2729053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E191DB75-B804-774F-B9B7-FBD5DF517127}"/>
                  </a:ext>
                </a:extLst>
              </p:cNvPr>
              <p:cNvSpPr/>
              <p:nvPr/>
            </p:nvSpPr>
            <p:spPr>
              <a:xfrm>
                <a:off x="8670711" y="2173144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0A0DE472-E57C-BF44-9879-BBC277ADF4CA}"/>
                  </a:ext>
                </a:extLst>
              </p:cNvPr>
              <p:cNvSpPr/>
              <p:nvPr/>
            </p:nvSpPr>
            <p:spPr>
              <a:xfrm>
                <a:off x="7935100" y="2729053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FE88F187-F238-894C-BD1A-AF7A7C3B3526}"/>
                  </a:ext>
                </a:extLst>
              </p:cNvPr>
              <p:cNvSpPr/>
              <p:nvPr/>
            </p:nvSpPr>
            <p:spPr>
              <a:xfrm>
                <a:off x="8215999" y="2729053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25037B83-D49B-5142-BF96-8FACCD107DB0}"/>
              </a:ext>
            </a:extLst>
          </p:cNvPr>
          <p:cNvGrpSpPr/>
          <p:nvPr/>
        </p:nvGrpSpPr>
        <p:grpSpPr>
          <a:xfrm>
            <a:off x="4792787" y="3466784"/>
            <a:ext cx="2020650" cy="1871078"/>
            <a:chOff x="4792787" y="3466784"/>
            <a:chExt cx="2020650" cy="1871078"/>
          </a:xfrm>
        </p:grpSpPr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4E00E9FC-7917-4044-878B-851451E79C81}"/>
                </a:ext>
              </a:extLst>
            </p:cNvPr>
            <p:cNvSpPr/>
            <p:nvPr/>
          </p:nvSpPr>
          <p:spPr>
            <a:xfrm>
              <a:off x="4792787" y="3466784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CB430A27-E055-CC4A-90C5-AF6779573A88}"/>
                </a:ext>
              </a:extLst>
            </p:cNvPr>
            <p:cNvGrpSpPr/>
            <p:nvPr/>
          </p:nvGrpSpPr>
          <p:grpSpPr>
            <a:xfrm>
              <a:off x="4964342" y="3526435"/>
              <a:ext cx="1627418" cy="1730411"/>
              <a:chOff x="7828117" y="1835720"/>
              <a:chExt cx="1627418" cy="1730411"/>
            </a:xfrm>
          </p:grpSpPr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75022882-CCC5-0446-8550-625B75BFDC23}"/>
                  </a:ext>
                </a:extLst>
              </p:cNvPr>
              <p:cNvGrpSpPr/>
              <p:nvPr/>
            </p:nvGrpSpPr>
            <p:grpSpPr>
              <a:xfrm>
                <a:off x="7828117" y="1835720"/>
                <a:ext cx="1627418" cy="1730411"/>
                <a:chOff x="6165442" y="1014436"/>
                <a:chExt cx="3010490" cy="3200725"/>
              </a:xfrm>
            </p:grpSpPr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DFAF791A-72B2-6047-83BA-FD7C6774F916}"/>
                    </a:ext>
                  </a:extLst>
                </p:cNvPr>
                <p:cNvSpPr/>
                <p:nvPr/>
              </p:nvSpPr>
              <p:spPr>
                <a:xfrm>
                  <a:off x="6539345" y="1407392"/>
                  <a:ext cx="2262684" cy="280776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9" name="Straight Connector 108">
                  <a:extLst>
                    <a:ext uri="{FF2B5EF4-FFF2-40B4-BE49-F238E27FC236}">
                      <a16:creationId xmlns:a16="http://schemas.microsoft.com/office/drawing/2014/main" id="{E31A0144-EC87-F347-8726-13A51F2C4D52}"/>
                    </a:ext>
                  </a:extLst>
                </p:cNvPr>
                <p:cNvCxnSpPr>
                  <a:cxnSpLocks/>
                  <a:stCxn id="108" idx="0"/>
                  <a:endCxn id="108" idx="4"/>
                </p:cNvCxnSpPr>
                <p:nvPr/>
              </p:nvCxnSpPr>
              <p:spPr>
                <a:xfrm>
                  <a:off x="7670687" y="1407392"/>
                  <a:ext cx="0" cy="28077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10" name="Picture 109">
                  <a:extLst>
                    <a:ext uri="{FF2B5EF4-FFF2-40B4-BE49-F238E27FC236}">
                      <a16:creationId xmlns:a16="http://schemas.microsoft.com/office/drawing/2014/main" id="{85708489-AA03-1D42-B1C9-BC3EA45743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95987" y="1014436"/>
                  <a:ext cx="1549399" cy="843732"/>
                </a:xfrm>
                <a:prstGeom prst="rect">
                  <a:avLst/>
                </a:prstGeom>
              </p:spPr>
            </p:pic>
            <p:cxnSp>
              <p:nvCxnSpPr>
                <p:cNvPr id="111" name="Straight Connector 110">
                  <a:extLst>
                    <a:ext uri="{FF2B5EF4-FFF2-40B4-BE49-F238E27FC236}">
                      <a16:creationId xmlns:a16="http://schemas.microsoft.com/office/drawing/2014/main" id="{A65FBCB9-1707-8342-8E86-B2B8B1D27697}"/>
                    </a:ext>
                  </a:extLst>
                </p:cNvPr>
                <p:cNvCxnSpPr/>
                <p:nvPr/>
              </p:nvCxnSpPr>
              <p:spPr>
                <a:xfrm flipV="1">
                  <a:off x="875308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>
                  <a:extLst>
                    <a:ext uri="{FF2B5EF4-FFF2-40B4-BE49-F238E27FC236}">
                      <a16:creationId xmlns:a16="http://schemas.microsoft.com/office/drawing/2014/main" id="{99F85A55-7F6D-9349-927E-F0C5A7297B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195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>
                  <a:extLst>
                    <a:ext uri="{FF2B5EF4-FFF2-40B4-BE49-F238E27FC236}">
                      <a16:creationId xmlns:a16="http://schemas.microsoft.com/office/drawing/2014/main" id="{A4329892-46B5-1B49-B4B5-AECF1BB7743E}"/>
                    </a:ext>
                  </a:extLst>
                </p:cNvPr>
                <p:cNvCxnSpPr>
                  <a:cxnSpLocks/>
                  <a:stCxn id="108" idx="6"/>
                </p:cNvCxnSpPr>
                <p:nvPr/>
              </p:nvCxnSpPr>
              <p:spPr>
                <a:xfrm flipV="1">
                  <a:off x="8802029" y="2809009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>
                  <a:extLst>
                    <a:ext uri="{FF2B5EF4-FFF2-40B4-BE49-F238E27FC236}">
                      <a16:creationId xmlns:a16="http://schemas.microsoft.com/office/drawing/2014/main" id="{E5A17A5F-D8AC-F84D-9DDE-75C1B6C64E0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165442" y="2806741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>
                  <a:extLst>
                    <a:ext uri="{FF2B5EF4-FFF2-40B4-BE49-F238E27FC236}">
                      <a16:creationId xmlns:a16="http://schemas.microsoft.com/office/drawing/2014/main" id="{B0FD8BD7-E365-0648-8825-4F652895ADD3}"/>
                    </a:ext>
                  </a:extLst>
                </p:cNvPr>
                <p:cNvCxnSpPr/>
                <p:nvPr/>
              </p:nvCxnSpPr>
              <p:spPr>
                <a:xfrm flipH="1">
                  <a:off x="622703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>
                  <a:extLst>
                    <a:ext uri="{FF2B5EF4-FFF2-40B4-BE49-F238E27FC236}">
                      <a16:creationId xmlns:a16="http://schemas.microsoft.com/office/drawing/2014/main" id="{2A45EB01-56D5-4545-A514-6AAC0F2C10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4554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A4CF5737-E65A-F74A-8B25-80192BBEB1E2}"/>
                  </a:ext>
                </a:extLst>
              </p:cNvPr>
              <p:cNvSpPr/>
              <p:nvPr/>
            </p:nvSpPr>
            <p:spPr>
              <a:xfrm>
                <a:off x="8691611" y="2577116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FCB66672-8BDE-374F-A651-BB53B4E4656D}"/>
                  </a:ext>
                </a:extLst>
              </p:cNvPr>
              <p:cNvSpPr/>
              <p:nvPr/>
            </p:nvSpPr>
            <p:spPr>
              <a:xfrm>
                <a:off x="8972510" y="2577116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CCD1FF16-7946-854D-B0F7-B981AFED4DF1}"/>
                  </a:ext>
                </a:extLst>
              </p:cNvPr>
              <p:cNvSpPr/>
              <p:nvPr/>
            </p:nvSpPr>
            <p:spPr>
              <a:xfrm>
                <a:off x="8697358" y="2872825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6F35AE4B-5A1E-D34C-9A52-13F9A859C42D}"/>
                  </a:ext>
                </a:extLst>
              </p:cNvPr>
              <p:cNvSpPr/>
              <p:nvPr/>
            </p:nvSpPr>
            <p:spPr>
              <a:xfrm>
                <a:off x="8978257" y="2872825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0AA3B912-27DC-3E46-9669-2CCC72866990}"/>
                  </a:ext>
                </a:extLst>
              </p:cNvPr>
              <p:cNvSpPr/>
              <p:nvPr/>
            </p:nvSpPr>
            <p:spPr>
              <a:xfrm>
                <a:off x="8372000" y="2588279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4B37E0C2-B8A9-EF4D-AB0F-08219B4D4B5C}"/>
                  </a:ext>
                </a:extLst>
              </p:cNvPr>
              <p:cNvSpPr/>
              <p:nvPr/>
            </p:nvSpPr>
            <p:spPr>
              <a:xfrm>
                <a:off x="8093245" y="2581838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406489E5-0E09-5D4D-B990-756ED9105DC8}"/>
                  </a:ext>
                </a:extLst>
              </p:cNvPr>
              <p:cNvSpPr/>
              <p:nvPr/>
            </p:nvSpPr>
            <p:spPr>
              <a:xfrm>
                <a:off x="8087500" y="2890082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A596EC1E-3DA5-EC41-B00C-F404E793126A}"/>
                  </a:ext>
                </a:extLst>
              </p:cNvPr>
              <p:cNvSpPr/>
              <p:nvPr/>
            </p:nvSpPr>
            <p:spPr>
              <a:xfrm>
                <a:off x="8368399" y="2890082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A369C950-8D0D-5041-916A-F0C69EBF91BD}"/>
              </a:ext>
            </a:extLst>
          </p:cNvPr>
          <p:cNvGrpSpPr/>
          <p:nvPr/>
        </p:nvGrpSpPr>
        <p:grpSpPr>
          <a:xfrm>
            <a:off x="2640367" y="1526117"/>
            <a:ext cx="2020650" cy="1871078"/>
            <a:chOff x="2640367" y="1526117"/>
            <a:chExt cx="2020650" cy="1871078"/>
          </a:xfrm>
        </p:grpSpPr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CB1BFBF8-EB78-864B-B615-30BF51B4B3EE}"/>
                </a:ext>
              </a:extLst>
            </p:cNvPr>
            <p:cNvSpPr/>
            <p:nvPr/>
          </p:nvSpPr>
          <p:spPr>
            <a:xfrm>
              <a:off x="2640367" y="1526117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6746C71F-3BE2-5F4A-B8E5-1D30057A35A6}"/>
                </a:ext>
              </a:extLst>
            </p:cNvPr>
            <p:cNvGrpSpPr/>
            <p:nvPr/>
          </p:nvGrpSpPr>
          <p:grpSpPr>
            <a:xfrm>
              <a:off x="2839904" y="1560143"/>
              <a:ext cx="1627418" cy="1730411"/>
              <a:chOff x="7808169" y="2891632"/>
              <a:chExt cx="1627418" cy="1730411"/>
            </a:xfrm>
          </p:grpSpPr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2F3E34BB-2478-ED45-8453-5E9FEB2FAF6A}"/>
                  </a:ext>
                </a:extLst>
              </p:cNvPr>
              <p:cNvGrpSpPr/>
              <p:nvPr/>
            </p:nvGrpSpPr>
            <p:grpSpPr>
              <a:xfrm>
                <a:off x="7808169" y="2891632"/>
                <a:ext cx="1627418" cy="1730411"/>
                <a:chOff x="6165442" y="1014436"/>
                <a:chExt cx="3010490" cy="3200725"/>
              </a:xfrm>
            </p:grpSpPr>
            <p:sp>
              <p:nvSpPr>
                <p:cNvPr id="127" name="Oval 126">
                  <a:extLst>
                    <a:ext uri="{FF2B5EF4-FFF2-40B4-BE49-F238E27FC236}">
                      <a16:creationId xmlns:a16="http://schemas.microsoft.com/office/drawing/2014/main" id="{0A76EB3F-CC85-F644-AB9C-12F6D1B360B9}"/>
                    </a:ext>
                  </a:extLst>
                </p:cNvPr>
                <p:cNvSpPr/>
                <p:nvPr/>
              </p:nvSpPr>
              <p:spPr>
                <a:xfrm>
                  <a:off x="6539345" y="1407392"/>
                  <a:ext cx="2262684" cy="280776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8" name="Straight Connector 127">
                  <a:extLst>
                    <a:ext uri="{FF2B5EF4-FFF2-40B4-BE49-F238E27FC236}">
                      <a16:creationId xmlns:a16="http://schemas.microsoft.com/office/drawing/2014/main" id="{1D9B2C45-8EAA-F449-9F9B-4358FBAD5796}"/>
                    </a:ext>
                  </a:extLst>
                </p:cNvPr>
                <p:cNvCxnSpPr>
                  <a:cxnSpLocks/>
                  <a:stCxn id="127" idx="0"/>
                  <a:endCxn id="127" idx="4"/>
                </p:cNvCxnSpPr>
                <p:nvPr/>
              </p:nvCxnSpPr>
              <p:spPr>
                <a:xfrm>
                  <a:off x="7670687" y="1407392"/>
                  <a:ext cx="0" cy="28077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29" name="Picture 128">
                  <a:extLst>
                    <a:ext uri="{FF2B5EF4-FFF2-40B4-BE49-F238E27FC236}">
                      <a16:creationId xmlns:a16="http://schemas.microsoft.com/office/drawing/2014/main" id="{15728F91-BAC7-F44E-B5F6-CD79A5F0A11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95987" y="1014436"/>
                  <a:ext cx="1549399" cy="843732"/>
                </a:xfrm>
                <a:prstGeom prst="rect">
                  <a:avLst/>
                </a:prstGeom>
              </p:spPr>
            </p:pic>
            <p:cxnSp>
              <p:nvCxnSpPr>
                <p:cNvPr id="130" name="Straight Connector 129">
                  <a:extLst>
                    <a:ext uri="{FF2B5EF4-FFF2-40B4-BE49-F238E27FC236}">
                      <a16:creationId xmlns:a16="http://schemas.microsoft.com/office/drawing/2014/main" id="{9C20A002-2F66-8D4F-A925-40A507BB013C}"/>
                    </a:ext>
                  </a:extLst>
                </p:cNvPr>
                <p:cNvCxnSpPr/>
                <p:nvPr/>
              </p:nvCxnSpPr>
              <p:spPr>
                <a:xfrm flipV="1">
                  <a:off x="875308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>
                  <a:extLst>
                    <a:ext uri="{FF2B5EF4-FFF2-40B4-BE49-F238E27FC236}">
                      <a16:creationId xmlns:a16="http://schemas.microsoft.com/office/drawing/2014/main" id="{05EC81C1-31CF-9241-B767-175C7AE57D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195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>
                  <a:extLst>
                    <a:ext uri="{FF2B5EF4-FFF2-40B4-BE49-F238E27FC236}">
                      <a16:creationId xmlns:a16="http://schemas.microsoft.com/office/drawing/2014/main" id="{BF4A1AFD-F9D9-DA47-BBC0-2129FF176C10}"/>
                    </a:ext>
                  </a:extLst>
                </p:cNvPr>
                <p:cNvCxnSpPr>
                  <a:cxnSpLocks/>
                  <a:stCxn id="127" idx="6"/>
                </p:cNvCxnSpPr>
                <p:nvPr/>
              </p:nvCxnSpPr>
              <p:spPr>
                <a:xfrm flipV="1">
                  <a:off x="8802029" y="2809009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>
                  <a:extLst>
                    <a:ext uri="{FF2B5EF4-FFF2-40B4-BE49-F238E27FC236}">
                      <a16:creationId xmlns:a16="http://schemas.microsoft.com/office/drawing/2014/main" id="{E443BB95-B446-9E41-BE8D-961D845657E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165442" y="2806741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>
                  <a:extLst>
                    <a:ext uri="{FF2B5EF4-FFF2-40B4-BE49-F238E27FC236}">
                      <a16:creationId xmlns:a16="http://schemas.microsoft.com/office/drawing/2014/main" id="{B8656C51-D41D-224C-AEDD-28303E17BAD2}"/>
                    </a:ext>
                  </a:extLst>
                </p:cNvPr>
                <p:cNvCxnSpPr/>
                <p:nvPr/>
              </p:nvCxnSpPr>
              <p:spPr>
                <a:xfrm flipH="1">
                  <a:off x="622703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>
                  <a:extLst>
                    <a:ext uri="{FF2B5EF4-FFF2-40B4-BE49-F238E27FC236}">
                      <a16:creationId xmlns:a16="http://schemas.microsoft.com/office/drawing/2014/main" id="{C2B3EC21-245A-A14D-A7F4-DF656FA28E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4554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9C65737E-258E-0446-B798-5D2FEA2F26F5}"/>
                  </a:ext>
                </a:extLst>
              </p:cNvPr>
              <p:cNvSpPr/>
              <p:nvPr/>
            </p:nvSpPr>
            <p:spPr>
              <a:xfrm>
                <a:off x="8671663" y="3633028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8E7315BE-4B6F-C74A-877A-E0FB305A8278}"/>
                  </a:ext>
                </a:extLst>
              </p:cNvPr>
              <p:cNvSpPr/>
              <p:nvPr/>
            </p:nvSpPr>
            <p:spPr>
              <a:xfrm>
                <a:off x="8952562" y="3633028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FBA6E618-1993-DC46-83A1-F8EE5A81A1F7}"/>
                  </a:ext>
                </a:extLst>
              </p:cNvPr>
              <p:cNvSpPr/>
              <p:nvPr/>
            </p:nvSpPr>
            <p:spPr>
              <a:xfrm>
                <a:off x="8677410" y="3937365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EB8F1B4B-5283-6A45-967A-F146D5396EFC}"/>
                  </a:ext>
                </a:extLst>
              </p:cNvPr>
              <p:cNvSpPr/>
              <p:nvPr/>
            </p:nvSpPr>
            <p:spPr>
              <a:xfrm>
                <a:off x="8958309" y="3937365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DEF57E26-418E-2E4D-857E-599453A6778E}"/>
                  </a:ext>
                </a:extLst>
              </p:cNvPr>
              <p:cNvSpPr/>
              <p:nvPr/>
            </p:nvSpPr>
            <p:spPr>
              <a:xfrm>
                <a:off x="8803163" y="3381456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139A24E5-0626-EC4B-9777-103885184ED1}"/>
                  </a:ext>
                </a:extLst>
              </p:cNvPr>
              <p:cNvSpPr/>
              <p:nvPr/>
            </p:nvSpPr>
            <p:spPr>
              <a:xfrm>
                <a:off x="8212419" y="3642712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7964CAC6-F8CF-414F-99E7-2C2B17090F9A}"/>
                  </a:ext>
                </a:extLst>
              </p:cNvPr>
              <p:cNvSpPr/>
              <p:nvPr/>
            </p:nvSpPr>
            <p:spPr>
              <a:xfrm>
                <a:off x="8067552" y="3937365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16D34249-9ACD-F942-8D79-F708C2734D22}"/>
                  </a:ext>
                </a:extLst>
              </p:cNvPr>
              <p:cNvSpPr/>
              <p:nvPr/>
            </p:nvSpPr>
            <p:spPr>
              <a:xfrm>
                <a:off x="8348451" y="3937365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CDFAB098-4D34-6F49-BE22-1079B612927E}"/>
              </a:ext>
            </a:extLst>
          </p:cNvPr>
          <p:cNvGrpSpPr/>
          <p:nvPr/>
        </p:nvGrpSpPr>
        <p:grpSpPr>
          <a:xfrm>
            <a:off x="466486" y="1526117"/>
            <a:ext cx="2020650" cy="1871078"/>
            <a:chOff x="466486" y="1526117"/>
            <a:chExt cx="2020650" cy="1871078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73015FBC-40A0-8F45-9FC2-C941ADC74162}"/>
                </a:ext>
              </a:extLst>
            </p:cNvPr>
            <p:cNvSpPr/>
            <p:nvPr/>
          </p:nvSpPr>
          <p:spPr>
            <a:xfrm>
              <a:off x="466486" y="1526117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B3553B57-2641-6F40-97BA-03F926CF154E}"/>
                </a:ext>
              </a:extLst>
            </p:cNvPr>
            <p:cNvGrpSpPr/>
            <p:nvPr/>
          </p:nvGrpSpPr>
          <p:grpSpPr>
            <a:xfrm>
              <a:off x="675686" y="1606819"/>
              <a:ext cx="1627418" cy="1730411"/>
              <a:chOff x="7836879" y="3381814"/>
              <a:chExt cx="1627418" cy="1730411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C7DE7BE9-933F-0A4B-ABD0-E6DAFF74FDEC}"/>
                  </a:ext>
                </a:extLst>
              </p:cNvPr>
              <p:cNvGrpSpPr/>
              <p:nvPr/>
            </p:nvGrpSpPr>
            <p:grpSpPr>
              <a:xfrm>
                <a:off x="7836879" y="3381814"/>
                <a:ext cx="1627418" cy="1730411"/>
                <a:chOff x="6165442" y="1014436"/>
                <a:chExt cx="3010490" cy="3200725"/>
              </a:xfrm>
            </p:grpSpPr>
            <p:sp>
              <p:nvSpPr>
                <p:cNvPr id="164" name="Oval 163">
                  <a:extLst>
                    <a:ext uri="{FF2B5EF4-FFF2-40B4-BE49-F238E27FC236}">
                      <a16:creationId xmlns:a16="http://schemas.microsoft.com/office/drawing/2014/main" id="{9CB26281-00FF-A94A-B032-C6435DF1B28E}"/>
                    </a:ext>
                  </a:extLst>
                </p:cNvPr>
                <p:cNvSpPr/>
                <p:nvPr/>
              </p:nvSpPr>
              <p:spPr>
                <a:xfrm>
                  <a:off x="6539345" y="1407392"/>
                  <a:ext cx="2262684" cy="2807769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5" name="Straight Connector 164">
                  <a:extLst>
                    <a:ext uri="{FF2B5EF4-FFF2-40B4-BE49-F238E27FC236}">
                      <a16:creationId xmlns:a16="http://schemas.microsoft.com/office/drawing/2014/main" id="{2D1FB7CA-6CBF-0D46-90AD-657A7B768F12}"/>
                    </a:ext>
                  </a:extLst>
                </p:cNvPr>
                <p:cNvCxnSpPr>
                  <a:cxnSpLocks/>
                  <a:stCxn id="164" idx="0"/>
                  <a:endCxn id="164" idx="4"/>
                </p:cNvCxnSpPr>
                <p:nvPr/>
              </p:nvCxnSpPr>
              <p:spPr>
                <a:xfrm>
                  <a:off x="7670687" y="1407392"/>
                  <a:ext cx="0" cy="280776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66" name="Picture 165">
                  <a:extLst>
                    <a:ext uri="{FF2B5EF4-FFF2-40B4-BE49-F238E27FC236}">
                      <a16:creationId xmlns:a16="http://schemas.microsoft.com/office/drawing/2014/main" id="{9974225B-9105-1848-A79D-16D01AE7B7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95987" y="1014436"/>
                  <a:ext cx="1549399" cy="843732"/>
                </a:xfrm>
                <a:prstGeom prst="rect">
                  <a:avLst/>
                </a:prstGeom>
              </p:spPr>
            </p:pic>
            <p:cxnSp>
              <p:nvCxnSpPr>
                <p:cNvPr id="167" name="Straight Connector 166">
                  <a:extLst>
                    <a:ext uri="{FF2B5EF4-FFF2-40B4-BE49-F238E27FC236}">
                      <a16:creationId xmlns:a16="http://schemas.microsoft.com/office/drawing/2014/main" id="{9722C990-5CFB-CF4C-A1B2-003FDCA16078}"/>
                    </a:ext>
                  </a:extLst>
                </p:cNvPr>
                <p:cNvCxnSpPr/>
                <p:nvPr/>
              </p:nvCxnSpPr>
              <p:spPr>
                <a:xfrm flipV="1">
                  <a:off x="875308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>
                  <a:extLst>
                    <a:ext uri="{FF2B5EF4-FFF2-40B4-BE49-F238E27FC236}">
                      <a16:creationId xmlns:a16="http://schemas.microsoft.com/office/drawing/2014/main" id="{C1EE7B6D-50CE-7648-991A-868B25355B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1954" y="2292278"/>
                  <a:ext cx="364273" cy="10407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Connector 168">
                  <a:extLst>
                    <a:ext uri="{FF2B5EF4-FFF2-40B4-BE49-F238E27FC236}">
                      <a16:creationId xmlns:a16="http://schemas.microsoft.com/office/drawing/2014/main" id="{4FAA7BBC-9676-934B-8219-E7B0DA1A1C57}"/>
                    </a:ext>
                  </a:extLst>
                </p:cNvPr>
                <p:cNvCxnSpPr>
                  <a:cxnSpLocks/>
                  <a:stCxn id="164" idx="6"/>
                </p:cNvCxnSpPr>
                <p:nvPr/>
              </p:nvCxnSpPr>
              <p:spPr>
                <a:xfrm flipV="1">
                  <a:off x="8802029" y="2809009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>
                  <a:extLst>
                    <a:ext uri="{FF2B5EF4-FFF2-40B4-BE49-F238E27FC236}">
                      <a16:creationId xmlns:a16="http://schemas.microsoft.com/office/drawing/2014/main" id="{601D84AC-CFBE-7A48-9553-BC4C7E2BD1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165442" y="2806741"/>
                  <a:ext cx="373903" cy="226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>
                  <a:extLst>
                    <a:ext uri="{FF2B5EF4-FFF2-40B4-BE49-F238E27FC236}">
                      <a16:creationId xmlns:a16="http://schemas.microsoft.com/office/drawing/2014/main" id="{E3E3A859-F42A-B448-AC67-3246CC189517}"/>
                    </a:ext>
                  </a:extLst>
                </p:cNvPr>
                <p:cNvCxnSpPr/>
                <p:nvPr/>
              </p:nvCxnSpPr>
              <p:spPr>
                <a:xfrm flipH="1">
                  <a:off x="622703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>
                  <a:extLst>
                    <a:ext uri="{FF2B5EF4-FFF2-40B4-BE49-F238E27FC236}">
                      <a16:creationId xmlns:a16="http://schemas.microsoft.com/office/drawing/2014/main" id="{8C75049A-C993-024F-BE16-D13A28CF28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45544" y="3249440"/>
                  <a:ext cx="364273" cy="8636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B40087E7-AD36-9C49-8E9E-DCD8959FB76F}"/>
                  </a:ext>
                </a:extLst>
              </p:cNvPr>
              <p:cNvSpPr/>
              <p:nvPr/>
            </p:nvSpPr>
            <p:spPr>
              <a:xfrm>
                <a:off x="8700373" y="4123210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id="{360D085F-E8E5-C54F-9814-95521C9EF21A}"/>
                  </a:ext>
                </a:extLst>
              </p:cNvPr>
              <p:cNvSpPr/>
              <p:nvPr/>
            </p:nvSpPr>
            <p:spPr>
              <a:xfrm>
                <a:off x="8981272" y="4123210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>
                <a:extLst>
                  <a:ext uri="{FF2B5EF4-FFF2-40B4-BE49-F238E27FC236}">
                    <a16:creationId xmlns:a16="http://schemas.microsoft.com/office/drawing/2014/main" id="{DCAE0172-4CE6-2842-B089-FED16D5E0981}"/>
                  </a:ext>
                </a:extLst>
              </p:cNvPr>
              <p:cNvSpPr/>
              <p:nvPr/>
            </p:nvSpPr>
            <p:spPr>
              <a:xfrm>
                <a:off x="8706120" y="4427547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Oval 175">
                <a:extLst>
                  <a:ext uri="{FF2B5EF4-FFF2-40B4-BE49-F238E27FC236}">
                    <a16:creationId xmlns:a16="http://schemas.microsoft.com/office/drawing/2014/main" id="{4F3B375A-6616-8445-AAD9-573A4F485C98}"/>
                  </a:ext>
                </a:extLst>
              </p:cNvPr>
              <p:cNvSpPr/>
              <p:nvPr/>
            </p:nvSpPr>
            <p:spPr>
              <a:xfrm>
                <a:off x="8987019" y="4427547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>
                <a:extLst>
                  <a:ext uri="{FF2B5EF4-FFF2-40B4-BE49-F238E27FC236}">
                    <a16:creationId xmlns:a16="http://schemas.microsoft.com/office/drawing/2014/main" id="{226B0AA0-D1A2-AE47-BC8B-9D83CDA29BA0}"/>
                  </a:ext>
                </a:extLst>
              </p:cNvPr>
              <p:cNvSpPr/>
              <p:nvPr/>
            </p:nvSpPr>
            <p:spPr>
              <a:xfrm>
                <a:off x="8241129" y="4132894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>
                <a:extLst>
                  <a:ext uri="{FF2B5EF4-FFF2-40B4-BE49-F238E27FC236}">
                    <a16:creationId xmlns:a16="http://schemas.microsoft.com/office/drawing/2014/main" id="{76F1D0B3-4E78-C142-990D-7C65EEDD50E7}"/>
                  </a:ext>
                </a:extLst>
              </p:cNvPr>
              <p:cNvSpPr/>
              <p:nvPr/>
            </p:nvSpPr>
            <p:spPr>
              <a:xfrm>
                <a:off x="8096262" y="4427547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id="{EC7D58AA-D7F4-AB4C-B0E6-140479C5B4DB}"/>
                  </a:ext>
                </a:extLst>
              </p:cNvPr>
              <p:cNvSpPr/>
              <p:nvPr/>
            </p:nvSpPr>
            <p:spPr>
              <a:xfrm>
                <a:off x="8377161" y="4427547"/>
                <a:ext cx="217896" cy="21789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5BB8A59B-7B8E-C947-AAE8-4678BDE47B35}"/>
              </a:ext>
            </a:extLst>
          </p:cNvPr>
          <p:cNvSpPr/>
          <p:nvPr/>
        </p:nvSpPr>
        <p:spPr>
          <a:xfrm>
            <a:off x="4834541" y="1526117"/>
            <a:ext cx="1986590" cy="1871077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54955A17-B917-684F-A23E-26EEA1E36DE8}"/>
              </a:ext>
            </a:extLst>
          </p:cNvPr>
          <p:cNvSpPr/>
          <p:nvPr/>
        </p:nvSpPr>
        <p:spPr>
          <a:xfrm>
            <a:off x="4810668" y="3503290"/>
            <a:ext cx="1986590" cy="1842448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F9462484-D438-5E45-AA71-F88B0E48ED57}"/>
              </a:ext>
            </a:extLst>
          </p:cNvPr>
          <p:cNvSpPr/>
          <p:nvPr/>
        </p:nvSpPr>
        <p:spPr>
          <a:xfrm>
            <a:off x="2641940" y="3524577"/>
            <a:ext cx="1986590" cy="1794964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ECFF6DB2-4A8E-5544-867D-5E62F90FAAC9}"/>
              </a:ext>
            </a:extLst>
          </p:cNvPr>
          <p:cNvSpPr/>
          <p:nvPr/>
        </p:nvSpPr>
        <p:spPr>
          <a:xfrm>
            <a:off x="483315" y="3498381"/>
            <a:ext cx="1986590" cy="1847357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07CD5047-4A29-264E-83C7-20D78CF22256}"/>
              </a:ext>
            </a:extLst>
          </p:cNvPr>
          <p:cNvSpPr/>
          <p:nvPr/>
        </p:nvSpPr>
        <p:spPr>
          <a:xfrm>
            <a:off x="489704" y="1557568"/>
            <a:ext cx="1986590" cy="1799190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859EBF39-4EE1-CC4B-A34C-C93F07960601}"/>
              </a:ext>
            </a:extLst>
          </p:cNvPr>
          <p:cNvSpPr/>
          <p:nvPr/>
        </p:nvSpPr>
        <p:spPr>
          <a:xfrm>
            <a:off x="2627704" y="1513557"/>
            <a:ext cx="1986590" cy="1823673"/>
          </a:xfrm>
          <a:prstGeom prst="roundRect">
            <a:avLst/>
          </a:prstGeom>
          <a:solidFill>
            <a:srgbClr val="60B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41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1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1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2" presetClass="exit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1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1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9" grpId="0" animBg="1"/>
      <p:bldP spid="39" grpId="1" animBg="1"/>
      <p:bldP spid="39" grpId="2" animBg="1"/>
      <p:bldP spid="39" grpId="3" animBg="1"/>
      <p:bldP spid="41" grpId="0" animBg="1"/>
      <p:bldP spid="40" grpId="0" animBg="1"/>
      <p:bldP spid="38" grpId="0" animBg="1"/>
      <p:bldP spid="38" grpId="1" animBg="1"/>
      <p:bldP spid="38" grpId="2" animBg="1"/>
      <p:bldP spid="38" grpId="3" animBg="1"/>
      <p:bldP spid="3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1|22.1|6|12|4.9|12.3|0.9|11|15|4.6|17.7|6.6|8.9|4.4|16.7|9.4|10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967</TotalTime>
  <Words>0</Words>
  <Application>Microsoft Macintosh PowerPoint</Application>
  <PresentationFormat>A4 Paper (210x297 mm)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Charlotte Cooper</cp:lastModifiedBy>
  <cp:revision>116</cp:revision>
  <dcterms:created xsi:type="dcterms:W3CDTF">2020-04-02T20:19:37Z</dcterms:created>
  <dcterms:modified xsi:type="dcterms:W3CDTF">2021-01-14T17:54:27Z</dcterms:modified>
</cp:coreProperties>
</file>