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7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08/01/2021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85068DE-BFFC-F64C-A170-910569E6BB5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40200" y="-186266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7.png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4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14.png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2F18F001-C842-1149-83DA-14BFEBBF47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026" y="3273572"/>
            <a:ext cx="1137477" cy="1418393"/>
          </a:xfrm>
          <a:prstGeom prst="rect">
            <a:avLst/>
          </a:prstGeom>
        </p:spPr>
      </p:pic>
      <p:pic>
        <p:nvPicPr>
          <p:cNvPr id="5" name="Picture 4" descr="Shape, circle&#10;&#10;Description automatically generated">
            <a:extLst>
              <a:ext uri="{FF2B5EF4-FFF2-40B4-BE49-F238E27FC236}">
                <a16:creationId xmlns:a16="http://schemas.microsoft.com/office/drawing/2014/main" id="{BF3BFB4B-2A1C-6D43-8F47-E5614A4A59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290" y="2204323"/>
            <a:ext cx="1712852" cy="1194604"/>
          </a:xfrm>
          <a:prstGeom prst="rect">
            <a:avLst/>
          </a:prstGeom>
        </p:spPr>
      </p:pic>
      <p:pic>
        <p:nvPicPr>
          <p:cNvPr id="13" name="Picture 12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ABC6681A-8E2E-4C41-9B44-F2B2AF686C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823" y="3052214"/>
            <a:ext cx="1905535" cy="236586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5AD302E-0446-6B4C-9044-5FF4869C346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999" y="1990310"/>
            <a:ext cx="1710133" cy="169499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6800B16-5384-BD4B-BFCE-196500EF3B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592" y="1054476"/>
            <a:ext cx="2098230" cy="2344451"/>
          </a:xfrm>
          <a:prstGeom prst="rect">
            <a:avLst/>
          </a:prstGeom>
        </p:spPr>
      </p:pic>
      <p:pic>
        <p:nvPicPr>
          <p:cNvPr id="19" name="Picture 18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1B907CE0-474C-B949-AC90-330FDC9E358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509" y="3398927"/>
            <a:ext cx="1568450" cy="1672436"/>
          </a:xfrm>
          <a:prstGeom prst="rect">
            <a:avLst/>
          </a:prstGeom>
        </p:spPr>
      </p:pic>
      <p:pic>
        <p:nvPicPr>
          <p:cNvPr id="21" name="Picture 20" descr="A picture containing text, pool ball, vector graphics&#10;&#10;Description automatically generated">
            <a:extLst>
              <a:ext uri="{FF2B5EF4-FFF2-40B4-BE49-F238E27FC236}">
                <a16:creationId xmlns:a16="http://schemas.microsoft.com/office/drawing/2014/main" id="{4DB45754-DCC8-7849-BC8E-F9A8BE597AC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839" y="3855046"/>
            <a:ext cx="1211413" cy="134167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87160DB-D9DB-1943-818B-18F567F397F6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2" t="31285" r="17958" b="22496"/>
          <a:stretch/>
        </p:blipFill>
        <p:spPr>
          <a:xfrm rot="1966174">
            <a:off x="324463" y="254223"/>
            <a:ext cx="8322489" cy="68621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1051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D57D4D7-3184-5146-8041-4497E3A0D3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296900" y="646470"/>
            <a:ext cx="1582655" cy="135514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6C9C39C-8355-7A44-9E35-CC43A5238B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811957" y="2751426"/>
            <a:ext cx="1582655" cy="135514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8475B4-AB30-9C43-B127-C02BEC5468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881" y="4263044"/>
            <a:ext cx="1582655" cy="135514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D4DFD50-C288-4C44-9E30-753EE111C7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10" y="1917382"/>
            <a:ext cx="1582655" cy="135514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9652A17-7822-724A-9AF3-4CB02A166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067191" y="5191956"/>
            <a:ext cx="1582655" cy="135514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85CD1D-1092-DB4B-988B-327621E502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296900" y="3818536"/>
            <a:ext cx="1582655" cy="135514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D87DDA2-F245-D04D-A534-8B962BCE08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953" y="3272530"/>
            <a:ext cx="1582655" cy="1355148"/>
          </a:xfrm>
          <a:prstGeom prst="rect">
            <a:avLst/>
          </a:prstGeom>
        </p:spPr>
      </p:pic>
      <p:pic>
        <p:nvPicPr>
          <p:cNvPr id="23" name="Picture 22" descr="A picture containing icon&#10;&#10;Description automatically generated">
            <a:extLst>
              <a:ext uri="{FF2B5EF4-FFF2-40B4-BE49-F238E27FC236}">
                <a16:creationId xmlns:a16="http://schemas.microsoft.com/office/drawing/2014/main" id="{1E764A64-3958-BB49-9B49-9A6C021CD2B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4" t="30725" r="18606" b="22418"/>
          <a:stretch/>
        </p:blipFill>
        <p:spPr>
          <a:xfrm rot="2120451">
            <a:off x="844231" y="-91223"/>
            <a:ext cx="7525142" cy="756264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264BA4F-5B86-104F-9F30-E8E4446E00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1871" y="181044"/>
            <a:ext cx="2336800" cy="2286000"/>
          </a:xfrm>
          <a:prstGeom prst="rect">
            <a:avLst/>
          </a:prstGeom>
        </p:spPr>
      </p:pic>
      <p:pic>
        <p:nvPicPr>
          <p:cNvPr id="28" name="Picture 27" descr="Icon&#10;&#10;Description automatically generated">
            <a:extLst>
              <a:ext uri="{FF2B5EF4-FFF2-40B4-BE49-F238E27FC236}">
                <a16:creationId xmlns:a16="http://schemas.microsoft.com/office/drawing/2014/main" id="{B300DF28-77BF-E242-A124-5F1CF61639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1871" y="250436"/>
            <a:ext cx="2336800" cy="2286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0337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4.44444E-6 C 0.10416 0.00625 0.20705 0.01296 0.26602 0.03495 C 0.325 0.05671 0.31522 0.12476 0.35384 0.13101 C 0.3923 0.13703 0.55304 0.17939 0.60609 0.1467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04" y="794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61538E-6 -0.00046 C 0.07644 -0.02222 0.14823 -0.06505 0.19423 -0.05625 C 0.24022 -0.04745 0.23461 0.03889 0.27484 0.05255 C 0.31506 0.0662 0.35961 0.01019 0.43012 -0.00046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06" y="-9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6 -7.40741E-7 C 0.08189 -0.02176 0.16298 -0.04375 0.21715 -0.03796 C 0.27148 -0.03218 0.2843 0.02847 0.32484 0.03495 C 0.36571 0.0412 0.41362 0.0206 0.46154 -7.40741E-7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77" y="-13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5897E-6 1.85185E-6 C 0.08254 -0.01042 0.16459 -0.02084 0.21154 -0.01065 C 0.25866 -0.00046 0.22661 0.07106 0.28222 0.06134 C 0.33766 0.05139 0.44103 -0.00903 0.54456 -0.06921 " pathEditMode="relative" rAng="0" ptsTypes="AA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28" y="-37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1 -0.00324 C -0.08205 -0.02153 -0.17035 -0.03958 -0.22259 -0.02731 C -0.27484 -0.01481 -0.27644 0.07384 -0.30753 0.07153 C -0.33862 0.06944 -0.35769 -0.01875 -0.40897 -0.04051 C -0.46041 -0.06227 -0.53814 -0.06088 -0.6157 -0.05926 " pathEditMode="relative" ptsTypes="AAA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29 -0.00811 C -0.09215 0.00324 -0.19359 0.01458 -0.24183 0.00787 C -0.29007 0.00115 -0.26331 -0.04468 -0.28061 -0.04815 C -0.29776 -0.05186 -0.31747 -0.01088 -0.3452 -0.01343 C -0.37292 -0.01621 -0.42452 -0.06343 -0.4468 -0.06412 C -0.46891 -0.06505 -0.47356 -0.0419 -0.47805 -0.01875 " pathEditMode="relative" rAng="0" ptsTypes="AAAA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75" y="-192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5128E-6 -7.40741E-7 C -0.05417 0.04005 -0.10818 0.08056 -0.16619 0.08449 C -0.22404 0.0882 -0.27452 0.01829 -0.3476 0.02292 C -0.42084 0.02732 -0.51298 0.06945 -0.60497 0.11181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56" y="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0497 0.09884 L -1.24616 -0.01296 " pathEditMode="relative" rAng="0" ptsTypes="AA">
                                      <p:cBhvr>
                                        <p:cTn id="92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67" y="-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7D4DFD50-C288-4C44-9E30-753EE111C7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10" y="1917382"/>
            <a:ext cx="1582655" cy="1355148"/>
          </a:xfrm>
          <a:prstGeom prst="rect">
            <a:avLst/>
          </a:prstGeom>
        </p:spPr>
      </p:pic>
      <p:pic>
        <p:nvPicPr>
          <p:cNvPr id="28" name="Picture 27" descr="Icon&#10;&#10;Description automatically generated">
            <a:extLst>
              <a:ext uri="{FF2B5EF4-FFF2-40B4-BE49-F238E27FC236}">
                <a16:creationId xmlns:a16="http://schemas.microsoft.com/office/drawing/2014/main" id="{B300DF28-77BF-E242-A124-5F1CF61639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1871" y="250436"/>
            <a:ext cx="2336800" cy="2286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D87DDA2-F245-D04D-A534-8B962BCE08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939" y="3140962"/>
            <a:ext cx="1582655" cy="135514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8475B4-AB30-9C43-B127-C02BEC5468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190" y="3855096"/>
            <a:ext cx="1582655" cy="135514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9652A17-7822-724A-9AF3-4CB02A166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15481" y="4715550"/>
            <a:ext cx="1582655" cy="13551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D57D4D7-3184-5146-8041-4497E3A0D3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05862" y="1647756"/>
            <a:ext cx="1582655" cy="135514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6C9C39C-8355-7A44-9E35-CC43A5238B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35406" y="2751426"/>
            <a:ext cx="1582655" cy="135514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85CD1D-1092-DB4B-988B-327621E502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72762" y="3818536"/>
            <a:ext cx="1582655" cy="1355148"/>
          </a:xfrm>
          <a:prstGeom prst="rect">
            <a:avLst/>
          </a:prstGeom>
        </p:spPr>
      </p:pic>
      <p:pic>
        <p:nvPicPr>
          <p:cNvPr id="23" name="Picture 22" descr="A picture containing icon&#10;&#10;Description automatically generated">
            <a:extLst>
              <a:ext uri="{FF2B5EF4-FFF2-40B4-BE49-F238E27FC236}">
                <a16:creationId xmlns:a16="http://schemas.microsoft.com/office/drawing/2014/main" id="{1E764A64-3958-BB49-9B49-9A6C021CD2B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4" t="30725" r="18606" b="22418"/>
          <a:stretch/>
        </p:blipFill>
        <p:spPr>
          <a:xfrm rot="2120451">
            <a:off x="844231" y="-91223"/>
            <a:ext cx="7525142" cy="75626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9A38A7-08A2-104E-BB79-5D1C518788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5643" y="0"/>
            <a:ext cx="2324100" cy="22987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7666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3 4.44444E-6 L 0.80209 4.44444E-6 " pathEditMode="relative" rAng="0" ptsTypes="AA">
                                      <p:cBhvr>
                                        <p:cTn id="13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6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7D4DFD50-C288-4C44-9E30-753EE111C7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010" y="1917382"/>
            <a:ext cx="1582655" cy="1355148"/>
          </a:xfrm>
          <a:prstGeom prst="rect">
            <a:avLst/>
          </a:prstGeom>
        </p:spPr>
      </p:pic>
      <p:pic>
        <p:nvPicPr>
          <p:cNvPr id="28" name="Picture 27" descr="Icon&#10;&#10;Description automatically generated">
            <a:extLst>
              <a:ext uri="{FF2B5EF4-FFF2-40B4-BE49-F238E27FC236}">
                <a16:creationId xmlns:a16="http://schemas.microsoft.com/office/drawing/2014/main" id="{B300DF28-77BF-E242-A124-5F1CF61639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1871" y="250436"/>
            <a:ext cx="2336800" cy="2286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D87DDA2-F245-D04D-A534-8B962BCE08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939" y="3140962"/>
            <a:ext cx="1582655" cy="135514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8475B4-AB30-9C43-B127-C02BEC5468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190" y="3855096"/>
            <a:ext cx="1582655" cy="135514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9652A17-7822-724A-9AF3-4CB02A166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15481" y="4715550"/>
            <a:ext cx="1582655" cy="13551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D57D4D7-3184-5146-8041-4497E3A0D3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05862" y="1647756"/>
            <a:ext cx="1582655" cy="135514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6C9C39C-8355-7A44-9E35-CC43A5238B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35406" y="2751426"/>
            <a:ext cx="1582655" cy="135514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85CD1D-1092-DB4B-988B-327621E502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631941" y="3592150"/>
            <a:ext cx="1582655" cy="13551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9A38A7-08A2-104E-BB79-5D1C518788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5643" y="0"/>
            <a:ext cx="2324100" cy="2298700"/>
          </a:xfrm>
          <a:prstGeom prst="rect">
            <a:avLst/>
          </a:prstGeom>
        </p:spPr>
      </p:pic>
      <p:pic>
        <p:nvPicPr>
          <p:cNvPr id="23" name="Picture 22" descr="A picture containing icon&#10;&#10;Description automatically generated">
            <a:extLst>
              <a:ext uri="{FF2B5EF4-FFF2-40B4-BE49-F238E27FC236}">
                <a16:creationId xmlns:a16="http://schemas.microsoft.com/office/drawing/2014/main" id="{1E764A64-3958-BB49-9B49-9A6C021CD2B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4" t="30725" r="18606" b="22418"/>
          <a:stretch/>
        </p:blipFill>
        <p:spPr>
          <a:xfrm rot="2120451">
            <a:off x="844231" y="-91223"/>
            <a:ext cx="7525142" cy="756264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097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1 0.02292 L -0.49119 0.02292 " pathEditMode="relative" rAng="0" ptsTypes="AA">
                                      <p:cBhvr>
                                        <p:cTn id="1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7D4DFD50-C288-4C44-9E30-753EE111C7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75" y="2722864"/>
            <a:ext cx="1582655" cy="1355148"/>
          </a:xfrm>
          <a:prstGeom prst="rect">
            <a:avLst/>
          </a:prstGeom>
        </p:spPr>
      </p:pic>
      <p:pic>
        <p:nvPicPr>
          <p:cNvPr id="28" name="Picture 27" descr="Icon&#10;&#10;Description automatically generated">
            <a:extLst>
              <a:ext uri="{FF2B5EF4-FFF2-40B4-BE49-F238E27FC236}">
                <a16:creationId xmlns:a16="http://schemas.microsoft.com/office/drawing/2014/main" id="{B300DF28-77BF-E242-A124-5F1CF61639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1871" y="250436"/>
            <a:ext cx="2336800" cy="2286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D87DDA2-F245-D04D-A534-8B962BCE08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059" y="3433993"/>
            <a:ext cx="1582655" cy="135514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8475B4-AB30-9C43-B127-C02BEC5468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284" y="3815379"/>
            <a:ext cx="1582655" cy="135514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9652A17-7822-724A-9AF3-4CB02A166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15481" y="4715550"/>
            <a:ext cx="1582655" cy="13551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D57D4D7-3184-5146-8041-4497E3A0D3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53015" y="1464876"/>
            <a:ext cx="1582655" cy="135514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6C9C39C-8355-7A44-9E35-CC43A5238B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30600" y="2334953"/>
            <a:ext cx="1582655" cy="135514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85CD1D-1092-DB4B-988B-327621E502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631941" y="3592150"/>
            <a:ext cx="1582655" cy="13551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993CDB6-3844-1A41-BF59-FF09B33C86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517" y="1861033"/>
            <a:ext cx="1582655" cy="1355148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86E478FA-B3C6-B64A-9980-AFDE592642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6347" y="250436"/>
            <a:ext cx="2324100" cy="2286000"/>
          </a:xfrm>
          <a:prstGeom prst="rect">
            <a:avLst/>
          </a:prstGeom>
        </p:spPr>
      </p:pic>
      <p:pic>
        <p:nvPicPr>
          <p:cNvPr id="23" name="Picture 22" descr="A picture containing icon&#10;&#10;Description automatically generated">
            <a:extLst>
              <a:ext uri="{FF2B5EF4-FFF2-40B4-BE49-F238E27FC236}">
                <a16:creationId xmlns:a16="http://schemas.microsoft.com/office/drawing/2014/main" id="{1E764A64-3958-BB49-9B49-9A6C021CD2B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4" t="30725" r="18606" b="22418"/>
          <a:stretch/>
        </p:blipFill>
        <p:spPr>
          <a:xfrm rot="2120451">
            <a:off x="844231" y="-91223"/>
            <a:ext cx="7525142" cy="756264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7446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2 0.00417 L -0.64871 -0.03773 " pathEditMode="relative" rAng="0" ptsTypes="AA">
                                      <p:cBhvr>
                                        <p:cTn id="1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60" y="-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19 -0.02361 L 0.43766 0.04098 " pathEditMode="relative" rAng="0" ptsTypes="AA">
                                      <p:cBhvr>
                                        <p:cTn id="1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85" y="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5.2|2.7|2.2|2.3|1.9|1.9|1.6|24.9|2.4|1.1|6.5|4.6|3.7|0.7|6.6|3.7|3.3|1.4|6.8|2.9|4.1|0.8|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15.7|1.6|1.4|1.5|1.3|1.4|1.3|2.7|0.9|11.8|1.8|9.3|12.3|3.7|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|1.6|9.5|12.2|4.6|4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1.2|9.1|13.1|4.4|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1.5|2.3|15.6|12.8|2.2|2.7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0</Words>
  <Application>Microsoft Macintosh PowerPoint</Application>
  <PresentationFormat>A4 Paper (210x297 mm)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110</cp:revision>
  <dcterms:created xsi:type="dcterms:W3CDTF">2020-04-02T20:19:37Z</dcterms:created>
  <dcterms:modified xsi:type="dcterms:W3CDTF">2021-01-08T15:41:39Z</dcterms:modified>
</cp:coreProperties>
</file>