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67" r:id="rId4"/>
    <p:sldId id="268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487" userDrawn="1">
          <p15:clr>
            <a:srgbClr val="A4A3A4"/>
          </p15:clr>
        </p15:guide>
        <p15:guide id="2" orient="horz" pos="27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2093"/>
    <a:srgbClr val="521B93"/>
    <a:srgbClr val="73FEFF"/>
    <a:srgbClr val="00FA00"/>
    <a:srgbClr val="1F3864"/>
    <a:srgbClr val="EC44D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528" y="200"/>
      </p:cViewPr>
      <p:guideLst>
        <p:guide pos="1487"/>
        <p:guide orient="horz" pos="27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051A791-3362-7644-9563-24E07DC4D16B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40200" y="-186266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400DD053-B104-9240-8057-6D578A8296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95035" y="2400300"/>
            <a:ext cx="2209800" cy="2057400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0892A7BA-37A0-5447-996A-F3A8D557B2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023" y="2400300"/>
            <a:ext cx="2209800" cy="2057400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52C67606-A69E-A143-AC86-CE66E7F2CF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048" y="2400300"/>
            <a:ext cx="2209800" cy="2057400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662497D1-65FF-B94D-BF26-F9B4AFD0D2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54985">
            <a:off x="488861" y="2400300"/>
            <a:ext cx="2209800" cy="20574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9218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50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53B427E-9FF2-8248-A28B-8F6E55436394}"/>
              </a:ext>
            </a:extLst>
          </p:cNvPr>
          <p:cNvGrpSpPr/>
          <p:nvPr/>
        </p:nvGrpSpPr>
        <p:grpSpPr>
          <a:xfrm>
            <a:off x="871998" y="1218519"/>
            <a:ext cx="4309602" cy="4420961"/>
            <a:chOff x="6165442" y="1014436"/>
            <a:chExt cx="3010490" cy="3200725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E00AC046-5924-2145-99A8-2509FCD53BCE}"/>
                </a:ext>
              </a:extLst>
            </p:cNvPr>
            <p:cNvSpPr/>
            <p:nvPr/>
          </p:nvSpPr>
          <p:spPr>
            <a:xfrm>
              <a:off x="6539345" y="1407392"/>
              <a:ext cx="2262684" cy="2807769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6C71296-66B9-CD48-916F-A7ED33E278F2}"/>
                </a:ext>
              </a:extLst>
            </p:cNvPr>
            <p:cNvCxnSpPr>
              <a:cxnSpLocks/>
              <a:stCxn id="8" idx="0"/>
              <a:endCxn id="8" idx="4"/>
            </p:cNvCxnSpPr>
            <p:nvPr/>
          </p:nvCxnSpPr>
          <p:spPr>
            <a:xfrm>
              <a:off x="7670687" y="1407392"/>
              <a:ext cx="0" cy="28077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82A28563-94BE-224C-80BE-9B7ECA9033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95987" y="1014436"/>
              <a:ext cx="1549399" cy="843732"/>
            </a:xfrm>
            <a:prstGeom prst="rect">
              <a:avLst/>
            </a:prstGeom>
          </p:spPr>
        </p:pic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1B16C4B-F07F-334B-80B4-D4194005A825}"/>
                </a:ext>
              </a:extLst>
            </p:cNvPr>
            <p:cNvCxnSpPr/>
            <p:nvPr/>
          </p:nvCxnSpPr>
          <p:spPr>
            <a:xfrm flipV="1">
              <a:off x="8753084" y="2292278"/>
              <a:ext cx="364273" cy="10407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1AB79C3-14EA-4D4F-8E92-0ED34A395F0B}"/>
                </a:ext>
              </a:extLst>
            </p:cNvPr>
            <p:cNvCxnSpPr>
              <a:cxnSpLocks/>
            </p:cNvCxnSpPr>
            <p:nvPr/>
          </p:nvCxnSpPr>
          <p:spPr>
            <a:xfrm>
              <a:off x="6221954" y="2292278"/>
              <a:ext cx="364273" cy="10407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A951773-2147-F64D-B797-FED413C5CAB3}"/>
                </a:ext>
              </a:extLst>
            </p:cNvPr>
            <p:cNvCxnSpPr>
              <a:cxnSpLocks/>
              <a:stCxn id="8" idx="6"/>
            </p:cNvCxnSpPr>
            <p:nvPr/>
          </p:nvCxnSpPr>
          <p:spPr>
            <a:xfrm flipV="1">
              <a:off x="8802029" y="2809009"/>
              <a:ext cx="373903" cy="226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C927429-03CC-C14B-906E-A896A10F76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65442" y="2806741"/>
              <a:ext cx="373903" cy="226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8B4B070-D1C7-0A4F-84FF-E83329496A46}"/>
                </a:ext>
              </a:extLst>
            </p:cNvPr>
            <p:cNvCxnSpPr/>
            <p:nvPr/>
          </p:nvCxnSpPr>
          <p:spPr>
            <a:xfrm flipH="1">
              <a:off x="6227034" y="3249440"/>
              <a:ext cx="364273" cy="863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FE4D05E-BFE7-BB41-BAEE-3B365B93A4F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745544" y="3249440"/>
              <a:ext cx="364273" cy="863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9EB6FE82-10A1-6045-958E-080AB2121A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792078" y="3388148"/>
            <a:ext cx="1635525" cy="3708977"/>
          </a:xfrm>
          <a:prstGeom prst="rect">
            <a:avLst/>
          </a:prstGeom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22FE00A3-04CF-DC40-8ABE-7AB0476A43C2}"/>
              </a:ext>
            </a:extLst>
          </p:cNvPr>
          <p:cNvSpPr/>
          <p:nvPr/>
        </p:nvSpPr>
        <p:spPr>
          <a:xfrm>
            <a:off x="5998357" y="4669912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209A560-CD28-F445-BD48-7630BB85208B}"/>
              </a:ext>
            </a:extLst>
          </p:cNvPr>
          <p:cNvSpPr/>
          <p:nvPr/>
        </p:nvSpPr>
        <p:spPr>
          <a:xfrm>
            <a:off x="6697631" y="4669912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5A443DF-8EC7-1343-8879-083B94086A8F}"/>
              </a:ext>
            </a:extLst>
          </p:cNvPr>
          <p:cNvSpPr/>
          <p:nvPr/>
        </p:nvSpPr>
        <p:spPr>
          <a:xfrm>
            <a:off x="7396905" y="4669912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C0EFB51-CE17-484A-884A-EACCD3B59A32}"/>
              </a:ext>
            </a:extLst>
          </p:cNvPr>
          <p:cNvSpPr/>
          <p:nvPr/>
        </p:nvSpPr>
        <p:spPr>
          <a:xfrm>
            <a:off x="8096179" y="4669912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0A692C3-B13A-AF4A-B9D8-3C33544C4231}"/>
              </a:ext>
            </a:extLst>
          </p:cNvPr>
          <p:cNvSpPr/>
          <p:nvPr/>
        </p:nvSpPr>
        <p:spPr>
          <a:xfrm>
            <a:off x="8795453" y="4669912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966F386-7AC9-AB4B-8029-A81429A8A666}"/>
              </a:ext>
            </a:extLst>
          </p:cNvPr>
          <p:cNvSpPr/>
          <p:nvPr/>
        </p:nvSpPr>
        <p:spPr>
          <a:xfrm>
            <a:off x="5998357" y="5356006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88C7182-B5CC-CD4F-9DED-495DB0C15CB9}"/>
              </a:ext>
            </a:extLst>
          </p:cNvPr>
          <p:cNvSpPr/>
          <p:nvPr/>
        </p:nvSpPr>
        <p:spPr>
          <a:xfrm>
            <a:off x="6697631" y="5356006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CF33598-2F79-E343-93FE-7D6C31D8726E}"/>
              </a:ext>
            </a:extLst>
          </p:cNvPr>
          <p:cNvSpPr/>
          <p:nvPr/>
        </p:nvSpPr>
        <p:spPr>
          <a:xfrm>
            <a:off x="7396905" y="5356006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 descr="Icon&#10;&#10;Description automatically generated">
            <a:extLst>
              <a:ext uri="{FF2B5EF4-FFF2-40B4-BE49-F238E27FC236}">
                <a16:creationId xmlns:a16="http://schemas.microsoft.com/office/drawing/2014/main" id="{B627B816-7FF4-A84D-B197-6D5DC74D44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0605" y="2612046"/>
            <a:ext cx="2324100" cy="2286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0870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-3.7037E-7 L -0.39023 -0.2838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19" y="-1419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3.7037E-7 L -0.31442 -0.2872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21" y="-14375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21 -0.00833 L -0.35192 -0.18727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44" y="-8958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5897E-6 -3.7037E-7 L -0.48782 -0.06944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91" y="-3472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3.7037E-7 L -0.49343 -0.0666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79" y="-3333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-3.7037E-7 L -0.39023 -0.2754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19" y="-13773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4 -3.7037E-7 L -0.46074 -0.16991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65" y="-8495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3846E-6 -3.7037E-7 L -0.41731 -0.28819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65" y="-14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  <p:bldP spid="26" grpId="0" animBg="1"/>
      <p:bldP spid="26" grpId="1" animBg="1"/>
      <p:bldP spid="26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53B427E-9FF2-8248-A28B-8F6E55436394}"/>
              </a:ext>
            </a:extLst>
          </p:cNvPr>
          <p:cNvGrpSpPr/>
          <p:nvPr/>
        </p:nvGrpSpPr>
        <p:grpSpPr>
          <a:xfrm>
            <a:off x="871998" y="1218519"/>
            <a:ext cx="4309602" cy="4420961"/>
            <a:chOff x="6165442" y="1014436"/>
            <a:chExt cx="3010490" cy="3200725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E00AC046-5924-2145-99A8-2509FCD53BCE}"/>
                </a:ext>
              </a:extLst>
            </p:cNvPr>
            <p:cNvSpPr/>
            <p:nvPr/>
          </p:nvSpPr>
          <p:spPr>
            <a:xfrm>
              <a:off x="6539345" y="1407392"/>
              <a:ext cx="2262684" cy="2807769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6C71296-66B9-CD48-916F-A7ED33E278F2}"/>
                </a:ext>
              </a:extLst>
            </p:cNvPr>
            <p:cNvCxnSpPr>
              <a:cxnSpLocks/>
              <a:stCxn id="8" idx="0"/>
              <a:endCxn id="8" idx="4"/>
            </p:cNvCxnSpPr>
            <p:nvPr/>
          </p:nvCxnSpPr>
          <p:spPr>
            <a:xfrm>
              <a:off x="7670687" y="1407392"/>
              <a:ext cx="0" cy="28077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82A28563-94BE-224C-80BE-9B7ECA9033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95987" y="1014436"/>
              <a:ext cx="1549399" cy="843732"/>
            </a:xfrm>
            <a:prstGeom prst="rect">
              <a:avLst/>
            </a:prstGeom>
          </p:spPr>
        </p:pic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1B16C4B-F07F-334B-80B4-D4194005A825}"/>
                </a:ext>
              </a:extLst>
            </p:cNvPr>
            <p:cNvCxnSpPr/>
            <p:nvPr/>
          </p:nvCxnSpPr>
          <p:spPr>
            <a:xfrm flipV="1">
              <a:off x="8753084" y="2292278"/>
              <a:ext cx="364273" cy="10407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1AB79C3-14EA-4D4F-8E92-0ED34A395F0B}"/>
                </a:ext>
              </a:extLst>
            </p:cNvPr>
            <p:cNvCxnSpPr>
              <a:cxnSpLocks/>
            </p:cNvCxnSpPr>
            <p:nvPr/>
          </p:nvCxnSpPr>
          <p:spPr>
            <a:xfrm>
              <a:off x="6221954" y="2292278"/>
              <a:ext cx="364273" cy="10407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A951773-2147-F64D-B797-FED413C5CAB3}"/>
                </a:ext>
              </a:extLst>
            </p:cNvPr>
            <p:cNvCxnSpPr>
              <a:cxnSpLocks/>
              <a:stCxn id="8" idx="6"/>
            </p:cNvCxnSpPr>
            <p:nvPr/>
          </p:nvCxnSpPr>
          <p:spPr>
            <a:xfrm flipV="1">
              <a:off x="8802029" y="2809009"/>
              <a:ext cx="373903" cy="226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C927429-03CC-C14B-906E-A896A10F76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65442" y="2806741"/>
              <a:ext cx="373903" cy="226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8B4B070-D1C7-0A4F-84FF-E83329496A46}"/>
                </a:ext>
              </a:extLst>
            </p:cNvPr>
            <p:cNvCxnSpPr/>
            <p:nvPr/>
          </p:nvCxnSpPr>
          <p:spPr>
            <a:xfrm flipH="1">
              <a:off x="6227034" y="3249440"/>
              <a:ext cx="364273" cy="863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FE4D05E-BFE7-BB41-BAEE-3B365B93A4F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745544" y="3249440"/>
              <a:ext cx="364273" cy="863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9EB6FE82-10A1-6045-958E-080AB2121A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792078" y="3388148"/>
            <a:ext cx="1635525" cy="3708977"/>
          </a:xfrm>
          <a:prstGeom prst="rect">
            <a:avLst/>
          </a:prstGeom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22FE00A3-04CF-DC40-8ABE-7AB0476A43C2}"/>
              </a:ext>
            </a:extLst>
          </p:cNvPr>
          <p:cNvSpPr/>
          <p:nvPr/>
        </p:nvSpPr>
        <p:spPr>
          <a:xfrm>
            <a:off x="5998357" y="4669912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209A560-CD28-F445-BD48-7630BB85208B}"/>
              </a:ext>
            </a:extLst>
          </p:cNvPr>
          <p:cNvSpPr/>
          <p:nvPr/>
        </p:nvSpPr>
        <p:spPr>
          <a:xfrm>
            <a:off x="6697631" y="4669912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5A443DF-8EC7-1343-8879-083B94086A8F}"/>
              </a:ext>
            </a:extLst>
          </p:cNvPr>
          <p:cNvSpPr/>
          <p:nvPr/>
        </p:nvSpPr>
        <p:spPr>
          <a:xfrm>
            <a:off x="7396905" y="4669912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C0EFB51-CE17-484A-884A-EACCD3B59A32}"/>
              </a:ext>
            </a:extLst>
          </p:cNvPr>
          <p:cNvSpPr/>
          <p:nvPr/>
        </p:nvSpPr>
        <p:spPr>
          <a:xfrm>
            <a:off x="8096179" y="4669912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0A692C3-B13A-AF4A-B9D8-3C33544C4231}"/>
              </a:ext>
            </a:extLst>
          </p:cNvPr>
          <p:cNvSpPr/>
          <p:nvPr/>
        </p:nvSpPr>
        <p:spPr>
          <a:xfrm>
            <a:off x="8795453" y="4669912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966F386-7AC9-AB4B-8029-A81429A8A666}"/>
              </a:ext>
            </a:extLst>
          </p:cNvPr>
          <p:cNvSpPr/>
          <p:nvPr/>
        </p:nvSpPr>
        <p:spPr>
          <a:xfrm>
            <a:off x="5998357" y="5356006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88C7182-B5CC-CD4F-9DED-495DB0C15CB9}"/>
              </a:ext>
            </a:extLst>
          </p:cNvPr>
          <p:cNvSpPr/>
          <p:nvPr/>
        </p:nvSpPr>
        <p:spPr>
          <a:xfrm>
            <a:off x="6697631" y="5356006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CF33598-2F79-E343-93FE-7D6C31D8726E}"/>
              </a:ext>
            </a:extLst>
          </p:cNvPr>
          <p:cNvSpPr/>
          <p:nvPr/>
        </p:nvSpPr>
        <p:spPr>
          <a:xfrm>
            <a:off x="7396905" y="5356006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 descr="Icon&#10;&#10;Description automatically generated">
            <a:extLst>
              <a:ext uri="{FF2B5EF4-FFF2-40B4-BE49-F238E27FC236}">
                <a16:creationId xmlns:a16="http://schemas.microsoft.com/office/drawing/2014/main" id="{3DBF0814-298C-EE41-94C9-F88288A9EA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0605" y="2612046"/>
            <a:ext cx="2324100" cy="2286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20821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-3.7037E-7 L -0.28157 -0.2384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87" y="-1192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3.7037E-7 L -0.27997 -0.2384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06" y="-1192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2 -3.7037E-7 L -0.58878 -0.2384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35" y="-1192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5897E-6 -3.7037E-7 L -0.58621 -0.2384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11" y="-1192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3.7037E-7 L -0.49343 -0.0914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79" y="-458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0.00185 L -0.44279 -0.1935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47" y="-976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3.7037E-7 L -0.44567 -0.1914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92" y="-958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3846E-6 -3.7037E-7 L -0.42131 -0.1914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74" y="-9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53B427E-9FF2-8248-A28B-8F6E55436394}"/>
              </a:ext>
            </a:extLst>
          </p:cNvPr>
          <p:cNvGrpSpPr/>
          <p:nvPr/>
        </p:nvGrpSpPr>
        <p:grpSpPr>
          <a:xfrm>
            <a:off x="871998" y="1218519"/>
            <a:ext cx="4309602" cy="4420961"/>
            <a:chOff x="6165442" y="1014436"/>
            <a:chExt cx="3010490" cy="3200725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E00AC046-5924-2145-99A8-2509FCD53BCE}"/>
                </a:ext>
              </a:extLst>
            </p:cNvPr>
            <p:cNvSpPr/>
            <p:nvPr/>
          </p:nvSpPr>
          <p:spPr>
            <a:xfrm>
              <a:off x="6539345" y="1407392"/>
              <a:ext cx="2262684" cy="2807769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6C71296-66B9-CD48-916F-A7ED33E278F2}"/>
                </a:ext>
              </a:extLst>
            </p:cNvPr>
            <p:cNvCxnSpPr>
              <a:cxnSpLocks/>
              <a:stCxn id="8" idx="0"/>
              <a:endCxn id="8" idx="4"/>
            </p:cNvCxnSpPr>
            <p:nvPr/>
          </p:nvCxnSpPr>
          <p:spPr>
            <a:xfrm>
              <a:off x="7670687" y="1407392"/>
              <a:ext cx="0" cy="28077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82A28563-94BE-224C-80BE-9B7ECA9033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95987" y="1014436"/>
              <a:ext cx="1549399" cy="843732"/>
            </a:xfrm>
            <a:prstGeom prst="rect">
              <a:avLst/>
            </a:prstGeom>
          </p:spPr>
        </p:pic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1B16C4B-F07F-334B-80B4-D4194005A825}"/>
                </a:ext>
              </a:extLst>
            </p:cNvPr>
            <p:cNvCxnSpPr/>
            <p:nvPr/>
          </p:nvCxnSpPr>
          <p:spPr>
            <a:xfrm flipV="1">
              <a:off x="8753084" y="2292278"/>
              <a:ext cx="364273" cy="10407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1AB79C3-14EA-4D4F-8E92-0ED34A395F0B}"/>
                </a:ext>
              </a:extLst>
            </p:cNvPr>
            <p:cNvCxnSpPr>
              <a:cxnSpLocks/>
            </p:cNvCxnSpPr>
            <p:nvPr/>
          </p:nvCxnSpPr>
          <p:spPr>
            <a:xfrm>
              <a:off x="6221954" y="2292278"/>
              <a:ext cx="364273" cy="10407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A951773-2147-F64D-B797-FED413C5CAB3}"/>
                </a:ext>
              </a:extLst>
            </p:cNvPr>
            <p:cNvCxnSpPr>
              <a:cxnSpLocks/>
              <a:stCxn id="8" idx="6"/>
            </p:cNvCxnSpPr>
            <p:nvPr/>
          </p:nvCxnSpPr>
          <p:spPr>
            <a:xfrm flipV="1">
              <a:off x="8802029" y="2809009"/>
              <a:ext cx="373903" cy="226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C927429-03CC-C14B-906E-A896A10F76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65442" y="2806741"/>
              <a:ext cx="373903" cy="226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8B4B070-D1C7-0A4F-84FF-E83329496A46}"/>
                </a:ext>
              </a:extLst>
            </p:cNvPr>
            <p:cNvCxnSpPr/>
            <p:nvPr/>
          </p:nvCxnSpPr>
          <p:spPr>
            <a:xfrm flipH="1">
              <a:off x="6227034" y="3249440"/>
              <a:ext cx="364273" cy="863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FE4D05E-BFE7-BB41-BAEE-3B365B93A4F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745544" y="3249440"/>
              <a:ext cx="364273" cy="863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9EB6FE82-10A1-6045-958E-080AB2121A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792078" y="3388148"/>
            <a:ext cx="1635525" cy="3708977"/>
          </a:xfrm>
          <a:prstGeom prst="rect">
            <a:avLst/>
          </a:prstGeom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22FE00A3-04CF-DC40-8ABE-7AB0476A43C2}"/>
              </a:ext>
            </a:extLst>
          </p:cNvPr>
          <p:cNvSpPr/>
          <p:nvPr/>
        </p:nvSpPr>
        <p:spPr>
          <a:xfrm>
            <a:off x="5998357" y="4669912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209A560-CD28-F445-BD48-7630BB85208B}"/>
              </a:ext>
            </a:extLst>
          </p:cNvPr>
          <p:cNvSpPr/>
          <p:nvPr/>
        </p:nvSpPr>
        <p:spPr>
          <a:xfrm>
            <a:off x="6697631" y="4669912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5A443DF-8EC7-1343-8879-083B94086A8F}"/>
              </a:ext>
            </a:extLst>
          </p:cNvPr>
          <p:cNvSpPr/>
          <p:nvPr/>
        </p:nvSpPr>
        <p:spPr>
          <a:xfrm>
            <a:off x="7396905" y="4669912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C0EFB51-CE17-484A-884A-EACCD3B59A32}"/>
              </a:ext>
            </a:extLst>
          </p:cNvPr>
          <p:cNvSpPr/>
          <p:nvPr/>
        </p:nvSpPr>
        <p:spPr>
          <a:xfrm>
            <a:off x="8096179" y="4669912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0A692C3-B13A-AF4A-B9D8-3C33544C4231}"/>
              </a:ext>
            </a:extLst>
          </p:cNvPr>
          <p:cNvSpPr/>
          <p:nvPr/>
        </p:nvSpPr>
        <p:spPr>
          <a:xfrm>
            <a:off x="8795453" y="4669912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966F386-7AC9-AB4B-8029-A81429A8A666}"/>
              </a:ext>
            </a:extLst>
          </p:cNvPr>
          <p:cNvSpPr/>
          <p:nvPr/>
        </p:nvSpPr>
        <p:spPr>
          <a:xfrm>
            <a:off x="5998357" y="5356006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88C7182-B5CC-CD4F-9DED-495DB0C15CB9}"/>
              </a:ext>
            </a:extLst>
          </p:cNvPr>
          <p:cNvSpPr/>
          <p:nvPr/>
        </p:nvSpPr>
        <p:spPr>
          <a:xfrm>
            <a:off x="6697631" y="5356006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CF33598-2F79-E343-93FE-7D6C31D8726E}"/>
              </a:ext>
            </a:extLst>
          </p:cNvPr>
          <p:cNvSpPr/>
          <p:nvPr/>
        </p:nvSpPr>
        <p:spPr>
          <a:xfrm>
            <a:off x="7396905" y="5356006"/>
            <a:ext cx="456269" cy="456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 descr="Icon&#10;&#10;Description automatically generated">
            <a:extLst>
              <a:ext uri="{FF2B5EF4-FFF2-40B4-BE49-F238E27FC236}">
                <a16:creationId xmlns:a16="http://schemas.microsoft.com/office/drawing/2014/main" id="{3DBF0814-298C-EE41-94C9-F88288A9EA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0605" y="2612046"/>
            <a:ext cx="2324100" cy="2286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3844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-3.7037E-7 L -0.28157 -0.277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87" y="-1386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3.7037E-7 L -0.28269 -0.2770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35" y="-1386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3846E-6 -3.7037E-7 L -0.58173 -0.2384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087" y="-1192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5897E-6 -3.7037E-7 L -0.58621 -0.2384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11" y="-1192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3.7037E-7 L -0.49455 -0.0666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728" y="-333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77 -0.00556 L -0.28125 -0.2701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82" y="-1324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3.7037E-7 L -0.28269 -0.266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35" y="-1335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3846E-6 -3.7037E-7 L -0.42227 -0.1671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122" y="-8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16.1|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5|3.7|4.8|16.7|11|2.1|5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|10.6|1.5|4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5|10.2|2.2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839</TotalTime>
  <Words>0</Words>
  <Application>Microsoft Macintosh PowerPoint</Application>
  <PresentationFormat>A4 Paper (210x297 mm)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Hamilton</dc:creator>
  <cp:lastModifiedBy>Charlotte Cooper</cp:lastModifiedBy>
  <cp:revision>101</cp:revision>
  <dcterms:created xsi:type="dcterms:W3CDTF">2020-04-02T20:19:37Z</dcterms:created>
  <dcterms:modified xsi:type="dcterms:W3CDTF">2021-01-08T15:39:58Z</dcterms:modified>
</cp:coreProperties>
</file>