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8" r:id="rId3"/>
    <p:sldId id="271" r:id="rId4"/>
    <p:sldId id="272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864"/>
    <a:srgbClr val="41719C"/>
    <a:srgbClr val="F2084E"/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2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7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2F22637-24FE-A142-AC62-DA68F928911A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40200" y="-186266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0B72DBAD-A50A-404E-A11A-0A714618671A}"/>
              </a:ext>
            </a:extLst>
          </p:cNvPr>
          <p:cNvSpPr/>
          <p:nvPr/>
        </p:nvSpPr>
        <p:spPr>
          <a:xfrm>
            <a:off x="458188" y="3246002"/>
            <a:ext cx="2826018" cy="2893762"/>
          </a:xfrm>
          <a:prstGeom prst="roundRect">
            <a:avLst/>
          </a:prstGeom>
          <a:noFill/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A8B719DD-AE64-F241-9498-445A1C72AC37}"/>
              </a:ext>
            </a:extLst>
          </p:cNvPr>
          <p:cNvSpPr/>
          <p:nvPr/>
        </p:nvSpPr>
        <p:spPr>
          <a:xfrm>
            <a:off x="3539991" y="3246002"/>
            <a:ext cx="2826018" cy="2893762"/>
          </a:xfrm>
          <a:prstGeom prst="roundRect">
            <a:avLst/>
          </a:prstGeom>
          <a:noFill/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CC5DB586-07D8-7943-9CB3-861BFCA16456}"/>
              </a:ext>
            </a:extLst>
          </p:cNvPr>
          <p:cNvSpPr/>
          <p:nvPr/>
        </p:nvSpPr>
        <p:spPr>
          <a:xfrm>
            <a:off x="6621794" y="3246002"/>
            <a:ext cx="2826018" cy="2893762"/>
          </a:xfrm>
          <a:prstGeom prst="roundRect">
            <a:avLst/>
          </a:prstGeom>
          <a:noFill/>
          <a:ln w="381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BA4BB46-3EBD-4849-9B2D-4882CA962F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32" y="565796"/>
            <a:ext cx="2328874" cy="228619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01F9A69-B7C0-0644-A88D-D6ADDC5AD0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408" y="3065167"/>
            <a:ext cx="1393183" cy="136765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DAFF2C8-169E-1E47-AD20-5E552BEC328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605" y="3065167"/>
            <a:ext cx="1393183" cy="136765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DBE5FBA-EFAD-754D-BD30-AC7719D393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211" y="3065168"/>
            <a:ext cx="1393183" cy="136765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0476C44-756D-5947-A6D8-C1506C4CBE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29" y="565796"/>
            <a:ext cx="2328874" cy="22861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4EA4B47-DBDF-544F-B877-FA352118EA0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635" y="581965"/>
            <a:ext cx="2328874" cy="22861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1D0F9E8-7170-4D40-99B8-B6349838ACE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681" y="590050"/>
            <a:ext cx="2328874" cy="228619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BCA92FD-F212-BC41-87BC-DD78EA06836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681" y="581965"/>
            <a:ext cx="2328874" cy="228619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9650997-B89F-CB48-999E-548F5DBBD59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726" y="590050"/>
            <a:ext cx="2328874" cy="22861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52640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6 0.00139 L 0.55946 0.5569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81" y="2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6 -4.07407E-6 L -0.06234 0.55649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5" y="27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48 0.01111 L 0.25289 0.55347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60" y="27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6 0.01088 L 0.32837 0.42037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10" y="2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4 0.00116 L 0.64696 0.42315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372" y="21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4 -0.00417 L 0.02212 0.41782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8" y="21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EC36289-5DAC-AF48-86A7-D15C6F2EF9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" y="97045"/>
            <a:ext cx="6264876" cy="616621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DDB5682-D39E-FF47-88DF-A35984BCE1C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"/>
          <a:stretch/>
        </p:blipFill>
        <p:spPr>
          <a:xfrm rot="5400000">
            <a:off x="6423260" y="3876235"/>
            <a:ext cx="1635525" cy="3647204"/>
          </a:xfrm>
          <a:prstGeom prst="rect">
            <a:avLst/>
          </a:prstGeom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AED01001-CF8E-2849-91EB-9AA333EEFD18}"/>
              </a:ext>
            </a:extLst>
          </p:cNvPr>
          <p:cNvSpPr/>
          <p:nvPr/>
        </p:nvSpPr>
        <p:spPr>
          <a:xfrm>
            <a:off x="7058974" y="51271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701A9A8-7F07-014B-ACAC-3E425EA52B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52674" y="3075458"/>
            <a:ext cx="2324100" cy="2273576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2B76A80D-C51B-C741-ACF2-68DE397009D1}"/>
              </a:ext>
            </a:extLst>
          </p:cNvPr>
          <p:cNvSpPr/>
          <p:nvPr/>
        </p:nvSpPr>
        <p:spPr>
          <a:xfrm>
            <a:off x="5638139" y="5120899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95D12B2-A1F3-0248-A06B-359157F0014B}"/>
              </a:ext>
            </a:extLst>
          </p:cNvPr>
          <p:cNvSpPr/>
          <p:nvPr/>
        </p:nvSpPr>
        <p:spPr>
          <a:xfrm>
            <a:off x="6337413" y="5120899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7B3019F-B6B0-8E48-A911-389D26E3EB7D}"/>
              </a:ext>
            </a:extLst>
          </p:cNvPr>
          <p:cNvSpPr/>
          <p:nvPr/>
        </p:nvSpPr>
        <p:spPr>
          <a:xfrm>
            <a:off x="7735961" y="5120899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6B382B1-CB71-4D4D-A787-F6B3FA3D996E}"/>
              </a:ext>
            </a:extLst>
          </p:cNvPr>
          <p:cNvSpPr/>
          <p:nvPr/>
        </p:nvSpPr>
        <p:spPr>
          <a:xfrm>
            <a:off x="8435235" y="5120899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AA1CAC7-A694-DB4C-9983-DBF2D777BAFF}"/>
              </a:ext>
            </a:extLst>
          </p:cNvPr>
          <p:cNvSpPr/>
          <p:nvPr/>
        </p:nvSpPr>
        <p:spPr>
          <a:xfrm>
            <a:off x="5638139" y="5806993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0D881E3-A3AA-D54B-A100-53451C130C02}"/>
              </a:ext>
            </a:extLst>
          </p:cNvPr>
          <p:cNvSpPr/>
          <p:nvPr/>
        </p:nvSpPr>
        <p:spPr>
          <a:xfrm>
            <a:off x="6337413" y="5806993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665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77 0.00833 L -0.52147 -0.3567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785" y="-18264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1.11111E-6 L -0.40096 -0.45162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48" y="-22593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1.11111E-6 L -0.34568 -0.45671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-22847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88 -0.01319 L -0.2125 -0.29907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81" y="-14306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1 -0.00903 L -0.36795 -0.3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01" y="-1456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77 -0.01111 L -0.35657 -0.42847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48" y="-2088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-0.00903 L -0.50673 -0.42824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72" y="-2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3FFB4CB-3E0D-F64F-9E7B-061F8724BA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826"/>
          <a:stretch/>
        </p:blipFill>
        <p:spPr>
          <a:xfrm>
            <a:off x="6247" y="97046"/>
            <a:ext cx="6264876" cy="432707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DDB5682-D39E-FF47-88DF-A35984BCE1C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"/>
          <a:stretch/>
        </p:blipFill>
        <p:spPr>
          <a:xfrm rot="5400000">
            <a:off x="6423260" y="3876235"/>
            <a:ext cx="1635525" cy="3647204"/>
          </a:xfrm>
          <a:prstGeom prst="rect">
            <a:avLst/>
          </a:prstGeom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AED01001-CF8E-2849-91EB-9AA333EEFD18}"/>
              </a:ext>
            </a:extLst>
          </p:cNvPr>
          <p:cNvSpPr/>
          <p:nvPr/>
        </p:nvSpPr>
        <p:spPr>
          <a:xfrm>
            <a:off x="7058974" y="51271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701A9A8-7F07-014B-ACAC-3E425EA52B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52674" y="3075458"/>
            <a:ext cx="2324100" cy="2273576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2B76A80D-C51B-C741-ACF2-68DE397009D1}"/>
              </a:ext>
            </a:extLst>
          </p:cNvPr>
          <p:cNvSpPr/>
          <p:nvPr/>
        </p:nvSpPr>
        <p:spPr>
          <a:xfrm>
            <a:off x="5638139" y="5120899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95D12B2-A1F3-0248-A06B-359157F0014B}"/>
              </a:ext>
            </a:extLst>
          </p:cNvPr>
          <p:cNvSpPr/>
          <p:nvPr/>
        </p:nvSpPr>
        <p:spPr>
          <a:xfrm>
            <a:off x="6337413" y="5120899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7B3019F-B6B0-8E48-A911-389D26E3EB7D}"/>
              </a:ext>
            </a:extLst>
          </p:cNvPr>
          <p:cNvSpPr/>
          <p:nvPr/>
        </p:nvSpPr>
        <p:spPr>
          <a:xfrm>
            <a:off x="7735961" y="5120899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6B382B1-CB71-4D4D-A787-F6B3FA3D996E}"/>
              </a:ext>
            </a:extLst>
          </p:cNvPr>
          <p:cNvSpPr/>
          <p:nvPr/>
        </p:nvSpPr>
        <p:spPr>
          <a:xfrm>
            <a:off x="8435235" y="5120899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AA1CAC7-A694-DB4C-9983-DBF2D777BAFF}"/>
              </a:ext>
            </a:extLst>
          </p:cNvPr>
          <p:cNvSpPr/>
          <p:nvPr/>
        </p:nvSpPr>
        <p:spPr>
          <a:xfrm>
            <a:off x="5638139" y="5806993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0D881E3-A3AA-D54B-A100-53451C130C02}"/>
              </a:ext>
            </a:extLst>
          </p:cNvPr>
          <p:cNvSpPr/>
          <p:nvPr/>
        </p:nvSpPr>
        <p:spPr>
          <a:xfrm>
            <a:off x="6337413" y="5806993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424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1.11111E-6 L -0.45032 -0.44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16" y="-2229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1.11111E-6 L -0.43157 -0.445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87" y="-2229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2.96296E-6 L -0.54423 -0.3648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12" y="-1824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1.11111E-6 L -0.446 -0.3798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08" y="-1900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1.11111E-6 L -0.42853 -0.3798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26" y="-1900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4 -1.11111E-6 L -0.43911 -0.2879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87" y="-1439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4 -0.00301 L -0.43253 -0.4344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67" y="-2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00AD6D9-06D2-124F-853F-092BCE31781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199"/>
          <a:stretch/>
        </p:blipFill>
        <p:spPr>
          <a:xfrm>
            <a:off x="6247" y="97046"/>
            <a:ext cx="6264876" cy="455068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DDB5682-D39E-FF47-88DF-A35984BCE1C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"/>
          <a:stretch/>
        </p:blipFill>
        <p:spPr>
          <a:xfrm rot="5400000">
            <a:off x="6423260" y="3876235"/>
            <a:ext cx="1635525" cy="3647204"/>
          </a:xfrm>
          <a:prstGeom prst="rect">
            <a:avLst/>
          </a:prstGeom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AED01001-CF8E-2849-91EB-9AA333EEFD18}"/>
              </a:ext>
            </a:extLst>
          </p:cNvPr>
          <p:cNvSpPr/>
          <p:nvPr/>
        </p:nvSpPr>
        <p:spPr>
          <a:xfrm>
            <a:off x="7058974" y="51271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701A9A8-7F07-014B-ACAC-3E425EA52B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52674" y="3075458"/>
            <a:ext cx="2324100" cy="2273576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2B76A80D-C51B-C741-ACF2-68DE397009D1}"/>
              </a:ext>
            </a:extLst>
          </p:cNvPr>
          <p:cNvSpPr/>
          <p:nvPr/>
        </p:nvSpPr>
        <p:spPr>
          <a:xfrm>
            <a:off x="5638139" y="5120899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95D12B2-A1F3-0248-A06B-359157F0014B}"/>
              </a:ext>
            </a:extLst>
          </p:cNvPr>
          <p:cNvSpPr/>
          <p:nvPr/>
        </p:nvSpPr>
        <p:spPr>
          <a:xfrm>
            <a:off x="6337413" y="5120899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7B3019F-B6B0-8E48-A911-389D26E3EB7D}"/>
              </a:ext>
            </a:extLst>
          </p:cNvPr>
          <p:cNvSpPr/>
          <p:nvPr/>
        </p:nvSpPr>
        <p:spPr>
          <a:xfrm>
            <a:off x="7735961" y="5120899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6B382B1-CB71-4D4D-A787-F6B3FA3D996E}"/>
              </a:ext>
            </a:extLst>
          </p:cNvPr>
          <p:cNvSpPr/>
          <p:nvPr/>
        </p:nvSpPr>
        <p:spPr>
          <a:xfrm>
            <a:off x="8435235" y="5120899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AA1CAC7-A694-DB4C-9983-DBF2D777BAFF}"/>
              </a:ext>
            </a:extLst>
          </p:cNvPr>
          <p:cNvSpPr/>
          <p:nvPr/>
        </p:nvSpPr>
        <p:spPr>
          <a:xfrm>
            <a:off x="5638139" y="5806993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0D881E3-A3AA-D54B-A100-53451C130C02}"/>
              </a:ext>
            </a:extLst>
          </p:cNvPr>
          <p:cNvSpPr/>
          <p:nvPr/>
        </p:nvSpPr>
        <p:spPr>
          <a:xfrm>
            <a:off x="6337413" y="5806993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679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1.11111E-6 L -0.39968 -0.357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84" y="-1787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1.11111E-6 L -0.29599 -0.4592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08" y="-2296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2.96296E-6 L -0.28254 -0.4601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35" y="-2300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11111E-6 L -0.43654 -0.3571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27" y="-1787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69231E-7 -1.11111E-6 L -0.42148 -0.3571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74" y="-1787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1.11111E-6 L -0.22548 -0.3523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2" y="-1761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1.11111E-6 L -0.20962 -0.3511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81" y="-17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4|4.3|3.8|3.4|21.4|9|21.1|4.5|23.5|8.8|24.6|3.7|22.5|4.3|18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10.1|1.9|24.5|6.9|3.4|6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7.2|3.6|6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6.9|4.3|6.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1123</TotalTime>
  <Words>0</Words>
  <Application>Microsoft Macintosh PowerPoint</Application>
  <PresentationFormat>A4 Paper (210x297 mm)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Charlotte Cooper</cp:lastModifiedBy>
  <cp:revision>121</cp:revision>
  <dcterms:created xsi:type="dcterms:W3CDTF">2020-04-02T20:19:37Z</dcterms:created>
  <dcterms:modified xsi:type="dcterms:W3CDTF">2021-01-08T15:38:35Z</dcterms:modified>
</cp:coreProperties>
</file>