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70" r:id="rId3"/>
    <p:sldId id="271" r:id="rId4"/>
    <p:sldId id="275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9BD5"/>
    <a:srgbClr val="942093"/>
    <a:srgbClr val="521B93"/>
    <a:srgbClr val="73FEFF"/>
    <a:srgbClr val="00FA00"/>
    <a:srgbClr val="1F3864"/>
    <a:srgbClr val="EC44D0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627" autoAdjust="0"/>
    <p:restoredTop sz="94660"/>
  </p:normalViewPr>
  <p:slideViewPr>
    <p:cSldViewPr snapToGrid="0">
      <p:cViewPr varScale="1">
        <p:scale>
          <a:sx n="93" d="100"/>
          <a:sy n="93" d="100"/>
        </p:scale>
        <p:origin x="180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11/01/2021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809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11/01/2021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3305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11/01/2021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5780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11/01/2021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3708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11/01/2021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6690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11/01/2021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8315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11/01/2021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6749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11/01/2021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8777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11/01/2021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6717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11/01/2021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549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11/01/2021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5177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A4159-BB9F-4061-B0DA-54438145662E}" type="datetimeFigureOut">
              <a:rPr lang="en-GB" smtClean="0"/>
              <a:t>11/01/2021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26136" y="621792"/>
            <a:ext cx="9253728" cy="5971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198" y="-23286"/>
            <a:ext cx="1172760" cy="11159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453" y="24933"/>
            <a:ext cx="926547" cy="101952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294" y="6043250"/>
            <a:ext cx="727882" cy="72788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CD4D33E-780B-004F-BD8A-879FC5BC32E0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4153647" y="-159809"/>
            <a:ext cx="576580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10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F82FC5C9-8047-E343-967B-BBBDCDFE28EA}"/>
              </a:ext>
            </a:extLst>
          </p:cNvPr>
          <p:cNvGrpSpPr/>
          <p:nvPr/>
        </p:nvGrpSpPr>
        <p:grpSpPr>
          <a:xfrm>
            <a:off x="3346327" y="2505805"/>
            <a:ext cx="2020650" cy="1871078"/>
            <a:chOff x="3346327" y="2505805"/>
            <a:chExt cx="2020650" cy="1871078"/>
          </a:xfrm>
        </p:grpSpPr>
        <p:sp>
          <p:nvSpPr>
            <p:cNvPr id="13" name="Rounded Rectangle 12">
              <a:extLst>
                <a:ext uri="{FF2B5EF4-FFF2-40B4-BE49-F238E27FC236}">
                  <a16:creationId xmlns:a16="http://schemas.microsoft.com/office/drawing/2014/main" id="{6307977E-B116-7344-8299-59279BF2F9BE}"/>
                </a:ext>
              </a:extLst>
            </p:cNvPr>
            <p:cNvSpPr/>
            <p:nvPr/>
          </p:nvSpPr>
          <p:spPr>
            <a:xfrm>
              <a:off x="3346327" y="2505805"/>
              <a:ext cx="2020650" cy="1871078"/>
            </a:xfrm>
            <a:prstGeom prst="roundRect">
              <a:avLst/>
            </a:prstGeom>
            <a:solidFill>
              <a:srgbClr val="60B6DC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703AE1F5-2539-C745-BD05-C0B43B24D5E3}"/>
                </a:ext>
              </a:extLst>
            </p:cNvPr>
            <p:cNvGrpSpPr/>
            <p:nvPr/>
          </p:nvGrpSpPr>
          <p:grpSpPr>
            <a:xfrm>
              <a:off x="3392747" y="3018818"/>
              <a:ext cx="1916372" cy="845051"/>
              <a:chOff x="3398466" y="3018818"/>
              <a:chExt cx="1916372" cy="845051"/>
            </a:xfrm>
          </p:grpSpPr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48668E43-D511-9E47-A935-2B2163B50394}"/>
                  </a:ext>
                </a:extLst>
              </p:cNvPr>
              <p:cNvGrpSpPr/>
              <p:nvPr/>
            </p:nvGrpSpPr>
            <p:grpSpPr>
              <a:xfrm>
                <a:off x="3398466" y="3018818"/>
                <a:ext cx="1916372" cy="845051"/>
                <a:chOff x="3610851" y="2575438"/>
                <a:chExt cx="3773498" cy="1663976"/>
              </a:xfrm>
            </p:grpSpPr>
            <p:grpSp>
              <p:nvGrpSpPr>
                <p:cNvPr id="9" name="Group 8">
                  <a:extLst>
                    <a:ext uri="{FF2B5EF4-FFF2-40B4-BE49-F238E27FC236}">
                      <a16:creationId xmlns:a16="http://schemas.microsoft.com/office/drawing/2014/main" id="{2F98A6C5-0C53-9A4B-B048-3B4D5E3DA452}"/>
                    </a:ext>
                  </a:extLst>
                </p:cNvPr>
                <p:cNvGrpSpPr/>
                <p:nvPr/>
              </p:nvGrpSpPr>
              <p:grpSpPr>
                <a:xfrm>
                  <a:off x="3610851" y="2575438"/>
                  <a:ext cx="3773498" cy="1663976"/>
                  <a:chOff x="2317750" y="2927073"/>
                  <a:chExt cx="3773498" cy="1663976"/>
                </a:xfrm>
              </p:grpSpPr>
              <p:pic>
                <p:nvPicPr>
                  <p:cNvPr id="10" name="Picture 9">
                    <a:extLst>
                      <a:ext uri="{FF2B5EF4-FFF2-40B4-BE49-F238E27FC236}">
                        <a16:creationId xmlns:a16="http://schemas.microsoft.com/office/drawing/2014/main" id="{5BD8DE3D-B444-1A4B-8108-8B04A297F5A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5400000">
                    <a:off x="3372511" y="1872312"/>
                    <a:ext cx="1663976" cy="3773498"/>
                  </a:xfrm>
                  <a:prstGeom prst="rect">
                    <a:avLst/>
                  </a:prstGeom>
                </p:spPr>
              </p:pic>
              <p:sp>
                <p:nvSpPr>
                  <p:cNvPr id="11" name="Oval 10">
                    <a:extLst>
                      <a:ext uri="{FF2B5EF4-FFF2-40B4-BE49-F238E27FC236}">
                        <a16:creationId xmlns:a16="http://schemas.microsoft.com/office/drawing/2014/main" id="{81014D2B-DDB9-AC4A-B5C2-726777185BAB}"/>
                      </a:ext>
                    </a:extLst>
                  </p:cNvPr>
                  <p:cNvSpPr/>
                  <p:nvPr/>
                </p:nvSpPr>
                <p:spPr>
                  <a:xfrm>
                    <a:off x="2496643" y="3124289"/>
                    <a:ext cx="571475" cy="571475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" name="Oval 11">
                    <a:extLst>
                      <a:ext uri="{FF2B5EF4-FFF2-40B4-BE49-F238E27FC236}">
                        <a16:creationId xmlns:a16="http://schemas.microsoft.com/office/drawing/2014/main" id="{8B548CA8-2A86-BF40-835F-6742E7969AF9}"/>
                      </a:ext>
                    </a:extLst>
                  </p:cNvPr>
                  <p:cNvSpPr/>
                  <p:nvPr/>
                </p:nvSpPr>
                <p:spPr>
                  <a:xfrm>
                    <a:off x="3209159" y="3114748"/>
                    <a:ext cx="571475" cy="571475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" name="Oval 13">
                    <a:extLst>
                      <a:ext uri="{FF2B5EF4-FFF2-40B4-BE49-F238E27FC236}">
                        <a16:creationId xmlns:a16="http://schemas.microsoft.com/office/drawing/2014/main" id="{89D0BB95-E122-7841-A4D8-8DD473299367}"/>
                      </a:ext>
                    </a:extLst>
                  </p:cNvPr>
                  <p:cNvSpPr/>
                  <p:nvPr/>
                </p:nvSpPr>
                <p:spPr>
                  <a:xfrm>
                    <a:off x="3921674" y="3124289"/>
                    <a:ext cx="571475" cy="571475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5" name="Oval 14">
                    <a:extLst>
                      <a:ext uri="{FF2B5EF4-FFF2-40B4-BE49-F238E27FC236}">
                        <a16:creationId xmlns:a16="http://schemas.microsoft.com/office/drawing/2014/main" id="{04D4A6B7-FF74-EF46-9535-C2D1FE1575FA}"/>
                      </a:ext>
                    </a:extLst>
                  </p:cNvPr>
                  <p:cNvSpPr/>
                  <p:nvPr/>
                </p:nvSpPr>
                <p:spPr>
                  <a:xfrm>
                    <a:off x="4615795" y="3114747"/>
                    <a:ext cx="571475" cy="571475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" name="Oval 15">
                    <a:extLst>
                      <a:ext uri="{FF2B5EF4-FFF2-40B4-BE49-F238E27FC236}">
                        <a16:creationId xmlns:a16="http://schemas.microsoft.com/office/drawing/2014/main" id="{15ABA757-18AB-854A-B218-4F02F170392D}"/>
                      </a:ext>
                    </a:extLst>
                  </p:cNvPr>
                  <p:cNvSpPr/>
                  <p:nvPr/>
                </p:nvSpPr>
                <p:spPr>
                  <a:xfrm>
                    <a:off x="5328310" y="3124289"/>
                    <a:ext cx="571475" cy="571475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" name="Oval 16">
                    <a:extLst>
                      <a:ext uri="{FF2B5EF4-FFF2-40B4-BE49-F238E27FC236}">
                        <a16:creationId xmlns:a16="http://schemas.microsoft.com/office/drawing/2014/main" id="{CCBB7732-5DDB-7445-9850-64D2CEF4D3F0}"/>
                      </a:ext>
                    </a:extLst>
                  </p:cNvPr>
                  <p:cNvSpPr/>
                  <p:nvPr/>
                </p:nvSpPr>
                <p:spPr>
                  <a:xfrm>
                    <a:off x="2496644" y="3817693"/>
                    <a:ext cx="571475" cy="571475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18" name="Oval 17">
                  <a:extLst>
                    <a:ext uri="{FF2B5EF4-FFF2-40B4-BE49-F238E27FC236}">
                      <a16:creationId xmlns:a16="http://schemas.microsoft.com/office/drawing/2014/main" id="{DA26C60D-C498-A84D-A4E9-8715E21E2A4F}"/>
                    </a:ext>
                  </a:extLst>
                </p:cNvPr>
                <p:cNvSpPr/>
                <p:nvPr/>
              </p:nvSpPr>
              <p:spPr>
                <a:xfrm>
                  <a:off x="4502259" y="3466058"/>
                  <a:ext cx="571475" cy="571475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F9242520-61EF-8447-BE25-F416D79F66AF}"/>
                  </a:ext>
                </a:extLst>
              </p:cNvPr>
              <p:cNvSpPr/>
              <p:nvPr/>
            </p:nvSpPr>
            <p:spPr>
              <a:xfrm>
                <a:off x="4211540" y="3474552"/>
                <a:ext cx="290224" cy="290224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A589901-4C7D-F447-B8E0-115E2E2A53BF}"/>
              </a:ext>
            </a:extLst>
          </p:cNvPr>
          <p:cNvGrpSpPr/>
          <p:nvPr/>
        </p:nvGrpSpPr>
        <p:grpSpPr>
          <a:xfrm>
            <a:off x="566246" y="2261253"/>
            <a:ext cx="2328874" cy="2286198"/>
            <a:chOff x="566246" y="2261253"/>
            <a:chExt cx="2328874" cy="2286198"/>
          </a:xfrm>
        </p:grpSpPr>
        <p:sp>
          <p:nvSpPr>
            <p:cNvPr id="41" name="Rounded Rectangle 40">
              <a:extLst>
                <a:ext uri="{FF2B5EF4-FFF2-40B4-BE49-F238E27FC236}">
                  <a16:creationId xmlns:a16="http://schemas.microsoft.com/office/drawing/2014/main" id="{D4367FEB-A16B-044A-A1E1-9AB47B767A7B}"/>
                </a:ext>
              </a:extLst>
            </p:cNvPr>
            <p:cNvSpPr/>
            <p:nvPr/>
          </p:nvSpPr>
          <p:spPr>
            <a:xfrm>
              <a:off x="737388" y="2505321"/>
              <a:ext cx="1986590" cy="1847357"/>
            </a:xfrm>
            <a:prstGeom prst="roundRect">
              <a:avLst/>
            </a:prstGeom>
            <a:solidFill>
              <a:srgbClr val="60B6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6A89767E-CDE6-D849-8890-836A0F752D5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246" y="2261253"/>
              <a:ext cx="2328874" cy="2286198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583282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A0C9BF06-0884-4F4B-B6F1-DB536673DEFF}"/>
              </a:ext>
            </a:extLst>
          </p:cNvPr>
          <p:cNvGrpSpPr/>
          <p:nvPr/>
        </p:nvGrpSpPr>
        <p:grpSpPr>
          <a:xfrm>
            <a:off x="692239" y="2505321"/>
            <a:ext cx="2031739" cy="1847357"/>
            <a:chOff x="692239" y="2505321"/>
            <a:chExt cx="2031739" cy="1847357"/>
          </a:xfrm>
        </p:grpSpPr>
        <p:sp>
          <p:nvSpPr>
            <p:cNvPr id="41" name="Rounded Rectangle 40">
              <a:extLst>
                <a:ext uri="{FF2B5EF4-FFF2-40B4-BE49-F238E27FC236}">
                  <a16:creationId xmlns:a16="http://schemas.microsoft.com/office/drawing/2014/main" id="{D4367FEB-A16B-044A-A1E1-9AB47B767A7B}"/>
                </a:ext>
              </a:extLst>
            </p:cNvPr>
            <p:cNvSpPr/>
            <p:nvPr/>
          </p:nvSpPr>
          <p:spPr>
            <a:xfrm>
              <a:off x="737388" y="2505321"/>
              <a:ext cx="1986590" cy="1847357"/>
            </a:xfrm>
            <a:prstGeom prst="roundRect">
              <a:avLst/>
            </a:prstGeom>
            <a:solidFill>
              <a:srgbClr val="60B6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08FA18C7-D186-144D-836F-76CA81FF49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2239" y="2596550"/>
              <a:ext cx="2031739" cy="1664897"/>
            </a:xfrm>
            <a:prstGeom prst="rect">
              <a:avLst/>
            </a:prstGeom>
          </p:spPr>
        </p:pic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B3E7E190-3CBC-AD44-B9FC-919140CC5457}"/>
              </a:ext>
            </a:extLst>
          </p:cNvPr>
          <p:cNvGrpSpPr/>
          <p:nvPr/>
        </p:nvGrpSpPr>
        <p:grpSpPr>
          <a:xfrm>
            <a:off x="3105318" y="2200596"/>
            <a:ext cx="2502667" cy="2456806"/>
            <a:chOff x="3105318" y="2200596"/>
            <a:chExt cx="2502667" cy="2456806"/>
          </a:xfrm>
        </p:grpSpPr>
        <p:sp>
          <p:nvSpPr>
            <p:cNvPr id="13" name="Rounded Rectangle 12">
              <a:extLst>
                <a:ext uri="{FF2B5EF4-FFF2-40B4-BE49-F238E27FC236}">
                  <a16:creationId xmlns:a16="http://schemas.microsoft.com/office/drawing/2014/main" id="{6307977E-B116-7344-8299-59279BF2F9BE}"/>
                </a:ext>
              </a:extLst>
            </p:cNvPr>
            <p:cNvSpPr/>
            <p:nvPr/>
          </p:nvSpPr>
          <p:spPr>
            <a:xfrm>
              <a:off x="3346327" y="2505805"/>
              <a:ext cx="2020650" cy="1871078"/>
            </a:xfrm>
            <a:prstGeom prst="roundRect">
              <a:avLst/>
            </a:prstGeom>
            <a:solidFill>
              <a:srgbClr val="60B6DC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3901AFF1-94C5-2D44-A67F-564A8421435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05318" y="2200596"/>
              <a:ext cx="2502667" cy="2456806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2222907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ntagon 1">
            <a:extLst>
              <a:ext uri="{FF2B5EF4-FFF2-40B4-BE49-F238E27FC236}">
                <a16:creationId xmlns:a16="http://schemas.microsoft.com/office/drawing/2014/main" id="{CB708FD0-24B9-4C41-9E2C-36551422AC7F}"/>
              </a:ext>
            </a:extLst>
          </p:cNvPr>
          <p:cNvSpPr/>
          <p:nvPr/>
        </p:nvSpPr>
        <p:spPr>
          <a:xfrm rot="5400000">
            <a:off x="7100453" y="4156362"/>
            <a:ext cx="1226128" cy="865911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entagon 2">
            <a:extLst>
              <a:ext uri="{FF2B5EF4-FFF2-40B4-BE49-F238E27FC236}">
                <a16:creationId xmlns:a16="http://schemas.microsoft.com/office/drawing/2014/main" id="{B018BA46-D7C4-FC43-B758-8D40298FEF53}"/>
              </a:ext>
            </a:extLst>
          </p:cNvPr>
          <p:cNvSpPr/>
          <p:nvPr/>
        </p:nvSpPr>
        <p:spPr>
          <a:xfrm rot="16200000">
            <a:off x="7100454" y="5382490"/>
            <a:ext cx="1226128" cy="865911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n 5">
            <a:extLst>
              <a:ext uri="{FF2B5EF4-FFF2-40B4-BE49-F238E27FC236}">
                <a16:creationId xmlns:a16="http://schemas.microsoft.com/office/drawing/2014/main" id="{4EC01D0D-8ED7-9849-AFE0-6F1302C1910B}"/>
              </a:ext>
            </a:extLst>
          </p:cNvPr>
          <p:cNvSpPr/>
          <p:nvPr/>
        </p:nvSpPr>
        <p:spPr>
          <a:xfrm>
            <a:off x="7218221" y="3976253"/>
            <a:ext cx="983672" cy="2452257"/>
          </a:xfrm>
          <a:prstGeom prst="can">
            <a:avLst>
              <a:gd name="adj" fmla="val 3873"/>
            </a:avLst>
          </a:prstGeom>
          <a:noFill/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entagon 6">
            <a:extLst>
              <a:ext uri="{FF2B5EF4-FFF2-40B4-BE49-F238E27FC236}">
                <a16:creationId xmlns:a16="http://schemas.microsoft.com/office/drawing/2014/main" id="{B06B00BA-9FDC-4844-B0AC-FEC8593C0C05}"/>
              </a:ext>
            </a:extLst>
          </p:cNvPr>
          <p:cNvSpPr/>
          <p:nvPr/>
        </p:nvSpPr>
        <p:spPr>
          <a:xfrm rot="5400000">
            <a:off x="7114314" y="4156362"/>
            <a:ext cx="1226128" cy="865911"/>
          </a:xfrm>
          <a:prstGeom prst="homePlate">
            <a:avLst/>
          </a:prstGeom>
          <a:noFill/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2396C64F-2EF1-1142-BF99-36293C1FE33A}"/>
              </a:ext>
            </a:extLst>
          </p:cNvPr>
          <p:cNvSpPr/>
          <p:nvPr/>
        </p:nvSpPr>
        <p:spPr>
          <a:xfrm rot="16200000">
            <a:off x="7114315" y="5382490"/>
            <a:ext cx="1226128" cy="865911"/>
          </a:xfrm>
          <a:prstGeom prst="homePlate">
            <a:avLst/>
          </a:prstGeom>
          <a:noFill/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0F963AD3-C119-A442-BE1D-612DD6E96329}"/>
              </a:ext>
            </a:extLst>
          </p:cNvPr>
          <p:cNvSpPr/>
          <p:nvPr/>
        </p:nvSpPr>
        <p:spPr>
          <a:xfrm>
            <a:off x="7211286" y="3837709"/>
            <a:ext cx="1018313" cy="249382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3522030E-605F-F840-B796-344750EA6194}"/>
              </a:ext>
            </a:extLst>
          </p:cNvPr>
          <p:cNvSpPr/>
          <p:nvPr/>
        </p:nvSpPr>
        <p:spPr>
          <a:xfrm>
            <a:off x="7204360" y="6303819"/>
            <a:ext cx="1018313" cy="249382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close - up of some windows&#10;&#10;Description automatically generated with low confidence">
            <a:extLst>
              <a:ext uri="{FF2B5EF4-FFF2-40B4-BE49-F238E27FC236}">
                <a16:creationId xmlns:a16="http://schemas.microsoft.com/office/drawing/2014/main" id="{00525AE0-1489-E84E-BE7B-F57A930EA4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316441" y="129055"/>
            <a:ext cx="1524001" cy="3456068"/>
          </a:xfrm>
          <a:prstGeom prst="rect">
            <a:avLst/>
          </a:prstGeom>
        </p:spPr>
      </p:pic>
      <p:pic>
        <p:nvPicPr>
          <p:cNvPr id="13" name="Picture 12" descr="A cartoon of a rabbit&#10;&#10;Description automatically generated with low confidence">
            <a:extLst>
              <a:ext uri="{FF2B5EF4-FFF2-40B4-BE49-F238E27FC236}">
                <a16:creationId xmlns:a16="http://schemas.microsoft.com/office/drawing/2014/main" id="{72710183-3A37-E04B-90ED-2DF1911883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206" y="3920835"/>
            <a:ext cx="2870200" cy="2844800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E56424D9-61C3-BE44-A38A-0EE0480C512D}"/>
              </a:ext>
            </a:extLst>
          </p:cNvPr>
          <p:cNvSpPr/>
          <p:nvPr/>
        </p:nvSpPr>
        <p:spPr>
          <a:xfrm>
            <a:off x="540329" y="1289052"/>
            <a:ext cx="498764" cy="49876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0178B78-ACD9-0946-9773-74F4A15CE165}"/>
              </a:ext>
            </a:extLst>
          </p:cNvPr>
          <p:cNvSpPr/>
          <p:nvPr/>
        </p:nvSpPr>
        <p:spPr>
          <a:xfrm>
            <a:off x="1191497" y="1289052"/>
            <a:ext cx="498764" cy="49876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F4A892E-E310-2149-BB3F-844E6EDEC5E1}"/>
              </a:ext>
            </a:extLst>
          </p:cNvPr>
          <p:cNvSpPr/>
          <p:nvPr/>
        </p:nvSpPr>
        <p:spPr>
          <a:xfrm>
            <a:off x="1842665" y="1289052"/>
            <a:ext cx="498764" cy="49876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57C5A60-A616-1E46-8DDC-20BECB39161B}"/>
              </a:ext>
            </a:extLst>
          </p:cNvPr>
          <p:cNvSpPr/>
          <p:nvPr/>
        </p:nvSpPr>
        <p:spPr>
          <a:xfrm>
            <a:off x="2493833" y="1289052"/>
            <a:ext cx="498764" cy="49876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8A8D87E-B761-2444-B71C-1D7A6189B07C}"/>
              </a:ext>
            </a:extLst>
          </p:cNvPr>
          <p:cNvSpPr/>
          <p:nvPr/>
        </p:nvSpPr>
        <p:spPr>
          <a:xfrm>
            <a:off x="3134532" y="1289052"/>
            <a:ext cx="498764" cy="49876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 descr="A white square with a number on it&#10;&#10;Description automatically generated with low confidence">
            <a:extLst>
              <a:ext uri="{FF2B5EF4-FFF2-40B4-BE49-F238E27FC236}">
                <a16:creationId xmlns:a16="http://schemas.microsoft.com/office/drawing/2014/main" id="{066325CE-00EE-7E47-A80D-8CF76FF2907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3914" y="856692"/>
            <a:ext cx="1781872" cy="176239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5557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8" dur="1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repeatCount="500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05 -0.00185 L 0.0024 -0.28102 L 0.00705 -0.00185 Z " pathEditMode="relative" rAng="0" ptsTypes="AAA">
                                      <p:cBhvr>
                                        <p:cTn id="4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0" y="-139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  <p:bldP spid="6" grpId="0" animBg="1"/>
      <p:bldP spid="7" grpId="0" animBg="1"/>
      <p:bldP spid="8" grpId="0" animBg="1"/>
      <p:bldP spid="4" grpId="0" animBg="1"/>
      <p:bldP spid="5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ntagon 1">
            <a:extLst>
              <a:ext uri="{FF2B5EF4-FFF2-40B4-BE49-F238E27FC236}">
                <a16:creationId xmlns:a16="http://schemas.microsoft.com/office/drawing/2014/main" id="{CB708FD0-24B9-4C41-9E2C-36551422AC7F}"/>
              </a:ext>
            </a:extLst>
          </p:cNvPr>
          <p:cNvSpPr/>
          <p:nvPr/>
        </p:nvSpPr>
        <p:spPr>
          <a:xfrm rot="5400000">
            <a:off x="7100453" y="4156362"/>
            <a:ext cx="1226128" cy="865911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entagon 2">
            <a:extLst>
              <a:ext uri="{FF2B5EF4-FFF2-40B4-BE49-F238E27FC236}">
                <a16:creationId xmlns:a16="http://schemas.microsoft.com/office/drawing/2014/main" id="{B018BA46-D7C4-FC43-B758-8D40298FEF53}"/>
              </a:ext>
            </a:extLst>
          </p:cNvPr>
          <p:cNvSpPr/>
          <p:nvPr/>
        </p:nvSpPr>
        <p:spPr>
          <a:xfrm rot="16200000">
            <a:off x="7100454" y="5382490"/>
            <a:ext cx="1226128" cy="865911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n 5">
            <a:extLst>
              <a:ext uri="{FF2B5EF4-FFF2-40B4-BE49-F238E27FC236}">
                <a16:creationId xmlns:a16="http://schemas.microsoft.com/office/drawing/2014/main" id="{4EC01D0D-8ED7-9849-AFE0-6F1302C1910B}"/>
              </a:ext>
            </a:extLst>
          </p:cNvPr>
          <p:cNvSpPr/>
          <p:nvPr/>
        </p:nvSpPr>
        <p:spPr>
          <a:xfrm>
            <a:off x="7218221" y="3976253"/>
            <a:ext cx="983672" cy="2452257"/>
          </a:xfrm>
          <a:prstGeom prst="can">
            <a:avLst>
              <a:gd name="adj" fmla="val 3873"/>
            </a:avLst>
          </a:prstGeom>
          <a:noFill/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entagon 6">
            <a:extLst>
              <a:ext uri="{FF2B5EF4-FFF2-40B4-BE49-F238E27FC236}">
                <a16:creationId xmlns:a16="http://schemas.microsoft.com/office/drawing/2014/main" id="{B06B00BA-9FDC-4844-B0AC-FEC8593C0C05}"/>
              </a:ext>
            </a:extLst>
          </p:cNvPr>
          <p:cNvSpPr/>
          <p:nvPr/>
        </p:nvSpPr>
        <p:spPr>
          <a:xfrm rot="5400000">
            <a:off x="7114314" y="4156362"/>
            <a:ext cx="1226128" cy="865911"/>
          </a:xfrm>
          <a:prstGeom prst="homePlate">
            <a:avLst/>
          </a:prstGeom>
          <a:noFill/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2396C64F-2EF1-1142-BF99-36293C1FE33A}"/>
              </a:ext>
            </a:extLst>
          </p:cNvPr>
          <p:cNvSpPr/>
          <p:nvPr/>
        </p:nvSpPr>
        <p:spPr>
          <a:xfrm rot="16200000">
            <a:off x="7114315" y="5382490"/>
            <a:ext cx="1226128" cy="865911"/>
          </a:xfrm>
          <a:prstGeom prst="homePlate">
            <a:avLst/>
          </a:prstGeom>
          <a:noFill/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0F963AD3-C119-A442-BE1D-612DD6E96329}"/>
              </a:ext>
            </a:extLst>
          </p:cNvPr>
          <p:cNvSpPr/>
          <p:nvPr/>
        </p:nvSpPr>
        <p:spPr>
          <a:xfrm>
            <a:off x="7211286" y="3837709"/>
            <a:ext cx="1018313" cy="249382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3522030E-605F-F840-B796-344750EA6194}"/>
              </a:ext>
            </a:extLst>
          </p:cNvPr>
          <p:cNvSpPr/>
          <p:nvPr/>
        </p:nvSpPr>
        <p:spPr>
          <a:xfrm>
            <a:off x="7204360" y="6303819"/>
            <a:ext cx="1018313" cy="249382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close - up of some windows&#10;&#10;Description automatically generated with low confidence">
            <a:extLst>
              <a:ext uri="{FF2B5EF4-FFF2-40B4-BE49-F238E27FC236}">
                <a16:creationId xmlns:a16="http://schemas.microsoft.com/office/drawing/2014/main" id="{00525AE0-1489-E84E-BE7B-F57A930EA4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316441" y="129055"/>
            <a:ext cx="1524001" cy="3456068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E56424D9-61C3-BE44-A38A-0EE0480C512D}"/>
              </a:ext>
            </a:extLst>
          </p:cNvPr>
          <p:cNvSpPr/>
          <p:nvPr/>
        </p:nvSpPr>
        <p:spPr>
          <a:xfrm>
            <a:off x="540329" y="1289052"/>
            <a:ext cx="498764" cy="49876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0178B78-ACD9-0946-9773-74F4A15CE165}"/>
              </a:ext>
            </a:extLst>
          </p:cNvPr>
          <p:cNvSpPr/>
          <p:nvPr/>
        </p:nvSpPr>
        <p:spPr>
          <a:xfrm>
            <a:off x="1191497" y="1289052"/>
            <a:ext cx="498764" cy="49876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066325CE-00EE-7E47-A80D-8CF76FF290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81264" y="856693"/>
            <a:ext cx="1781872" cy="1762397"/>
          </a:xfrm>
          <a:prstGeom prst="rect">
            <a:avLst/>
          </a:prstGeom>
        </p:spPr>
      </p:pic>
      <p:pic>
        <p:nvPicPr>
          <p:cNvPr id="19" name="Picture 2">
            <a:extLst>
              <a:ext uri="{FF2B5EF4-FFF2-40B4-BE49-F238E27FC236}">
                <a16:creationId xmlns:a16="http://schemas.microsoft.com/office/drawing/2014/main" id="{85D39440-8A70-844D-BF64-87433ED7D4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131" y="2549236"/>
            <a:ext cx="5902304" cy="3715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D102D78E-0F26-9E47-B7D5-6471DDA25318}"/>
              </a:ext>
            </a:extLst>
          </p:cNvPr>
          <p:cNvPicPr preferRelativeResize="0">
            <a:picLocks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89711" y="5202381"/>
            <a:ext cx="1066791" cy="106218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83381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8" dur="1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8974E-6 3.7037E-7 L -0.00625 -0.39514 " pathEditMode="relative" rAng="0" ptsTypes="AA">
                                      <p:cBhvr>
                                        <p:cTn id="4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9" y="-19722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8" presetClass="emph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Rot by="5400000">
                                      <p:cBhvr>
                                        <p:cTn id="46" dur="2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Motion origin="layout" path="M -0.00625 -0.39514 L 0.51186 -0.40694 " pathEditMode="relative" rAng="0" ptsTypes="AA">
                                      <p:cBhvr>
                                        <p:cTn id="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946" y="-625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8" presetClass="emph" presetSubtype="0" fill="hold" nodeType="withEffect">
                                  <p:stCondLst>
                                    <p:cond delay="2200"/>
                                  </p:stCondLst>
                                  <p:childTnLst>
                                    <p:animRot by="5400000">
                                      <p:cBhvr>
                                        <p:cTn id="50" dur="2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nodeType="withEffect">
                                  <p:stCondLst>
                                    <p:cond delay="2400"/>
                                  </p:stCondLst>
                                  <p:childTnLst>
                                    <p:animMotion origin="layout" path="M 0.51186 -0.40694 L 0.50769 -0.00672 " pathEditMode="relative" rAng="0" ptsTypes="AA">
                                      <p:cBhvr>
                                        <p:cTn id="5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" y="19653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8" presetClass="emph" presetSubtype="0" fill="hold" nodeType="withEffect">
                                  <p:stCondLst>
                                    <p:cond delay="3400"/>
                                  </p:stCondLst>
                                  <p:childTnLst>
                                    <p:animRot by="5400000">
                                      <p:cBhvr>
                                        <p:cTn id="54" dur="2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nodeType="withEffect">
                                  <p:stCondLst>
                                    <p:cond delay="3600"/>
                                  </p:stCondLst>
                                  <p:childTnLst>
                                    <p:animMotion origin="layout" path="M 0.5077 -0.00671 L -2.5641E-7 2.22222E-6 " pathEditMode="relative" rAng="0" ptsTypes="AA">
                                      <p:cBhvr>
                                        <p:cTn id="5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497" y="556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8" presetClass="emph" presetSubtype="0" fill="hold" nodeType="withEffect">
                                  <p:stCondLst>
                                    <p:cond delay="4600"/>
                                  </p:stCondLst>
                                  <p:childTnLst>
                                    <p:animRot by="5400000">
                                      <p:cBhvr>
                                        <p:cTn id="58" dur="2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nodeType="withEffect">
                                  <p:stCondLst>
                                    <p:cond delay="4800"/>
                                  </p:stCondLst>
                                  <p:childTnLst>
                                    <p:animMotion origin="layout" path="M -3.58974E-6 3.7037E-7 L -0.00625 -0.39514 " pathEditMode="relative" rAng="0" ptsTypes="AA">
                                      <p:cBhvr>
                                        <p:cTn id="6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9" y="-19769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8" presetClass="emph" presetSubtype="0" fill="hold" nodeType="withEffect">
                                  <p:stCondLst>
                                    <p:cond delay="5800"/>
                                  </p:stCondLst>
                                  <p:childTnLst>
                                    <p:animRot by="5400000">
                                      <p:cBhvr>
                                        <p:cTn id="62" dur="2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Motion origin="layout" path="M -0.00625 -0.39514 L 0.51186 -0.40694 " pathEditMode="relative" rAng="0" ptsTypes="AA">
                                      <p:cBhvr>
                                        <p:cTn id="6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897" y="-602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8" presetClass="emph" presetSubtype="0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Rot by="5400000">
                                      <p:cBhvr>
                                        <p:cTn id="66" dur="2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nodeType="withEffect">
                                  <p:stCondLst>
                                    <p:cond delay="7200"/>
                                  </p:stCondLst>
                                  <p:childTnLst>
                                    <p:animMotion origin="layout" path="M 0.51186 -0.40694 L 0.5077 -0.00671 " pathEditMode="relative" rAng="0" ptsTypes="AA">
                                      <p:cBhvr>
                                        <p:cTn id="6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20000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8" presetClass="emph" presetSubtype="0" fill="hold" nodeType="withEffect">
                                  <p:stCondLst>
                                    <p:cond delay="8200"/>
                                  </p:stCondLst>
                                  <p:childTnLst>
                                    <p:animRot by="5400000">
                                      <p:cBhvr>
                                        <p:cTn id="70" dur="2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1" presetID="0" presetClass="path" presetSubtype="0" accel="50000" decel="50000" fill="hold" nodeType="withEffect">
                                  <p:stCondLst>
                                    <p:cond delay="8400"/>
                                  </p:stCondLst>
                                  <p:childTnLst>
                                    <p:animMotion origin="layout" path="M 0.5077 -0.00671 L -2.5641E-6 2.22222E-6 " pathEditMode="relative" rAng="0" ptsTypes="AA">
                                      <p:cBhvr>
                                        <p:cTn id="7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417" y="556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8" presetClass="emph" presetSubtype="0" fill="hold" nodeType="withEffect">
                                  <p:stCondLst>
                                    <p:cond delay="9400"/>
                                  </p:stCondLst>
                                  <p:childTnLst>
                                    <p:animRot by="5400000">
                                      <p:cBhvr>
                                        <p:cTn id="74" dur="2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  <p:bldP spid="6" grpId="0" animBg="1"/>
      <p:bldP spid="7" grpId="0" animBg="1"/>
      <p:bldP spid="8" grpId="0" animBg="1"/>
      <p:bldP spid="4" grpId="0" animBg="1"/>
      <p:bldP spid="5" grpId="0" animBg="1"/>
      <p:bldP spid="14" grpId="0" animBg="1"/>
      <p:bldP spid="1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5|7.6|17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8.8|19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5|34.7|16|1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24.4|13|2.9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1064</TotalTime>
  <Words>0</Words>
  <Application>Microsoft Macintosh PowerPoint</Application>
  <PresentationFormat>A4 Paper (210x297 mm)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Trinity Academy Halifax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Hamilton</dc:creator>
  <cp:lastModifiedBy>Charlotte Cooper</cp:lastModifiedBy>
  <cp:revision>130</cp:revision>
  <dcterms:created xsi:type="dcterms:W3CDTF">2020-04-02T20:19:37Z</dcterms:created>
  <dcterms:modified xsi:type="dcterms:W3CDTF">2021-01-11T18:52:09Z</dcterms:modified>
</cp:coreProperties>
</file>