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5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D4D33E-780B-004F-BD8A-879FC5BC32E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3647" y="-159809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82FC5C9-8047-E343-967B-BBBDCDFE28EA}"/>
              </a:ext>
            </a:extLst>
          </p:cNvPr>
          <p:cNvGrpSpPr/>
          <p:nvPr/>
        </p:nvGrpSpPr>
        <p:grpSpPr>
          <a:xfrm>
            <a:off x="3346327" y="2505805"/>
            <a:ext cx="2020650" cy="1871078"/>
            <a:chOff x="3346327" y="2505805"/>
            <a:chExt cx="2020650" cy="187107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03AE1F5-2539-C745-BD05-C0B43B24D5E3}"/>
                </a:ext>
              </a:extLst>
            </p:cNvPr>
            <p:cNvGrpSpPr/>
            <p:nvPr/>
          </p:nvGrpSpPr>
          <p:grpSpPr>
            <a:xfrm>
              <a:off x="3392747" y="3018818"/>
              <a:ext cx="1916372" cy="845051"/>
              <a:chOff x="3398466" y="3018818"/>
              <a:chExt cx="1916372" cy="84505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48668E43-D511-9E47-A935-2B2163B50394}"/>
                  </a:ext>
                </a:extLst>
              </p:cNvPr>
              <p:cNvGrpSpPr/>
              <p:nvPr/>
            </p:nvGrpSpPr>
            <p:grpSpPr>
              <a:xfrm>
                <a:off x="3398466" y="3018818"/>
                <a:ext cx="1916372" cy="845051"/>
                <a:chOff x="3610851" y="2575438"/>
                <a:chExt cx="3773498" cy="1663976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2F98A6C5-0C53-9A4B-B048-3B4D5E3DA452}"/>
                    </a:ext>
                  </a:extLst>
                </p:cNvPr>
                <p:cNvGrpSpPr/>
                <p:nvPr/>
              </p:nvGrpSpPr>
              <p:grpSpPr>
                <a:xfrm>
                  <a:off x="3610851" y="2575438"/>
                  <a:ext cx="3773498" cy="1663976"/>
                  <a:chOff x="2317750" y="2927073"/>
                  <a:chExt cx="3773498" cy="1663976"/>
                </a:xfrm>
              </p:grpSpPr>
              <p:pic>
                <p:nvPicPr>
                  <p:cNvPr id="10" name="Picture 9">
                    <a:extLst>
                      <a:ext uri="{FF2B5EF4-FFF2-40B4-BE49-F238E27FC236}">
                        <a16:creationId xmlns:a16="http://schemas.microsoft.com/office/drawing/2014/main" id="{5BD8DE3D-B444-1A4B-8108-8B04A297F5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5400000">
                    <a:off x="3372511" y="1872312"/>
                    <a:ext cx="1663976" cy="3773498"/>
                  </a:xfrm>
                  <a:prstGeom prst="rect">
                    <a:avLst/>
                  </a:prstGeom>
                </p:spPr>
              </p:pic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81014D2B-DDB9-AC4A-B5C2-726777185BAB}"/>
                      </a:ext>
                    </a:extLst>
                  </p:cNvPr>
                  <p:cNvSpPr/>
                  <p:nvPr/>
                </p:nvSpPr>
                <p:spPr>
                  <a:xfrm>
                    <a:off x="2496643" y="3124289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Oval 11">
                    <a:extLst>
                      <a:ext uri="{FF2B5EF4-FFF2-40B4-BE49-F238E27FC236}">
                        <a16:creationId xmlns:a16="http://schemas.microsoft.com/office/drawing/2014/main" id="{8B548CA8-2A86-BF40-835F-6742E7969AF9}"/>
                      </a:ext>
                    </a:extLst>
                  </p:cNvPr>
                  <p:cNvSpPr/>
                  <p:nvPr/>
                </p:nvSpPr>
                <p:spPr>
                  <a:xfrm>
                    <a:off x="3209159" y="3114748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89D0BB95-E122-7841-A4D8-8DD473299367}"/>
                      </a:ext>
                    </a:extLst>
                  </p:cNvPr>
                  <p:cNvSpPr/>
                  <p:nvPr/>
                </p:nvSpPr>
                <p:spPr>
                  <a:xfrm>
                    <a:off x="3921674" y="3124289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04D4A6B7-FF74-EF46-9535-C2D1FE1575FA}"/>
                      </a:ext>
                    </a:extLst>
                  </p:cNvPr>
                  <p:cNvSpPr/>
                  <p:nvPr/>
                </p:nvSpPr>
                <p:spPr>
                  <a:xfrm>
                    <a:off x="4615795" y="3114747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15ABA757-18AB-854A-B218-4F02F170392D}"/>
                      </a:ext>
                    </a:extLst>
                  </p:cNvPr>
                  <p:cNvSpPr/>
                  <p:nvPr/>
                </p:nvSpPr>
                <p:spPr>
                  <a:xfrm>
                    <a:off x="5328310" y="3124289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CCBB7732-5DDB-7445-9850-64D2CEF4D3F0}"/>
                      </a:ext>
                    </a:extLst>
                  </p:cNvPr>
                  <p:cNvSpPr/>
                  <p:nvPr/>
                </p:nvSpPr>
                <p:spPr>
                  <a:xfrm>
                    <a:off x="2496644" y="3817693"/>
                    <a:ext cx="571475" cy="57147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A26C60D-C498-A84D-A4E9-8715E21E2A4F}"/>
                    </a:ext>
                  </a:extLst>
                </p:cNvPr>
                <p:cNvSpPr/>
                <p:nvPr/>
              </p:nvSpPr>
              <p:spPr>
                <a:xfrm>
                  <a:off x="4502259" y="3466058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9242520-61EF-8447-BE25-F416D79F66AF}"/>
                  </a:ext>
                </a:extLst>
              </p:cNvPr>
              <p:cNvSpPr/>
              <p:nvPr/>
            </p:nvSpPr>
            <p:spPr>
              <a:xfrm>
                <a:off x="4211540" y="3474552"/>
                <a:ext cx="290224" cy="2902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A589901-4C7D-F447-B8E0-115E2E2A53BF}"/>
              </a:ext>
            </a:extLst>
          </p:cNvPr>
          <p:cNvGrpSpPr/>
          <p:nvPr/>
        </p:nvGrpSpPr>
        <p:grpSpPr>
          <a:xfrm>
            <a:off x="566246" y="2261253"/>
            <a:ext cx="2328874" cy="2286198"/>
            <a:chOff x="566246" y="2261253"/>
            <a:chExt cx="2328874" cy="228619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A89767E-CDE6-D849-8890-836A0F752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6" y="2261253"/>
              <a:ext cx="2328874" cy="228619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832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0C9BF06-0884-4F4B-B6F1-DB536673DEFF}"/>
              </a:ext>
            </a:extLst>
          </p:cNvPr>
          <p:cNvGrpSpPr/>
          <p:nvPr/>
        </p:nvGrpSpPr>
        <p:grpSpPr>
          <a:xfrm>
            <a:off x="692239" y="2505321"/>
            <a:ext cx="2031739" cy="1847357"/>
            <a:chOff x="692239" y="2505321"/>
            <a:chExt cx="2031739" cy="1847357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8FA18C7-D186-144D-836F-76CA81FF4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239" y="2596550"/>
              <a:ext cx="2031739" cy="1664897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3E7E190-3CBC-AD44-B9FC-919140CC5457}"/>
              </a:ext>
            </a:extLst>
          </p:cNvPr>
          <p:cNvGrpSpPr/>
          <p:nvPr/>
        </p:nvGrpSpPr>
        <p:grpSpPr>
          <a:xfrm>
            <a:off x="3105318" y="2200596"/>
            <a:ext cx="2502667" cy="2456806"/>
            <a:chOff x="3105318" y="2200596"/>
            <a:chExt cx="2502667" cy="2456806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01AFF1-94C5-2D44-A67F-564A84214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5318" y="2200596"/>
              <a:ext cx="2502667" cy="245680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2229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>
            <a:extLst>
              <a:ext uri="{FF2B5EF4-FFF2-40B4-BE49-F238E27FC236}">
                <a16:creationId xmlns:a16="http://schemas.microsoft.com/office/drawing/2014/main" id="{CB708FD0-24B9-4C41-9E2C-36551422AC7F}"/>
              </a:ext>
            </a:extLst>
          </p:cNvPr>
          <p:cNvSpPr/>
          <p:nvPr/>
        </p:nvSpPr>
        <p:spPr>
          <a:xfrm rot="5400000">
            <a:off x="7100453" y="4156362"/>
            <a:ext cx="1226128" cy="86591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B018BA46-D7C4-FC43-B758-8D40298FEF53}"/>
              </a:ext>
            </a:extLst>
          </p:cNvPr>
          <p:cNvSpPr/>
          <p:nvPr/>
        </p:nvSpPr>
        <p:spPr>
          <a:xfrm rot="16200000">
            <a:off x="7100454" y="5382490"/>
            <a:ext cx="1226128" cy="86591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4EC01D0D-8ED7-9849-AFE0-6F1302C1910B}"/>
              </a:ext>
            </a:extLst>
          </p:cNvPr>
          <p:cNvSpPr/>
          <p:nvPr/>
        </p:nvSpPr>
        <p:spPr>
          <a:xfrm>
            <a:off x="7218221" y="3976253"/>
            <a:ext cx="983672" cy="2452257"/>
          </a:xfrm>
          <a:prstGeom prst="can">
            <a:avLst>
              <a:gd name="adj" fmla="val 3873"/>
            </a:avLst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B06B00BA-9FDC-4844-B0AC-FEC8593C0C05}"/>
              </a:ext>
            </a:extLst>
          </p:cNvPr>
          <p:cNvSpPr/>
          <p:nvPr/>
        </p:nvSpPr>
        <p:spPr>
          <a:xfrm rot="5400000">
            <a:off x="7114314" y="4156362"/>
            <a:ext cx="1226128" cy="865911"/>
          </a:xfrm>
          <a:prstGeom prst="homePlat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396C64F-2EF1-1142-BF99-36293C1FE33A}"/>
              </a:ext>
            </a:extLst>
          </p:cNvPr>
          <p:cNvSpPr/>
          <p:nvPr/>
        </p:nvSpPr>
        <p:spPr>
          <a:xfrm rot="16200000">
            <a:off x="7114315" y="5382490"/>
            <a:ext cx="1226128" cy="865911"/>
          </a:xfrm>
          <a:prstGeom prst="homePlat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F963AD3-C119-A442-BE1D-612DD6E96329}"/>
              </a:ext>
            </a:extLst>
          </p:cNvPr>
          <p:cNvSpPr/>
          <p:nvPr/>
        </p:nvSpPr>
        <p:spPr>
          <a:xfrm>
            <a:off x="7211286" y="3837709"/>
            <a:ext cx="1018313" cy="249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522030E-605F-F840-B796-344750EA6194}"/>
              </a:ext>
            </a:extLst>
          </p:cNvPr>
          <p:cNvSpPr/>
          <p:nvPr/>
        </p:nvSpPr>
        <p:spPr>
          <a:xfrm>
            <a:off x="7204360" y="6303819"/>
            <a:ext cx="1018313" cy="249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00525AE0-1489-E84E-BE7B-F57A930EA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6441" y="129055"/>
            <a:ext cx="1524001" cy="3456068"/>
          </a:xfrm>
          <a:prstGeom prst="rect">
            <a:avLst/>
          </a:prstGeom>
        </p:spPr>
      </p:pic>
      <p:pic>
        <p:nvPicPr>
          <p:cNvPr id="13" name="Picture 12" descr="A cartoon of a rabbit&#10;&#10;Description automatically generated with low confidence">
            <a:extLst>
              <a:ext uri="{FF2B5EF4-FFF2-40B4-BE49-F238E27FC236}">
                <a16:creationId xmlns:a16="http://schemas.microsoft.com/office/drawing/2014/main" id="{72710183-3A37-E04B-90ED-2DF1911883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6" y="3920835"/>
            <a:ext cx="2870200" cy="284480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E56424D9-61C3-BE44-A38A-0EE0480C512D}"/>
              </a:ext>
            </a:extLst>
          </p:cNvPr>
          <p:cNvSpPr/>
          <p:nvPr/>
        </p:nvSpPr>
        <p:spPr>
          <a:xfrm>
            <a:off x="540329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178B78-ACD9-0946-9773-74F4A15CE165}"/>
              </a:ext>
            </a:extLst>
          </p:cNvPr>
          <p:cNvSpPr/>
          <p:nvPr/>
        </p:nvSpPr>
        <p:spPr>
          <a:xfrm>
            <a:off x="1191497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4A892E-E310-2149-BB3F-844E6EDEC5E1}"/>
              </a:ext>
            </a:extLst>
          </p:cNvPr>
          <p:cNvSpPr/>
          <p:nvPr/>
        </p:nvSpPr>
        <p:spPr>
          <a:xfrm>
            <a:off x="1842665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7C5A60-A616-1E46-8DDC-20BECB39161B}"/>
              </a:ext>
            </a:extLst>
          </p:cNvPr>
          <p:cNvSpPr/>
          <p:nvPr/>
        </p:nvSpPr>
        <p:spPr>
          <a:xfrm>
            <a:off x="2493833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A8D87E-B761-2444-B71C-1D7A6189B07C}"/>
              </a:ext>
            </a:extLst>
          </p:cNvPr>
          <p:cNvSpPr/>
          <p:nvPr/>
        </p:nvSpPr>
        <p:spPr>
          <a:xfrm>
            <a:off x="3134532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066325CE-00EE-7E47-A80D-8CF76FF290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14" y="856692"/>
            <a:ext cx="1781872" cy="17623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557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5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5 -0.00185 L 0.0024 -0.28102 L 0.00705 -0.00185 Z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6" grpId="0" animBg="1"/>
      <p:bldP spid="7" grpId="0" animBg="1"/>
      <p:bldP spid="8" grpId="0" animBg="1"/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>
            <a:extLst>
              <a:ext uri="{FF2B5EF4-FFF2-40B4-BE49-F238E27FC236}">
                <a16:creationId xmlns:a16="http://schemas.microsoft.com/office/drawing/2014/main" id="{CB708FD0-24B9-4C41-9E2C-36551422AC7F}"/>
              </a:ext>
            </a:extLst>
          </p:cNvPr>
          <p:cNvSpPr/>
          <p:nvPr/>
        </p:nvSpPr>
        <p:spPr>
          <a:xfrm rot="5400000">
            <a:off x="7100453" y="4156362"/>
            <a:ext cx="1226128" cy="86591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B018BA46-D7C4-FC43-B758-8D40298FEF53}"/>
              </a:ext>
            </a:extLst>
          </p:cNvPr>
          <p:cNvSpPr/>
          <p:nvPr/>
        </p:nvSpPr>
        <p:spPr>
          <a:xfrm rot="16200000">
            <a:off x="7100454" y="5382490"/>
            <a:ext cx="1226128" cy="86591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4EC01D0D-8ED7-9849-AFE0-6F1302C1910B}"/>
              </a:ext>
            </a:extLst>
          </p:cNvPr>
          <p:cNvSpPr/>
          <p:nvPr/>
        </p:nvSpPr>
        <p:spPr>
          <a:xfrm>
            <a:off x="7218221" y="3976253"/>
            <a:ext cx="983672" cy="2452257"/>
          </a:xfrm>
          <a:prstGeom prst="can">
            <a:avLst>
              <a:gd name="adj" fmla="val 3873"/>
            </a:avLst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B06B00BA-9FDC-4844-B0AC-FEC8593C0C05}"/>
              </a:ext>
            </a:extLst>
          </p:cNvPr>
          <p:cNvSpPr/>
          <p:nvPr/>
        </p:nvSpPr>
        <p:spPr>
          <a:xfrm rot="5400000">
            <a:off x="7114314" y="4156362"/>
            <a:ext cx="1226128" cy="865911"/>
          </a:xfrm>
          <a:prstGeom prst="homePlat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396C64F-2EF1-1142-BF99-36293C1FE33A}"/>
              </a:ext>
            </a:extLst>
          </p:cNvPr>
          <p:cNvSpPr/>
          <p:nvPr/>
        </p:nvSpPr>
        <p:spPr>
          <a:xfrm rot="16200000">
            <a:off x="7114315" y="5382490"/>
            <a:ext cx="1226128" cy="865911"/>
          </a:xfrm>
          <a:prstGeom prst="homePlat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F963AD3-C119-A442-BE1D-612DD6E96329}"/>
              </a:ext>
            </a:extLst>
          </p:cNvPr>
          <p:cNvSpPr/>
          <p:nvPr/>
        </p:nvSpPr>
        <p:spPr>
          <a:xfrm>
            <a:off x="7211286" y="3837709"/>
            <a:ext cx="1018313" cy="249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522030E-605F-F840-B796-344750EA6194}"/>
              </a:ext>
            </a:extLst>
          </p:cNvPr>
          <p:cNvSpPr/>
          <p:nvPr/>
        </p:nvSpPr>
        <p:spPr>
          <a:xfrm>
            <a:off x="7204360" y="6303819"/>
            <a:ext cx="1018313" cy="249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00525AE0-1489-E84E-BE7B-F57A930EA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6441" y="129055"/>
            <a:ext cx="1524001" cy="3456068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E56424D9-61C3-BE44-A38A-0EE0480C512D}"/>
              </a:ext>
            </a:extLst>
          </p:cNvPr>
          <p:cNvSpPr/>
          <p:nvPr/>
        </p:nvSpPr>
        <p:spPr>
          <a:xfrm>
            <a:off x="540329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178B78-ACD9-0946-9773-74F4A15CE165}"/>
              </a:ext>
            </a:extLst>
          </p:cNvPr>
          <p:cNvSpPr/>
          <p:nvPr/>
        </p:nvSpPr>
        <p:spPr>
          <a:xfrm>
            <a:off x="1191497" y="1289052"/>
            <a:ext cx="498764" cy="4987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66325CE-00EE-7E47-A80D-8CF76FF29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1264" y="856693"/>
            <a:ext cx="1781872" cy="1762397"/>
          </a:xfrm>
          <a:prstGeom prst="rect">
            <a:avLst/>
          </a:prstGeom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85D39440-8A70-844D-BF64-87433ED7D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31" y="2549236"/>
            <a:ext cx="5902304" cy="371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102D78E-0F26-9E47-B7D5-6471DDA25318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711" y="5202381"/>
            <a:ext cx="1066791" cy="10621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3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3.7037E-7 L -0.00625 -0.3951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-1972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5400000">
                                      <p:cBhvr>
                                        <p:cTn id="46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625 -0.39514 L 0.51186 -0.4069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46" y="-62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Rot by="5400000">
                                      <p:cBhvr>
                                        <p:cTn id="5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0.51186 -0.40694 L 0.50769 -0.0067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965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animRot by="5400000">
                                      <p:cBhvr>
                                        <p:cTn id="54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0.5077 -0.00671 L -2.5641E-7 2.22222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97" y="5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animRot by="5400000">
                                      <p:cBhvr>
                                        <p:cTn id="5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animMotion origin="layout" path="M -3.58974E-6 3.7037E-7 L -0.00625 -0.3951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-1976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Rot by="5400000">
                                      <p:cBhvr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0625 -0.39514 L 0.51186 -0.40694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97" y="-6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5400000">
                                      <p:cBhvr>
                                        <p:cTn id="66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animMotion origin="layout" path="M 0.51186 -0.40694 L 0.5077 -0.00671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00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8200"/>
                                  </p:stCondLst>
                                  <p:childTnLst>
                                    <p:animRot by="5400000">
                                      <p:cBhvr>
                                        <p:cTn id="7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8400"/>
                                  </p:stCondLst>
                                  <p:childTnLst>
                                    <p:animMotion origin="layout" path="M 0.5077 -0.00671 L -2.5641E-6 2.22222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17" y="55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9400"/>
                                  </p:stCondLst>
                                  <p:childTnLst>
                                    <p:animRot by="5400000">
                                      <p:cBhvr>
                                        <p:cTn id="74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6" grpId="0" animBg="1"/>
      <p:bldP spid="7" grpId="0" animBg="1"/>
      <p:bldP spid="8" grpId="0" animBg="1"/>
      <p:bldP spid="4" grpId="0" animBg="1"/>
      <p:bldP spid="5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5|7.6|1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8|1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4.7|16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4.4|13|2.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130</cp:revision>
  <dcterms:created xsi:type="dcterms:W3CDTF">2020-04-02T20:19:37Z</dcterms:created>
  <dcterms:modified xsi:type="dcterms:W3CDTF">2021-01-11T18:52:09Z</dcterms:modified>
</cp:coreProperties>
</file>